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90" d="100"/>
          <a:sy n="190" d="100"/>
        </p:scale>
        <p:origin x="138" y="-15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3168A-7F4A-425C-9BCF-EBE9A040349F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02255-7E01-48BC-84D4-472804473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356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3168A-7F4A-425C-9BCF-EBE9A040349F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02255-7E01-48BC-84D4-472804473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82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3168A-7F4A-425C-9BCF-EBE9A040349F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02255-7E01-48BC-84D4-472804473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850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3168A-7F4A-425C-9BCF-EBE9A040349F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02255-7E01-48BC-84D4-472804473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140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3168A-7F4A-425C-9BCF-EBE9A040349F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02255-7E01-48BC-84D4-472804473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241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3168A-7F4A-425C-9BCF-EBE9A040349F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02255-7E01-48BC-84D4-472804473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89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3168A-7F4A-425C-9BCF-EBE9A040349F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02255-7E01-48BC-84D4-472804473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734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3168A-7F4A-425C-9BCF-EBE9A040349F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02255-7E01-48BC-84D4-472804473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909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3168A-7F4A-425C-9BCF-EBE9A040349F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02255-7E01-48BC-84D4-472804473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551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3168A-7F4A-425C-9BCF-EBE9A040349F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02255-7E01-48BC-84D4-472804473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934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3168A-7F4A-425C-9BCF-EBE9A040349F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02255-7E01-48BC-84D4-472804473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321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43168A-7F4A-425C-9BCF-EBE9A040349F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E02255-7E01-48BC-84D4-472804473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940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Oval 3"/>
          <p:cNvSpPr>
            <a:spLocks/>
          </p:cNvSpPr>
          <p:nvPr/>
        </p:nvSpPr>
        <p:spPr>
          <a:xfrm>
            <a:off x="1471659" y="2570751"/>
            <a:ext cx="137160" cy="13716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500" dirty="0"/>
              <a:t>V4</a:t>
            </a:r>
          </a:p>
        </p:txBody>
      </p:sp>
    </p:spTree>
    <p:extLst>
      <p:ext uri="{BB962C8B-B14F-4D97-AF65-F5344CB8AC3E}">
        <p14:creationId xmlns:p14="http://schemas.microsoft.com/office/powerpoint/2010/main" val="4582559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829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Nipuna Cooray</dc:creator>
  <cp:lastModifiedBy>Nipuna Cooray</cp:lastModifiedBy>
  <cp:revision>7</cp:revision>
  <dcterms:created xsi:type="dcterms:W3CDTF">2017-08-22T03:51:37Z</dcterms:created>
  <dcterms:modified xsi:type="dcterms:W3CDTF">2017-08-22T17:41:26Z</dcterms:modified>
</cp:coreProperties>
</file>