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90" d="100"/>
          <a:sy n="190" d="100"/>
        </p:scale>
        <p:origin x="138" y="-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5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3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0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3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>
            <a:spLocks/>
          </p:cNvSpPr>
          <p:nvPr/>
        </p:nvSpPr>
        <p:spPr>
          <a:xfrm>
            <a:off x="1506828" y="2575775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5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5825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Nipuna Cooray</dc:creator>
  <cp:lastModifiedBy>Nipuna Cooray</cp:lastModifiedBy>
  <cp:revision>4</cp:revision>
  <dcterms:created xsi:type="dcterms:W3CDTF">2017-08-22T03:51:37Z</dcterms:created>
  <dcterms:modified xsi:type="dcterms:W3CDTF">2017-08-22T06:58:35Z</dcterms:modified>
</cp:coreProperties>
</file>