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57" r:id="rId4"/>
    <p:sldId id="273" r:id="rId5"/>
    <p:sldId id="274" r:id="rId6"/>
    <p:sldId id="263" r:id="rId7"/>
    <p:sldId id="261" r:id="rId8"/>
    <p:sldId id="272" r:id="rId9"/>
    <p:sldId id="266" r:id="rId10"/>
    <p:sldId id="264" r:id="rId11"/>
    <p:sldId id="270" r:id="rId12"/>
    <p:sldId id="265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78648" autoAdjust="0"/>
  </p:normalViewPr>
  <p:slideViewPr>
    <p:cSldViewPr>
      <p:cViewPr varScale="1">
        <p:scale>
          <a:sx n="58" d="100"/>
          <a:sy n="58" d="100"/>
        </p:scale>
        <p:origin x="176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6D6D7-97D3-4885-8FCE-B542161F878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C72F3-1D50-467A-AE7A-A141C2E1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8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72F3-1D50-467A-AE7A-A141C2E17A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96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Someone</a:t>
            </a:r>
            <a:r>
              <a:rPr lang="en-US" baseline="0" dirty="0" smtClean="0"/>
              <a:t> who uses English as a second language, can use this tool as a help</a:t>
            </a:r>
          </a:p>
          <a:p>
            <a:r>
              <a:rPr lang="en-US" baseline="0" dirty="0" smtClean="0"/>
              <a:t>It can be used to improve vocabulary and to correct misspellings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Plagiarism detection also makes use of frequency analysis. Because comparison of a given text with the whole web contents is a major task</a:t>
            </a:r>
          </a:p>
          <a:p>
            <a:r>
              <a:rPr lang="en-US" baseline="0" dirty="0" smtClean="0"/>
              <a:t>And the detection system dose not know where to look and where to start. Thus </a:t>
            </a:r>
            <a:r>
              <a:rPr lang="en-US" baseline="0" dirty="0" smtClean="0"/>
              <a:t>analyzing </a:t>
            </a:r>
            <a:r>
              <a:rPr lang="en-US" baseline="0" dirty="0" smtClean="0"/>
              <a:t>the word frequency can give some clue on the writing style and the authorship of a given text without indexing the whole thing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72F3-1D50-467A-AE7A-A141C2E17A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09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C72F3-1D50-467A-AE7A-A141C2E17A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8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BC98-ECB8-45D4-88CF-B3F88FB04CE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ADE0-3A83-4F82-ADFF-CF44D2D3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BC98-ECB8-45D4-88CF-B3F88FB04CE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ADE0-3A83-4F82-ADFF-CF44D2D3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BC98-ECB8-45D4-88CF-B3F88FB04CE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ADE0-3A83-4F82-ADFF-CF44D2D3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7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BC98-ECB8-45D4-88CF-B3F88FB04CE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ADE0-3A83-4F82-ADFF-CF44D2D3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5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BC98-ECB8-45D4-88CF-B3F88FB04CE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ADE0-3A83-4F82-ADFF-CF44D2D3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1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BC98-ECB8-45D4-88CF-B3F88FB04CE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ADE0-3A83-4F82-ADFF-CF44D2D3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1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BC98-ECB8-45D4-88CF-B3F88FB04CE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ADE0-3A83-4F82-ADFF-CF44D2D3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9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BC98-ECB8-45D4-88CF-B3F88FB04CE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ADE0-3A83-4F82-ADFF-CF44D2D3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9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BC98-ECB8-45D4-88CF-B3F88FB04CE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ADE0-3A83-4F82-ADFF-CF44D2D3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BC98-ECB8-45D4-88CF-B3F88FB04CE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ADE0-3A83-4F82-ADFF-CF44D2D3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9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BC98-ECB8-45D4-88CF-B3F88FB04CE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ADE0-3A83-4F82-ADFF-CF44D2D3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8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5BC98-ECB8-45D4-88CF-B3F88FB04CE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0ADE0-3A83-4F82-ADFF-CF44D2D3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9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381000"/>
            <a:ext cx="9448800" cy="2819400"/>
          </a:xfrm>
        </p:spPr>
        <p:txBody>
          <a:bodyPr>
            <a:noAutofit/>
          </a:bodyPr>
          <a:lstStyle/>
          <a:p>
            <a:r>
              <a:rPr lang="en-US" sz="8800" b="1" dirty="0" smtClean="0"/>
              <a:t>Word Frequency Analysis Tool</a:t>
            </a:r>
            <a:r>
              <a:rPr lang="en-US" sz="7200" b="1" dirty="0" smtClean="0"/>
              <a:t/>
            </a:r>
            <a:br>
              <a:rPr lang="en-US" sz="7200" b="1" dirty="0" smtClean="0"/>
            </a:b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844" y="2819400"/>
            <a:ext cx="5890301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290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64797"/>
          <a:stretch/>
        </p:blipFill>
        <p:spPr bwMode="auto">
          <a:xfrm>
            <a:off x="228600" y="4953000"/>
            <a:ext cx="1907270" cy="1568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600" b="1" u="sng" dirty="0" smtClean="0"/>
              <a:t>Completed Steps</a:t>
            </a:r>
            <a:endParaRPr lang="en-US" sz="6600" b="1" u="sng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5" r="-3379"/>
          <a:stretch/>
        </p:blipFill>
        <p:spPr bwMode="auto">
          <a:xfrm>
            <a:off x="2068484" y="4717773"/>
            <a:ext cx="7040880" cy="201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33528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Step 1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87168" y="2746668"/>
            <a:ext cx="137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Step 2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4330" y="1991250"/>
            <a:ext cx="11132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Step 3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39000" y="1371600"/>
            <a:ext cx="11132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Step 4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527" y="3876020"/>
            <a:ext cx="129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Finding a suitable dataset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87168" y="3460521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Pre-processing of data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74330" y="2899512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Representation of the output using a GUI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239000" y="1999581"/>
            <a:ext cx="190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Comparison of frequencies of few different words 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057400" y="2708526"/>
            <a:ext cx="329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|</a:t>
            </a:r>
          </a:p>
          <a:p>
            <a:r>
              <a:rPr lang="en-US" sz="1600" b="1" dirty="0" smtClean="0"/>
              <a:t>|</a:t>
            </a:r>
          </a:p>
          <a:p>
            <a:r>
              <a:rPr lang="en-US" sz="1600" b="1" dirty="0" smtClean="0"/>
              <a:t>|</a:t>
            </a:r>
          </a:p>
          <a:p>
            <a:r>
              <a:rPr lang="en-US" sz="1600" b="1" dirty="0" smtClean="0"/>
              <a:t>|</a:t>
            </a:r>
          </a:p>
          <a:p>
            <a:r>
              <a:rPr lang="en-US" sz="1600" b="1" dirty="0" smtClean="0"/>
              <a:t>|</a:t>
            </a:r>
          </a:p>
          <a:p>
            <a:r>
              <a:rPr lang="en-US" sz="1600" b="1" dirty="0" smtClean="0"/>
              <a:t>|</a:t>
            </a:r>
          </a:p>
          <a:p>
            <a:r>
              <a:rPr lang="en-US" sz="1600" b="1" dirty="0" smtClean="0"/>
              <a:t>|</a:t>
            </a:r>
          </a:p>
          <a:p>
            <a:r>
              <a:rPr lang="en-US" sz="1600" b="1" dirty="0" smtClean="0"/>
              <a:t>|</a:t>
            </a:r>
          </a:p>
          <a:p>
            <a:r>
              <a:rPr lang="en-US" sz="1600" b="1" dirty="0" smtClean="0"/>
              <a:t>|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25671" y="1999581"/>
            <a:ext cx="2486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|</a:t>
            </a:r>
          </a:p>
          <a:p>
            <a:r>
              <a:rPr lang="en-US" sz="1600" b="1" dirty="0" smtClean="0"/>
              <a:t>|</a:t>
            </a:r>
          </a:p>
          <a:p>
            <a:r>
              <a:rPr lang="en-US" sz="1600" b="1" dirty="0" smtClean="0"/>
              <a:t>|</a:t>
            </a:r>
          </a:p>
          <a:p>
            <a:r>
              <a:rPr lang="en-US" sz="1600" b="1" dirty="0" smtClean="0"/>
              <a:t>|</a:t>
            </a:r>
          </a:p>
          <a:p>
            <a:r>
              <a:rPr lang="en-US" sz="1600" b="1" dirty="0" smtClean="0"/>
              <a:t>|</a:t>
            </a:r>
          </a:p>
          <a:p>
            <a:r>
              <a:rPr lang="en-US" sz="1600" b="1" dirty="0" smtClean="0"/>
              <a:t>|</a:t>
            </a:r>
          </a:p>
          <a:p>
            <a:r>
              <a:rPr lang="en-US" sz="1600" b="1" dirty="0" smtClean="0"/>
              <a:t>|</a:t>
            </a:r>
          </a:p>
          <a:p>
            <a:r>
              <a:rPr lang="en-US" sz="1600" b="1" dirty="0" smtClean="0"/>
              <a:t>|</a:t>
            </a:r>
          </a:p>
          <a:p>
            <a:r>
              <a:rPr lang="en-US" sz="1600" b="1" dirty="0" smtClean="0"/>
              <a:t>|</a:t>
            </a:r>
          </a:p>
          <a:p>
            <a:r>
              <a:rPr lang="en-US" sz="1600" b="1" dirty="0"/>
              <a:t>|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80653" y="1438180"/>
            <a:ext cx="25834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|</a:t>
            </a:r>
          </a:p>
          <a:p>
            <a:r>
              <a:rPr lang="en-US" sz="1600" b="1" dirty="0" smtClean="0"/>
              <a:t>|</a:t>
            </a:r>
          </a:p>
          <a:p>
            <a:r>
              <a:rPr lang="en-US" sz="1600" b="1" dirty="0" smtClean="0"/>
              <a:t>|</a:t>
            </a:r>
          </a:p>
          <a:p>
            <a:r>
              <a:rPr lang="en-US" sz="1600" b="1" dirty="0" smtClean="0"/>
              <a:t>|</a:t>
            </a:r>
          </a:p>
          <a:p>
            <a:r>
              <a:rPr lang="en-US" sz="1600" b="1" dirty="0" smtClean="0"/>
              <a:t>|</a:t>
            </a:r>
          </a:p>
          <a:p>
            <a:r>
              <a:rPr lang="en-US" sz="1600" b="1" dirty="0" smtClean="0"/>
              <a:t>|</a:t>
            </a:r>
          </a:p>
          <a:p>
            <a:r>
              <a:rPr lang="en-US" sz="1600" b="1" dirty="0" smtClean="0"/>
              <a:t>|</a:t>
            </a:r>
          </a:p>
          <a:p>
            <a:r>
              <a:rPr lang="en-US" sz="1600" b="1" dirty="0" smtClean="0"/>
              <a:t>|</a:t>
            </a:r>
          </a:p>
          <a:p>
            <a:r>
              <a:rPr lang="en-US" sz="1600" b="1" dirty="0" smtClean="0"/>
              <a:t>|</a:t>
            </a:r>
          </a:p>
          <a:p>
            <a:r>
              <a:rPr lang="en-US" sz="1600" b="1" dirty="0" smtClean="0"/>
              <a:t>|</a:t>
            </a:r>
          </a:p>
          <a:p>
            <a:r>
              <a:rPr lang="en-US" sz="1600" b="1" dirty="0" smtClean="0"/>
              <a:t>|</a:t>
            </a:r>
          </a:p>
          <a:p>
            <a:r>
              <a:rPr lang="en-US" sz="1600" b="1" dirty="0"/>
              <a:t>|</a:t>
            </a:r>
            <a:endParaRPr lang="en-US" sz="1600" b="1" dirty="0" smtClean="0"/>
          </a:p>
          <a:p>
            <a:endParaRPr 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3327960"/>
            <a:ext cx="2355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|</a:t>
            </a:r>
          </a:p>
          <a:p>
            <a:r>
              <a:rPr lang="en-US" sz="1600" b="1" dirty="0" smtClean="0"/>
              <a:t>|</a:t>
            </a:r>
          </a:p>
          <a:p>
            <a:r>
              <a:rPr lang="en-US" sz="1600" b="1" dirty="0" smtClean="0"/>
              <a:t>|</a:t>
            </a:r>
          </a:p>
          <a:p>
            <a:r>
              <a:rPr lang="en-US" sz="1600" b="1" dirty="0" smtClean="0"/>
              <a:t>|</a:t>
            </a:r>
          </a:p>
          <a:p>
            <a:r>
              <a:rPr lang="en-US" sz="1600" b="1" dirty="0" smtClean="0"/>
              <a:t>|</a:t>
            </a:r>
          </a:p>
          <a:p>
            <a:r>
              <a:rPr lang="en-US" sz="1600" b="1" dirty="0" smtClean="0"/>
              <a:t>|</a:t>
            </a:r>
          </a:p>
          <a:p>
            <a:r>
              <a:rPr lang="en-US" sz="1600" b="1" dirty="0" smtClean="0"/>
              <a:t>|</a:t>
            </a:r>
          </a:p>
          <a:p>
            <a:r>
              <a:rPr lang="en-US" sz="1600" b="1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259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600" b="1" u="sng" dirty="0" smtClean="0"/>
              <a:t>Difficulties</a:t>
            </a:r>
            <a:endParaRPr lang="en-US" sz="6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Finding a dataset with year wise categorization</a:t>
            </a:r>
          </a:p>
          <a:p>
            <a:r>
              <a:rPr lang="en-US" sz="4000" dirty="0" smtClean="0"/>
              <a:t>Unfamiliar with Dash</a:t>
            </a:r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728605"/>
            <a:ext cx="35814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446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43000"/>
            <a:ext cx="614680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34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PCPAL\Pictures\images (27)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05000"/>
            <a:ext cx="6024562" cy="275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6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600" b="1" u="sng" dirty="0" smtClean="0"/>
              <a:t>Group Members</a:t>
            </a:r>
            <a:endParaRPr lang="en-US" sz="6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sz="3800" dirty="0" smtClean="0"/>
              <a:t> E/15/233 – </a:t>
            </a:r>
            <a:r>
              <a:rPr lang="en-US" sz="3800" dirty="0" err="1" smtClean="0"/>
              <a:t>Muthucumarana</a:t>
            </a:r>
            <a:r>
              <a:rPr lang="en-US" sz="3800" dirty="0" smtClean="0"/>
              <a:t> P.N.N.</a:t>
            </a:r>
          </a:p>
          <a:p>
            <a:pPr lvl="1">
              <a:buFont typeface="Wingdings" pitchFamily="2" charset="2"/>
              <a:buChar char="v"/>
            </a:pPr>
            <a:r>
              <a:rPr lang="en-US" sz="3800" dirty="0" smtClean="0"/>
              <a:t> E/15/246 – </a:t>
            </a:r>
            <a:r>
              <a:rPr lang="en-US" sz="3800" dirty="0" err="1" smtClean="0"/>
              <a:t>Opanayaka</a:t>
            </a:r>
            <a:r>
              <a:rPr lang="en-US" sz="3800" dirty="0" smtClean="0"/>
              <a:t> R.L.</a:t>
            </a:r>
          </a:p>
          <a:p>
            <a:pPr lvl="1">
              <a:buFont typeface="Wingdings" pitchFamily="2" charset="2"/>
              <a:buChar char="v"/>
            </a:pPr>
            <a:r>
              <a:rPr lang="en-US" sz="3800" dirty="0" smtClean="0"/>
              <a:t> E/15/261 – </a:t>
            </a:r>
            <a:r>
              <a:rPr lang="en-US" sz="3800" dirty="0" err="1" smtClean="0"/>
              <a:t>Perera</a:t>
            </a:r>
            <a:r>
              <a:rPr lang="en-US" sz="3800" dirty="0" smtClean="0"/>
              <a:t> M.S.V.</a:t>
            </a:r>
            <a:endParaRPr lang="en-US" sz="3800" dirty="0"/>
          </a:p>
        </p:txBody>
      </p:sp>
      <p:pic>
        <p:nvPicPr>
          <p:cNvPr id="13314" name="Picture 2" descr="C:\Users\PCPAL\Pictures\image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6576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06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600" b="1" u="sng" dirty="0" smtClean="0"/>
              <a:t>Objective</a:t>
            </a:r>
            <a:endParaRPr lang="en-US" sz="6600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365920"/>
            <a:ext cx="2743200" cy="2895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dirty="0" smtClean="0"/>
              <a:t>An </a:t>
            </a:r>
          </a:p>
          <a:p>
            <a:pPr marL="0" indent="0">
              <a:buNone/>
            </a:pPr>
            <a:r>
              <a:rPr lang="en-US" sz="4400" dirty="0" smtClean="0"/>
              <a:t>automated    </a:t>
            </a:r>
            <a:r>
              <a:rPr lang="en-US" sz="4400" dirty="0" smtClean="0">
                <a:sym typeface="Wingdings" pitchFamily="2" charset="2"/>
              </a:rPr>
              <a:t> </a:t>
            </a:r>
            <a:r>
              <a:rPr lang="en-US" sz="4400" dirty="0" smtClean="0"/>
              <a:t>software </a:t>
            </a:r>
          </a:p>
          <a:p>
            <a:pPr marL="0" indent="0">
              <a:buNone/>
            </a:pPr>
            <a:r>
              <a:rPr lang="en-US" sz="4400" dirty="0" smtClean="0"/>
              <a:t>tool 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0" y="1676400"/>
            <a:ext cx="3657600" cy="4525963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dirty="0" smtClean="0"/>
              <a:t>Find how frequent a particular word or set of words in a document collection</a:t>
            </a:r>
            <a:endParaRPr lang="en-US" sz="4400" dirty="0"/>
          </a:p>
        </p:txBody>
      </p:sp>
      <p:pic>
        <p:nvPicPr>
          <p:cNvPr id="14339" name="Picture 3" descr="C:\Users\PCPAL\Pictures\images (20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323" y="4970751"/>
            <a:ext cx="21907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29000" y="3429000"/>
            <a:ext cx="129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sym typeface="Wingdings" pitchFamily="2" charset="2"/>
              </a:rPr>
              <a:t>---&gt;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985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600" b="1" u="sng" dirty="0" smtClean="0"/>
              <a:t>What is WFA</a:t>
            </a:r>
            <a:endParaRPr lang="en-US" sz="6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WFA – Word Frequency Analysis</a:t>
            </a:r>
          </a:p>
          <a:p>
            <a:r>
              <a:rPr lang="en-US" dirty="0" smtClean="0"/>
              <a:t>Frequency – Number of word occurrences within a given text</a:t>
            </a:r>
          </a:p>
          <a:p>
            <a:r>
              <a:rPr lang="en-US" dirty="0" smtClean="0"/>
              <a:t>Method to identify different language patterns </a:t>
            </a:r>
          </a:p>
          <a:p>
            <a:endParaRPr lang="en-US" dirty="0"/>
          </a:p>
        </p:txBody>
      </p:sp>
      <p:pic>
        <p:nvPicPr>
          <p:cNvPr id="3074" name="Picture 2" descr="C:\Users\PCPAL\Pictures\images (19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97482"/>
            <a:ext cx="3320738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13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600" b="1" u="sng" dirty="0" smtClean="0"/>
              <a:t>Uses of WFA</a:t>
            </a:r>
            <a:endParaRPr lang="en-US" sz="6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the best return for vocabulary learning effort</a:t>
            </a:r>
          </a:p>
          <a:p>
            <a:r>
              <a:rPr lang="en-US" dirty="0"/>
              <a:t>For plagiarism detection</a:t>
            </a:r>
          </a:p>
          <a:p>
            <a:r>
              <a:rPr lang="en-US" dirty="0"/>
              <a:t>Search engines use word frequency to establish the subject of web </a:t>
            </a:r>
            <a:r>
              <a:rPr lang="en-US" dirty="0" smtClean="0"/>
              <a:t>pages</a:t>
            </a:r>
          </a:p>
          <a:p>
            <a:r>
              <a:rPr lang="en-US" dirty="0" smtClean="0"/>
              <a:t>For movie subtitle making</a:t>
            </a:r>
          </a:p>
          <a:p>
            <a:r>
              <a:rPr lang="en-US" dirty="0" smtClean="0"/>
              <a:t>Establish the “signature” of a certain author or cultural level of writers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5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600" b="1" u="sng" dirty="0" smtClean="0"/>
              <a:t>Requirements</a:t>
            </a:r>
            <a:endParaRPr lang="en-US" sz="6600"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Get frequency of the word</a:t>
            </a:r>
          </a:p>
          <a:p>
            <a:r>
              <a:rPr lang="en-US" sz="3600" dirty="0" smtClean="0"/>
              <a:t>Graphical representation of word frequency</a:t>
            </a:r>
          </a:p>
          <a:p>
            <a:r>
              <a:rPr lang="en-US" sz="3600" dirty="0" smtClean="0"/>
              <a:t>Frequency comparison for few different words</a:t>
            </a:r>
          </a:p>
          <a:p>
            <a:endParaRPr lang="en-US" sz="4000" dirty="0"/>
          </a:p>
        </p:txBody>
      </p:sp>
      <p:pic>
        <p:nvPicPr>
          <p:cNvPr id="2050" name="Picture 2" descr="C:\Users\PCPAL\Pictures\images (30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443760"/>
            <a:ext cx="2895600" cy="211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3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5300" y="0"/>
            <a:ext cx="8229600" cy="1219200"/>
          </a:xfrm>
        </p:spPr>
        <p:txBody>
          <a:bodyPr>
            <a:normAutofit/>
          </a:bodyPr>
          <a:lstStyle/>
          <a:p>
            <a:r>
              <a:rPr lang="en-US" sz="6600" b="1" u="sng" dirty="0" smtClean="0"/>
              <a:t>Timeline</a:t>
            </a:r>
            <a:endParaRPr lang="en-US" sz="6600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PCPAL\Desktop\IMG-20190609-WA0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69" y="1041862"/>
            <a:ext cx="9232669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16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600" b="1" u="sng" dirty="0" smtClean="0"/>
              <a:t>Data source</a:t>
            </a:r>
            <a:endParaRPr lang="en-US" sz="6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 – </a:t>
            </a:r>
            <a:r>
              <a:rPr lang="en-US" dirty="0" smtClean="0">
                <a:hlinkClick r:id="rId2"/>
              </a:rPr>
              <a:t>www.kaggle.com</a:t>
            </a:r>
            <a:endParaRPr lang="en-US" dirty="0" smtClean="0"/>
          </a:p>
          <a:p>
            <a:r>
              <a:rPr lang="en-US" dirty="0"/>
              <a:t>Data extracted from imdb-movie-reviews-dataset.zip </a:t>
            </a:r>
          </a:p>
          <a:p>
            <a:endParaRPr lang="en-US" dirty="0"/>
          </a:p>
        </p:txBody>
      </p:sp>
      <p:pic>
        <p:nvPicPr>
          <p:cNvPr id="7" name="Google Shape;136;p27"/>
          <p:cNvPicPr preferRelativeResize="0"/>
          <p:nvPr/>
        </p:nvPicPr>
        <p:blipFill rotWithShape="1">
          <a:blip r:embed="rId3">
            <a:alphaModFix/>
          </a:blip>
          <a:srcRect l="38684"/>
          <a:stretch/>
        </p:blipFill>
        <p:spPr>
          <a:xfrm>
            <a:off x="4724400" y="2971800"/>
            <a:ext cx="3733800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07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600" b="1" u="sng" dirty="0" smtClean="0"/>
              <a:t>The Technologies Used</a:t>
            </a:r>
            <a:endParaRPr lang="en-US" sz="6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Python</a:t>
            </a:r>
          </a:p>
          <a:p>
            <a:r>
              <a:rPr lang="en-US" sz="4000" dirty="0" smtClean="0"/>
              <a:t>Dash </a:t>
            </a:r>
            <a:r>
              <a:rPr lang="en-US" sz="4000" dirty="0" err="1" smtClean="0"/>
              <a:t>Protly</a:t>
            </a:r>
            <a:endParaRPr lang="en-US" sz="4000" dirty="0"/>
          </a:p>
        </p:txBody>
      </p:sp>
      <p:pic>
        <p:nvPicPr>
          <p:cNvPr id="9220" name="Picture 4" descr="C:\Users\PCPAL\Pictures\download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914775"/>
            <a:ext cx="362902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C:\Users\PCPAL\Pictures\images (23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10025"/>
            <a:ext cx="39338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67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787</TotalTime>
  <Words>320</Words>
  <Application>Microsoft Office PowerPoint</Application>
  <PresentationFormat>On-screen Show (4:3)</PresentationFormat>
  <Paragraphs>91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Word Frequency Analysis Tool </vt:lpstr>
      <vt:lpstr>Group Members</vt:lpstr>
      <vt:lpstr>Objective</vt:lpstr>
      <vt:lpstr>What is WFA</vt:lpstr>
      <vt:lpstr>Uses of WFA</vt:lpstr>
      <vt:lpstr>Requirements</vt:lpstr>
      <vt:lpstr>Timeline</vt:lpstr>
      <vt:lpstr>Data source</vt:lpstr>
      <vt:lpstr>The Technologies Used</vt:lpstr>
      <vt:lpstr>Completed Steps</vt:lpstr>
      <vt:lpstr>Difficulties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Frequency Analysis Tool</dc:title>
  <dc:creator>PCPAL</dc:creator>
  <cp:lastModifiedBy>hp</cp:lastModifiedBy>
  <cp:revision>40</cp:revision>
  <dcterms:created xsi:type="dcterms:W3CDTF">2019-06-08T12:51:24Z</dcterms:created>
  <dcterms:modified xsi:type="dcterms:W3CDTF">2020-06-12T03:57:39Z</dcterms:modified>
</cp:coreProperties>
</file>