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7.xml" ContentType="application/vnd.openxmlformats-officedocument.theme+xml"/>
  <Override PartName="/ppt/theme/theme8.xml" ContentType="application/vnd.openxmlformats-officedocument.theme+xml"/>
  <Override PartName="/ppt/theme/theme16.xml" ContentType="application/vnd.openxmlformats-officedocument.theme+xml"/>
  <Override PartName="/ppt/theme/theme5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1.xml" ContentType="application/vnd.openxmlformats-officedocument.theme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_rels/slideLayout15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5.xml.rels" ContentType="application/vnd.openxmlformats-package.relationships+xml"/>
  <Override PartName="/ppt/slideLayouts/slideLayout64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slide" Target="slides/slide19.xml"/><Relationship Id="rId41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-65160" y="842040"/>
            <a:ext cx="9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572000" y="0"/>
            <a:ext cx="4570920" cy="5130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 rot="10800000">
            <a:off x="2331360" y="-117360"/>
            <a:ext cx="36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781520" y="554400"/>
            <a:ext cx="445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"/>
          <p:cNvSpPr/>
          <p:nvPr/>
        </p:nvSpPr>
        <p:spPr>
          <a:xfrm>
            <a:off x="0" y="1127520"/>
            <a:ext cx="415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1"/>
          <p:cNvGrpSpPr/>
          <p:nvPr/>
        </p:nvGrpSpPr>
        <p:grpSpPr>
          <a:xfrm>
            <a:off x="-108360" y="704880"/>
            <a:ext cx="9279720" cy="1319040"/>
            <a:chOff x="-108360" y="704880"/>
            <a:chExt cx="9279720" cy="1319040"/>
          </a:xfrm>
        </p:grpSpPr>
        <p:sp>
          <p:nvSpPr>
            <p:cNvPr id="492" name="CustomShape 2"/>
            <p:cNvSpPr/>
            <p:nvPr/>
          </p:nvSpPr>
          <p:spPr>
            <a:xfrm rot="10800000">
              <a:off x="4561560" y="2018880"/>
              <a:ext cx="4609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3"/>
            <p:cNvSpPr/>
            <p:nvPr/>
          </p:nvSpPr>
          <p:spPr>
            <a:xfrm rot="10800000">
              <a:off x="4571640" y="704880"/>
              <a:ext cx="360" cy="131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4"/>
            <p:cNvSpPr/>
            <p:nvPr/>
          </p:nvSpPr>
          <p:spPr>
            <a:xfrm rot="10800000">
              <a:off x="-108360" y="707400"/>
              <a:ext cx="4686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1"/>
          <p:cNvGrpSpPr/>
          <p:nvPr/>
        </p:nvGrpSpPr>
        <p:grpSpPr>
          <a:xfrm>
            <a:off x="-30960" y="835560"/>
            <a:ext cx="9209160" cy="2917800"/>
            <a:chOff x="-30960" y="835560"/>
            <a:chExt cx="9209160" cy="2917800"/>
          </a:xfrm>
        </p:grpSpPr>
        <p:sp>
          <p:nvSpPr>
            <p:cNvPr id="534" name="CustomShape 2"/>
            <p:cNvSpPr/>
            <p:nvPr/>
          </p:nvSpPr>
          <p:spPr>
            <a:xfrm>
              <a:off x="714240" y="847800"/>
              <a:ext cx="7728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3"/>
            <p:cNvSpPr/>
            <p:nvPr/>
          </p:nvSpPr>
          <p:spPr>
            <a:xfrm>
              <a:off x="8429400" y="857880"/>
              <a:ext cx="360" cy="289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4"/>
            <p:cNvSpPr/>
            <p:nvPr/>
          </p:nvSpPr>
          <p:spPr>
            <a:xfrm rot="10800000">
              <a:off x="8416080" y="3748680"/>
              <a:ext cx="762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5"/>
            <p:cNvSpPr/>
            <p:nvPr/>
          </p:nvSpPr>
          <p:spPr>
            <a:xfrm>
              <a:off x="709200" y="835560"/>
              <a:ext cx="360" cy="2905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6"/>
            <p:cNvSpPr/>
            <p:nvPr/>
          </p:nvSpPr>
          <p:spPr>
            <a:xfrm>
              <a:off x="-30960" y="3749040"/>
              <a:ext cx="754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0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 1"/>
          <p:cNvGrpSpPr/>
          <p:nvPr/>
        </p:nvGrpSpPr>
        <p:grpSpPr>
          <a:xfrm>
            <a:off x="-681120" y="708120"/>
            <a:ext cx="10502280" cy="3998880"/>
            <a:chOff x="-681120" y="708120"/>
            <a:chExt cx="10502280" cy="3998880"/>
          </a:xfrm>
        </p:grpSpPr>
        <p:sp>
          <p:nvSpPr>
            <p:cNvPr id="578" name="CustomShape 2"/>
            <p:cNvSpPr/>
            <p:nvPr/>
          </p:nvSpPr>
          <p:spPr>
            <a:xfrm>
              <a:off x="705960" y="2313720"/>
              <a:ext cx="7739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3"/>
            <p:cNvSpPr/>
            <p:nvPr/>
          </p:nvSpPr>
          <p:spPr>
            <a:xfrm>
              <a:off x="8432280" y="708120"/>
              <a:ext cx="360" cy="1602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4"/>
            <p:cNvSpPr/>
            <p:nvPr/>
          </p:nvSpPr>
          <p:spPr>
            <a:xfrm rot="10800000">
              <a:off x="710640" y="2299320"/>
              <a:ext cx="360" cy="240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5"/>
            <p:cNvSpPr/>
            <p:nvPr/>
          </p:nvSpPr>
          <p:spPr>
            <a:xfrm>
              <a:off x="8429400" y="973440"/>
              <a:ext cx="139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6"/>
            <p:cNvSpPr/>
            <p:nvPr/>
          </p:nvSpPr>
          <p:spPr>
            <a:xfrm>
              <a:off x="-65520" y="709920"/>
              <a:ext cx="9886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7"/>
            <p:cNvSpPr/>
            <p:nvPr/>
          </p:nvSpPr>
          <p:spPr>
            <a:xfrm>
              <a:off x="8429400" y="840960"/>
              <a:ext cx="139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8"/>
            <p:cNvSpPr/>
            <p:nvPr/>
          </p:nvSpPr>
          <p:spPr>
            <a:xfrm>
              <a:off x="-681120" y="4699080"/>
              <a:ext cx="9875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9"/>
            <p:cNvSpPr/>
            <p:nvPr/>
          </p:nvSpPr>
          <p:spPr>
            <a:xfrm>
              <a:off x="-681120" y="4435200"/>
              <a:ext cx="139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0"/>
            <p:cNvSpPr/>
            <p:nvPr/>
          </p:nvSpPr>
          <p:spPr>
            <a:xfrm>
              <a:off x="-681120" y="4566600"/>
              <a:ext cx="1391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7" name="CustomShape 11"/>
          <p:cNvSpPr/>
          <p:nvPr/>
        </p:nvSpPr>
        <p:spPr>
          <a:xfrm rot="14400600">
            <a:off x="7981560" y="2482560"/>
            <a:ext cx="1738440" cy="479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2"/>
          <p:cNvSpPr/>
          <p:nvPr/>
        </p:nvSpPr>
        <p:spPr>
          <a:xfrm rot="14400600">
            <a:off x="-587880" y="-2139480"/>
            <a:ext cx="1738440" cy="479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0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-68040" y="842400"/>
            <a:ext cx="77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"/>
          <p:cNvSpPr/>
          <p:nvPr/>
        </p:nvSpPr>
        <p:spPr>
          <a:xfrm>
            <a:off x="625680" y="3485880"/>
            <a:ext cx="31482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300"/>
              </a:spcBef>
            </a:pPr>
            <a:r>
              <a:rPr b="0" lang="en-IN" sz="1000" spc="-1" strike="noStrike">
                <a:solidFill>
                  <a:srgbClr val="d4b6f6"/>
                </a:solidFill>
                <a:latin typeface="Fira Sans"/>
                <a:ea typeface="Fira Sans"/>
              </a:rPr>
              <a:t>CREDITS: This presentation template was created by </a:t>
            </a:r>
            <a:r>
              <a:rPr b="1" lang="en-IN" sz="1000" spc="-1" strike="noStrike" u="sng">
                <a:solidFill>
                  <a:srgbClr val="d4b6f6"/>
                </a:solidFill>
                <a:uFillTx/>
                <a:latin typeface="Fira Sans"/>
                <a:ea typeface="Fira Sans"/>
                <a:hlinkClick r:id="rId2"/>
              </a:rPr>
              <a:t>Slidesgo</a:t>
            </a:r>
            <a:r>
              <a:rPr b="0" lang="en-IN" sz="1000" spc="-1" strike="noStrike">
                <a:solidFill>
                  <a:srgbClr val="d4b6f6"/>
                </a:solidFill>
                <a:latin typeface="Fira Sans"/>
                <a:ea typeface="Fira Sans"/>
              </a:rPr>
              <a:t>, including icons by </a:t>
            </a:r>
            <a:r>
              <a:rPr b="1" lang="en-IN" sz="1000" spc="-1" strike="noStrike" u="sng">
                <a:solidFill>
                  <a:srgbClr val="d4b6f6"/>
                </a:solidFill>
                <a:uFillTx/>
                <a:latin typeface="Fira Sans"/>
                <a:ea typeface="Fira Sans"/>
                <a:hlinkClick r:id="rId3"/>
              </a:rPr>
              <a:t>Flaticon</a:t>
            </a:r>
            <a:r>
              <a:rPr b="0" lang="en-IN" sz="1000" spc="-1" strike="noStrike">
                <a:solidFill>
                  <a:srgbClr val="d4b6f6"/>
                </a:solidFill>
                <a:latin typeface="Fira Sans"/>
                <a:ea typeface="Fira Sans"/>
              </a:rPr>
              <a:t>, and infographics &amp; images by </a:t>
            </a:r>
            <a:r>
              <a:rPr b="1" lang="en-IN" sz="1000" spc="-1" strike="noStrike" u="sng">
                <a:solidFill>
                  <a:srgbClr val="d4b6f6"/>
                </a:solidFill>
                <a:uFillTx/>
                <a:latin typeface="Fira Sans"/>
                <a:ea typeface="Fira Sans"/>
                <a:hlinkClick r:id="rId4"/>
              </a:rPr>
              <a:t>Freepik</a:t>
            </a:r>
            <a:r>
              <a:rPr b="0" lang="en-IN" sz="1000" spc="-1" strike="noStrike">
                <a:solidFill>
                  <a:srgbClr val="d4b6f6"/>
                </a:solidFill>
                <a:latin typeface="Fira Sans"/>
                <a:ea typeface="Fira Sans"/>
              </a:rPr>
              <a:t>.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1"/>
          <p:cNvGrpSpPr/>
          <p:nvPr/>
        </p:nvGrpSpPr>
        <p:grpSpPr>
          <a:xfrm>
            <a:off x="-65520" y="709920"/>
            <a:ext cx="9290880" cy="263880"/>
            <a:chOff x="-65520" y="709920"/>
            <a:chExt cx="9290880" cy="263880"/>
          </a:xfrm>
        </p:grpSpPr>
        <p:sp>
          <p:nvSpPr>
            <p:cNvPr id="668" name="CustomShape 2"/>
            <p:cNvSpPr/>
            <p:nvPr/>
          </p:nvSpPr>
          <p:spPr>
            <a:xfrm>
              <a:off x="-65520" y="973440"/>
              <a:ext cx="9290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3"/>
            <p:cNvSpPr/>
            <p:nvPr/>
          </p:nvSpPr>
          <p:spPr>
            <a:xfrm>
              <a:off x="-65520" y="709920"/>
              <a:ext cx="9290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"/>
            <p:cNvSpPr/>
            <p:nvPr/>
          </p:nvSpPr>
          <p:spPr>
            <a:xfrm>
              <a:off x="-65520" y="840960"/>
              <a:ext cx="9290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1"/>
          <p:cNvGrpSpPr/>
          <p:nvPr/>
        </p:nvGrpSpPr>
        <p:grpSpPr>
          <a:xfrm>
            <a:off x="-65520" y="709920"/>
            <a:ext cx="1427760" cy="263880"/>
            <a:chOff x="-65520" y="709920"/>
            <a:chExt cx="1427760" cy="263880"/>
          </a:xfrm>
        </p:grpSpPr>
        <p:sp>
          <p:nvSpPr>
            <p:cNvPr id="710" name="CustomShape 2"/>
            <p:cNvSpPr/>
            <p:nvPr/>
          </p:nvSpPr>
          <p:spPr>
            <a:xfrm>
              <a:off x="-65520" y="973440"/>
              <a:ext cx="1427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3"/>
            <p:cNvSpPr/>
            <p:nvPr/>
          </p:nvSpPr>
          <p:spPr>
            <a:xfrm>
              <a:off x="-65520" y="709920"/>
              <a:ext cx="1427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4"/>
            <p:cNvSpPr/>
            <p:nvPr/>
          </p:nvSpPr>
          <p:spPr>
            <a:xfrm>
              <a:off x="-65520" y="840960"/>
              <a:ext cx="1427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5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63400" y="973440"/>
            <a:ext cx="23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6863400" y="709920"/>
            <a:ext cx="23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863400" y="840960"/>
            <a:ext cx="23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 rot="10800000">
            <a:off x="4571640" y="-171000"/>
            <a:ext cx="36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" strike="noStrike">
                <a:latin typeface="Arial"/>
              </a:rPr>
              <a:t>edit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1" strike="noStrike">
                <a:latin typeface="Arial"/>
              </a:rPr>
              <a:t>title </a:t>
            </a:r>
            <a:r>
              <a:rPr b="0" lang="en-IN" sz="1800" spc="-1" strike="noStrike">
                <a:latin typeface="Arial"/>
              </a:rPr>
              <a:t>text </a:t>
            </a:r>
            <a:r>
              <a:rPr b="0" lang="en-IN" sz="1800" spc="-1" strike="noStrike">
                <a:latin typeface="Arial"/>
              </a:rPr>
              <a:t>form</a:t>
            </a:r>
            <a:r>
              <a:rPr b="0" lang="en-IN" sz="1800" spc="-1" strike="noStrike">
                <a:latin typeface="Arial"/>
              </a:rPr>
              <a:t>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-65160" y="842040"/>
            <a:ext cx="9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59400" y="841680"/>
            <a:ext cx="9202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</a:t>
            </a:r>
            <a:r>
              <a:rPr b="0" lang="en-IN" sz="4400" spc="-1" strike="noStrike">
                <a:latin typeface="Arial"/>
              </a:rPr>
              <a:t>ic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 rot="10800000">
            <a:off x="-39960" y="3395160"/>
            <a:ext cx="218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7001280" y="3396600"/>
            <a:ext cx="216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" name="Group 3"/>
          <p:cNvGrpSpPr/>
          <p:nvPr/>
        </p:nvGrpSpPr>
        <p:grpSpPr>
          <a:xfrm>
            <a:off x="4326120" y="-60480"/>
            <a:ext cx="491400" cy="1266480"/>
            <a:chOff x="4326120" y="-60480"/>
            <a:chExt cx="491400" cy="1266480"/>
          </a:xfrm>
        </p:grpSpPr>
        <p:sp>
          <p:nvSpPr>
            <p:cNvPr id="122" name="CustomShape 4"/>
            <p:cNvSpPr/>
            <p:nvPr/>
          </p:nvSpPr>
          <p:spPr>
            <a:xfrm rot="10800000">
              <a:off x="4572720" y="1080"/>
              <a:ext cx="360" cy="120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5"/>
            <p:cNvSpPr/>
            <p:nvPr/>
          </p:nvSpPr>
          <p:spPr>
            <a:xfrm rot="10800000">
              <a:off x="4817160" y="-60480"/>
              <a:ext cx="360" cy="126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6"/>
            <p:cNvSpPr/>
            <p:nvPr/>
          </p:nvSpPr>
          <p:spPr>
            <a:xfrm rot="10800000">
              <a:off x="4326120" y="-60480"/>
              <a:ext cx="360" cy="126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" name="CustomShape 7"/>
          <p:cNvSpPr/>
          <p:nvPr/>
        </p:nvSpPr>
        <p:spPr>
          <a:xfrm rot="18000600">
            <a:off x="7558920" y="-1992960"/>
            <a:ext cx="1738440" cy="479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 rot="14400600">
            <a:off x="-152280" y="-1992600"/>
            <a:ext cx="1738440" cy="479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</a:t>
            </a:r>
            <a:r>
              <a:rPr b="0" lang="en-IN" sz="1800" spc="-1" strike="noStrike">
                <a:latin typeface="Arial"/>
              </a:rPr>
              <a:t>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rot="10800000">
            <a:off x="4571640" y="717840"/>
            <a:ext cx="360" cy="11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-18360" y="710640"/>
            <a:ext cx="924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3986280" y="1840680"/>
            <a:ext cx="117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 rot="600">
            <a:off x="0" y="4435200"/>
            <a:ext cx="9143280" cy="707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"/>
          <p:cNvGrpSpPr/>
          <p:nvPr/>
        </p:nvGrpSpPr>
        <p:grpSpPr>
          <a:xfrm>
            <a:off x="-18360" y="828000"/>
            <a:ext cx="9210240" cy="159120"/>
            <a:chOff x="-18360" y="828000"/>
            <a:chExt cx="9210240" cy="159120"/>
          </a:xfrm>
        </p:grpSpPr>
        <p:sp>
          <p:nvSpPr>
            <p:cNvPr id="246" name="CustomShape 2"/>
            <p:cNvSpPr/>
            <p:nvPr/>
          </p:nvSpPr>
          <p:spPr>
            <a:xfrm>
              <a:off x="-18360" y="841680"/>
              <a:ext cx="654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3"/>
            <p:cNvSpPr/>
            <p:nvPr/>
          </p:nvSpPr>
          <p:spPr>
            <a:xfrm rot="10800000">
              <a:off x="6526800" y="828000"/>
              <a:ext cx="360" cy="15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4"/>
            <p:cNvSpPr/>
            <p:nvPr/>
          </p:nvSpPr>
          <p:spPr>
            <a:xfrm>
              <a:off x="6520680" y="974880"/>
              <a:ext cx="2671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</a:t>
            </a:r>
            <a:r>
              <a:rPr b="0" lang="en-IN" sz="4400" spc="-1" strike="noStrike">
                <a:latin typeface="Arial"/>
              </a:rPr>
              <a:t>ic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</a:t>
            </a:r>
            <a:r>
              <a:rPr b="0" lang="en-IN" sz="4400" spc="-1" strike="noStrike">
                <a:latin typeface="Arial"/>
              </a:rPr>
              <a:t>le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1"/>
          <p:cNvGrpSpPr/>
          <p:nvPr/>
        </p:nvGrpSpPr>
        <p:grpSpPr>
          <a:xfrm>
            <a:off x="-30240" y="974880"/>
            <a:ext cx="8471520" cy="4582440"/>
            <a:chOff x="-30240" y="974880"/>
            <a:chExt cx="8471520" cy="4582440"/>
          </a:xfrm>
        </p:grpSpPr>
        <p:sp>
          <p:nvSpPr>
            <p:cNvPr id="288" name="CustomShape 2"/>
            <p:cNvSpPr/>
            <p:nvPr/>
          </p:nvSpPr>
          <p:spPr>
            <a:xfrm rot="10800000">
              <a:off x="708120" y="977040"/>
              <a:ext cx="360" cy="221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3"/>
            <p:cNvSpPr/>
            <p:nvPr/>
          </p:nvSpPr>
          <p:spPr>
            <a:xfrm>
              <a:off x="699120" y="3174480"/>
              <a:ext cx="7742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4"/>
            <p:cNvSpPr/>
            <p:nvPr/>
          </p:nvSpPr>
          <p:spPr>
            <a:xfrm>
              <a:off x="-30240" y="974880"/>
              <a:ext cx="750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5"/>
            <p:cNvSpPr/>
            <p:nvPr/>
          </p:nvSpPr>
          <p:spPr>
            <a:xfrm rot="10800000">
              <a:off x="8429040" y="3169800"/>
              <a:ext cx="360" cy="238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2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-262800" y="2440080"/>
            <a:ext cx="9488160" cy="263880"/>
            <a:chOff x="-262800" y="2440080"/>
            <a:chExt cx="9488160" cy="263880"/>
          </a:xfrm>
        </p:grpSpPr>
        <p:sp>
          <p:nvSpPr>
            <p:cNvPr id="331" name="CustomShape 2"/>
            <p:cNvSpPr/>
            <p:nvPr/>
          </p:nvSpPr>
          <p:spPr>
            <a:xfrm>
              <a:off x="-262800" y="2703600"/>
              <a:ext cx="948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-262800" y="2440080"/>
              <a:ext cx="948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-262800" y="2575440"/>
              <a:ext cx="948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0b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/>
          <p:nvPr/>
        </p:nvSpPr>
        <p:spPr>
          <a:xfrm>
            <a:off x="576000" y="702720"/>
            <a:ext cx="3887640" cy="1384920"/>
          </a:xfrm>
          <a:prstGeom prst="rect">
            <a:avLst/>
          </a:prstGeom>
          <a:noFill/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80000"/>
              </a:lnSpc>
            </a:pPr>
            <a:r>
              <a:rPr b="1" lang="en-IN" sz="4000" spc="-1" strike="noStrike">
                <a:solidFill>
                  <a:srgbClr val="d4b6f6"/>
                </a:solidFill>
                <a:latin typeface="Montserrat"/>
                <a:ea typeface="Montserrat"/>
              </a:rPr>
              <a:t>BLOCKCHAIN</a:t>
            </a:r>
            <a:r>
              <a:rPr b="1" lang="en-IN" sz="3300" spc="-1" strike="noStrike">
                <a:solidFill>
                  <a:srgbClr val="d4b6f6"/>
                </a:solidFill>
                <a:latin typeface="Montserrat"/>
                <a:ea typeface="Montserrat"/>
              </a:rPr>
              <a:t> </a:t>
            </a:r>
            <a:r>
              <a:rPr b="1" lang="en-IN" sz="2400" spc="-1" strike="noStrike">
                <a:solidFill>
                  <a:srgbClr val="d4b6f6"/>
                </a:solidFill>
                <a:latin typeface="Montserrat"/>
                <a:ea typeface="Montserrat"/>
              </a:rPr>
              <a:t>MEDICAL SYSTEM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830" name="Group 2"/>
          <p:cNvGrpSpPr/>
          <p:nvPr/>
        </p:nvGrpSpPr>
        <p:grpSpPr>
          <a:xfrm>
            <a:off x="-1037880" y="477720"/>
            <a:ext cx="10940400" cy="7051680"/>
            <a:chOff x="-1037880" y="477720"/>
            <a:chExt cx="10940400" cy="7051680"/>
          </a:xfrm>
        </p:grpSpPr>
        <p:grpSp>
          <p:nvGrpSpPr>
            <p:cNvPr id="831" name="Group 3"/>
            <p:cNvGrpSpPr/>
            <p:nvPr/>
          </p:nvGrpSpPr>
          <p:grpSpPr>
            <a:xfrm>
              <a:off x="-104760" y="477720"/>
              <a:ext cx="10007280" cy="5874120"/>
              <a:chOff x="-104760" y="477720"/>
              <a:chExt cx="10007280" cy="5874120"/>
            </a:xfrm>
          </p:grpSpPr>
          <p:sp>
            <p:nvSpPr>
              <p:cNvPr id="832" name="CustomShape 4"/>
              <p:cNvSpPr/>
              <p:nvPr/>
            </p:nvSpPr>
            <p:spPr>
              <a:xfrm flipH="1">
                <a:off x="6661440" y="477720"/>
                <a:ext cx="3240360" cy="1869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CustomShape 5"/>
              <p:cNvSpPr/>
              <p:nvPr/>
            </p:nvSpPr>
            <p:spPr>
              <a:xfrm flipH="1">
                <a:off x="6722280" y="554040"/>
                <a:ext cx="3179520" cy="1833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CustomShape 6"/>
              <p:cNvSpPr/>
              <p:nvPr/>
            </p:nvSpPr>
            <p:spPr>
              <a:xfrm flipH="1">
                <a:off x="6799320" y="638280"/>
                <a:ext cx="3102840" cy="1789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CustomShape 7"/>
              <p:cNvSpPr/>
              <p:nvPr/>
            </p:nvSpPr>
            <p:spPr>
              <a:xfrm flipH="1">
                <a:off x="6861240" y="710280"/>
                <a:ext cx="3040560" cy="175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6" name="Group 8"/>
              <p:cNvGrpSpPr/>
              <p:nvPr/>
            </p:nvGrpSpPr>
            <p:grpSpPr>
              <a:xfrm>
                <a:off x="4573440" y="1355760"/>
                <a:ext cx="4973040" cy="3389040"/>
                <a:chOff x="4573440" y="1355760"/>
                <a:chExt cx="4973040" cy="3389040"/>
              </a:xfrm>
            </p:grpSpPr>
            <p:sp>
              <p:nvSpPr>
                <p:cNvPr id="837" name="CustomShape 9"/>
                <p:cNvSpPr/>
                <p:nvPr/>
              </p:nvSpPr>
              <p:spPr>
                <a:xfrm>
                  <a:off x="4573440" y="2002680"/>
                  <a:ext cx="4973040" cy="2742120"/>
                </a:xfrm>
                <a:custGeom>
                  <a:avLst/>
                  <a:gdLst/>
                  <a:ahLst/>
                  <a:rect l="l" t="t" r="r" b="b"/>
                  <a:pathLst>
                    <a:path w="269071" h="148375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8" name="CustomShape 10"/>
                <p:cNvSpPr/>
                <p:nvPr/>
              </p:nvSpPr>
              <p:spPr>
                <a:xfrm>
                  <a:off x="7244640" y="2453040"/>
                  <a:ext cx="1131120" cy="495720"/>
                </a:xfrm>
                <a:custGeom>
                  <a:avLst/>
                  <a:gdLst/>
                  <a:ahLst/>
                  <a:rect l="l" t="t" r="r" b="b"/>
                  <a:pathLst>
                    <a:path w="61234" h="26861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9" name="CustomShape 11"/>
                <p:cNvSpPr/>
                <p:nvPr/>
              </p:nvSpPr>
              <p:spPr>
                <a:xfrm>
                  <a:off x="7244640" y="2281320"/>
                  <a:ext cx="1131120" cy="652680"/>
                </a:xfrm>
                <a:custGeom>
                  <a:avLst/>
                  <a:gdLst/>
                  <a:ahLst/>
                  <a:rect l="l" t="t" r="r" b="b"/>
                  <a:pathLst>
                    <a:path w="61226" h="35351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0" name="CustomShape 12"/>
                <p:cNvSpPr/>
                <p:nvPr/>
              </p:nvSpPr>
              <p:spPr>
                <a:xfrm>
                  <a:off x="7261200" y="2289600"/>
                  <a:ext cx="1104840" cy="636840"/>
                </a:xfrm>
                <a:custGeom>
                  <a:avLst/>
                  <a:gdLst/>
                  <a:ahLst/>
                  <a:rect l="l" t="t" r="r" b="b"/>
                  <a:pathLst>
                    <a:path w="59801" h="34484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1" name="CustomShape 13"/>
                <p:cNvSpPr/>
                <p:nvPr/>
              </p:nvSpPr>
              <p:spPr>
                <a:xfrm>
                  <a:off x="7512480" y="232092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6" h="2548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2" name="CustomShape 14"/>
                <p:cNvSpPr/>
                <p:nvPr/>
              </p:nvSpPr>
              <p:spPr>
                <a:xfrm>
                  <a:off x="7591680" y="236628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5" h="2558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3" name="CustomShape 15"/>
                <p:cNvSpPr/>
                <p:nvPr/>
              </p:nvSpPr>
              <p:spPr>
                <a:xfrm>
                  <a:off x="7670520" y="2412000"/>
                  <a:ext cx="83520" cy="46440"/>
                </a:xfrm>
                <a:custGeom>
                  <a:avLst/>
                  <a:gdLst/>
                  <a:ahLst/>
                  <a:rect l="l" t="t" r="r" b="b"/>
                  <a:pathLst>
                    <a:path w="4553" h="2557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4" name="CustomShape 16"/>
                <p:cNvSpPr/>
                <p:nvPr/>
              </p:nvSpPr>
              <p:spPr>
                <a:xfrm>
                  <a:off x="7749720" y="245772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5" h="2553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5" name="CustomShape 17"/>
                <p:cNvSpPr/>
                <p:nvPr/>
              </p:nvSpPr>
              <p:spPr>
                <a:xfrm>
                  <a:off x="7828560" y="250308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6" h="2555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6" name="CustomShape 18"/>
                <p:cNvSpPr/>
                <p:nvPr/>
              </p:nvSpPr>
              <p:spPr>
                <a:xfrm>
                  <a:off x="7907400" y="2548800"/>
                  <a:ext cx="83520" cy="46440"/>
                </a:xfrm>
                <a:custGeom>
                  <a:avLst/>
                  <a:gdLst/>
                  <a:ahLst/>
                  <a:rect l="l" t="t" r="r" b="b"/>
                  <a:pathLst>
                    <a:path w="4553" h="2554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7" name="CustomShape 19"/>
                <p:cNvSpPr/>
                <p:nvPr/>
              </p:nvSpPr>
              <p:spPr>
                <a:xfrm>
                  <a:off x="7986600" y="259452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6" h="2553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8" name="CustomShape 20"/>
                <p:cNvSpPr/>
                <p:nvPr/>
              </p:nvSpPr>
              <p:spPr>
                <a:xfrm>
                  <a:off x="8065440" y="263988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5" h="255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9" name="CustomShape 21"/>
                <p:cNvSpPr/>
                <p:nvPr/>
              </p:nvSpPr>
              <p:spPr>
                <a:xfrm>
                  <a:off x="8144640" y="2685600"/>
                  <a:ext cx="83520" cy="46440"/>
                </a:xfrm>
                <a:custGeom>
                  <a:avLst/>
                  <a:gdLst/>
                  <a:ahLst/>
                  <a:rect l="l" t="t" r="r" b="b"/>
                  <a:pathLst>
                    <a:path w="4553" h="2555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0" name="CustomShape 22"/>
                <p:cNvSpPr/>
                <p:nvPr/>
              </p:nvSpPr>
              <p:spPr>
                <a:xfrm>
                  <a:off x="8223480" y="2731320"/>
                  <a:ext cx="83160" cy="46440"/>
                </a:xfrm>
                <a:custGeom>
                  <a:avLst/>
                  <a:gdLst/>
                  <a:ahLst/>
                  <a:rect l="l" t="t" r="r" b="b"/>
                  <a:pathLst>
                    <a:path w="4545" h="2553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1" name="CustomShape 23"/>
                <p:cNvSpPr/>
                <p:nvPr/>
              </p:nvSpPr>
              <p:spPr>
                <a:xfrm>
                  <a:off x="7454520" y="2352240"/>
                  <a:ext cx="86040" cy="48600"/>
                </a:xfrm>
                <a:custGeom>
                  <a:avLst/>
                  <a:gdLst/>
                  <a:ahLst/>
                  <a:rect l="l" t="t" r="r" b="b"/>
                  <a:pathLst>
                    <a:path w="4695" h="2674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2" name="CustomShape 24"/>
                <p:cNvSpPr/>
                <p:nvPr/>
              </p:nvSpPr>
              <p:spPr>
                <a:xfrm>
                  <a:off x="7406280" y="2380680"/>
                  <a:ext cx="119160" cy="67680"/>
                </a:xfrm>
                <a:custGeom>
                  <a:avLst/>
                  <a:gdLst/>
                  <a:ahLst/>
                  <a:rect l="l" t="t" r="r" b="b"/>
                  <a:pathLst>
                    <a:path w="6483" h="3698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3" name="CustomShape 25"/>
                <p:cNvSpPr/>
                <p:nvPr/>
              </p:nvSpPr>
              <p:spPr>
                <a:xfrm>
                  <a:off x="7357680" y="2408760"/>
                  <a:ext cx="128880" cy="73440"/>
                </a:xfrm>
                <a:custGeom>
                  <a:avLst/>
                  <a:gdLst/>
                  <a:ahLst/>
                  <a:rect l="l" t="t" r="r" b="b"/>
                  <a:pathLst>
                    <a:path w="7010" h="4004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4" name="CustomShape 26"/>
                <p:cNvSpPr/>
                <p:nvPr/>
              </p:nvSpPr>
              <p:spPr>
                <a:xfrm>
                  <a:off x="8165520" y="2763000"/>
                  <a:ext cx="86040" cy="48600"/>
                </a:xfrm>
                <a:custGeom>
                  <a:avLst/>
                  <a:gdLst/>
                  <a:ahLst/>
                  <a:rect l="l" t="t" r="r" b="b"/>
                  <a:pathLst>
                    <a:path w="4695" h="2674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5" name="CustomShape 27"/>
                <p:cNvSpPr/>
                <p:nvPr/>
              </p:nvSpPr>
              <p:spPr>
                <a:xfrm>
                  <a:off x="8083800" y="2771640"/>
                  <a:ext cx="119160" cy="67680"/>
                </a:xfrm>
                <a:custGeom>
                  <a:avLst/>
                  <a:gdLst/>
                  <a:ahLst/>
                  <a:rect l="l" t="t" r="r" b="b"/>
                  <a:pathLst>
                    <a:path w="6491" h="3699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6" name="CustomShape 28"/>
                <p:cNvSpPr/>
                <p:nvPr/>
              </p:nvSpPr>
              <p:spPr>
                <a:xfrm>
                  <a:off x="8025120" y="2794320"/>
                  <a:ext cx="128880" cy="73080"/>
                </a:xfrm>
                <a:custGeom>
                  <a:avLst/>
                  <a:gdLst/>
                  <a:ahLst/>
                  <a:rect l="l" t="t" r="r" b="b"/>
                  <a:pathLst>
                    <a:path w="7011" h="3999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7" name="CustomShape 29"/>
                <p:cNvSpPr/>
                <p:nvPr/>
              </p:nvSpPr>
              <p:spPr>
                <a:xfrm>
                  <a:off x="7308720" y="2436480"/>
                  <a:ext cx="86400" cy="48960"/>
                </a:xfrm>
                <a:custGeom>
                  <a:avLst/>
                  <a:gdLst/>
                  <a:ahLst/>
                  <a:rect l="l" t="t" r="r" b="b"/>
                  <a:pathLst>
                    <a:path w="4710" h="2682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8" name="CustomShape 30"/>
                <p:cNvSpPr/>
                <p:nvPr/>
              </p:nvSpPr>
              <p:spPr>
                <a:xfrm>
                  <a:off x="7372080" y="2473200"/>
                  <a:ext cx="86400" cy="48960"/>
                </a:xfrm>
                <a:custGeom>
                  <a:avLst/>
                  <a:gdLst/>
                  <a:ahLst/>
                  <a:rect l="l" t="t" r="r" b="b"/>
                  <a:pathLst>
                    <a:path w="4710" h="2683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9" name="CustomShape 31"/>
                <p:cNvSpPr/>
                <p:nvPr/>
              </p:nvSpPr>
              <p:spPr>
                <a:xfrm>
                  <a:off x="7435080" y="2509560"/>
                  <a:ext cx="86400" cy="48960"/>
                </a:xfrm>
                <a:custGeom>
                  <a:avLst/>
                  <a:gdLst/>
                  <a:ahLst/>
                  <a:rect l="l" t="t" r="r" b="b"/>
                  <a:pathLst>
                    <a:path w="4710" h="2681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0" name="CustomShape 32"/>
                <p:cNvSpPr/>
                <p:nvPr/>
              </p:nvSpPr>
              <p:spPr>
                <a:xfrm>
                  <a:off x="7467840" y="247248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7" h="2209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1" name="CustomShape 33"/>
                <p:cNvSpPr/>
                <p:nvPr/>
              </p:nvSpPr>
              <p:spPr>
                <a:xfrm>
                  <a:off x="7518600" y="250164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8" h="2208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2" name="CustomShape 34"/>
                <p:cNvSpPr/>
                <p:nvPr/>
              </p:nvSpPr>
              <p:spPr>
                <a:xfrm>
                  <a:off x="7569360" y="2530800"/>
                  <a:ext cx="71280" cy="39960"/>
                </a:xfrm>
                <a:custGeom>
                  <a:avLst/>
                  <a:gdLst/>
                  <a:ahLst/>
                  <a:rect l="l" t="t" r="r" b="b"/>
                  <a:pathLst>
                    <a:path w="3899" h="2207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3" name="CustomShape 35"/>
                <p:cNvSpPr/>
                <p:nvPr/>
              </p:nvSpPr>
              <p:spPr>
                <a:xfrm>
                  <a:off x="7620120" y="2559960"/>
                  <a:ext cx="71280" cy="39960"/>
                </a:xfrm>
                <a:custGeom>
                  <a:avLst/>
                  <a:gdLst/>
                  <a:ahLst/>
                  <a:rect l="l" t="t" r="r" b="b"/>
                  <a:pathLst>
                    <a:path w="3899" h="2208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4" name="CustomShape 36"/>
                <p:cNvSpPr/>
                <p:nvPr/>
              </p:nvSpPr>
              <p:spPr>
                <a:xfrm>
                  <a:off x="7670520" y="258948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7" h="2208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5" name="CustomShape 37"/>
                <p:cNvSpPr/>
                <p:nvPr/>
              </p:nvSpPr>
              <p:spPr>
                <a:xfrm>
                  <a:off x="7721280" y="261864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7" h="2208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6" name="CustomShape 38"/>
                <p:cNvSpPr/>
                <p:nvPr/>
              </p:nvSpPr>
              <p:spPr>
                <a:xfrm>
                  <a:off x="7771680" y="2647800"/>
                  <a:ext cx="71280" cy="39960"/>
                </a:xfrm>
                <a:custGeom>
                  <a:avLst/>
                  <a:gdLst/>
                  <a:ahLst/>
                  <a:rect l="l" t="t" r="r" b="b"/>
                  <a:pathLst>
                    <a:path w="3899" h="2206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7" name="CustomShape 39"/>
                <p:cNvSpPr/>
                <p:nvPr/>
              </p:nvSpPr>
              <p:spPr>
                <a:xfrm>
                  <a:off x="7822440" y="267696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7" h="221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8" name="CustomShape 40"/>
                <p:cNvSpPr/>
                <p:nvPr/>
              </p:nvSpPr>
              <p:spPr>
                <a:xfrm>
                  <a:off x="7872840" y="270612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8" h="2208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9" name="CustomShape 41"/>
                <p:cNvSpPr/>
                <p:nvPr/>
              </p:nvSpPr>
              <p:spPr>
                <a:xfrm>
                  <a:off x="7923600" y="273564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7" h="2208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0" name="CustomShape 42"/>
                <p:cNvSpPr/>
                <p:nvPr/>
              </p:nvSpPr>
              <p:spPr>
                <a:xfrm>
                  <a:off x="7974360" y="2764800"/>
                  <a:ext cx="71640" cy="39960"/>
                </a:xfrm>
                <a:custGeom>
                  <a:avLst/>
                  <a:gdLst/>
                  <a:ahLst/>
                  <a:rect l="l" t="t" r="r" b="b"/>
                  <a:pathLst>
                    <a:path w="3907" h="2208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1" name="CustomShape 43"/>
                <p:cNvSpPr/>
                <p:nvPr/>
              </p:nvSpPr>
              <p:spPr>
                <a:xfrm>
                  <a:off x="7508160" y="243936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9" h="2251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2" name="CustomShape 44"/>
                <p:cNvSpPr/>
                <p:nvPr/>
              </p:nvSpPr>
              <p:spPr>
                <a:xfrm>
                  <a:off x="7560360" y="246960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8" h="2254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3" name="CustomShape 45"/>
                <p:cNvSpPr/>
                <p:nvPr/>
              </p:nvSpPr>
              <p:spPr>
                <a:xfrm>
                  <a:off x="7612560" y="2499840"/>
                  <a:ext cx="73080" cy="41040"/>
                </a:xfrm>
                <a:custGeom>
                  <a:avLst/>
                  <a:gdLst/>
                  <a:ahLst/>
                  <a:rect l="l" t="t" r="r" b="b"/>
                  <a:pathLst>
                    <a:path w="3986" h="2253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4" name="CustomShape 46"/>
                <p:cNvSpPr/>
                <p:nvPr/>
              </p:nvSpPr>
              <p:spPr>
                <a:xfrm>
                  <a:off x="7664760" y="252972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9" h="2251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5" name="CustomShape 47"/>
                <p:cNvSpPr/>
                <p:nvPr/>
              </p:nvSpPr>
              <p:spPr>
                <a:xfrm>
                  <a:off x="7716960" y="255996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8" h="2256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6" name="CustomShape 48"/>
                <p:cNvSpPr/>
                <p:nvPr/>
              </p:nvSpPr>
              <p:spPr>
                <a:xfrm>
                  <a:off x="7769160" y="2590200"/>
                  <a:ext cx="73080" cy="41040"/>
                </a:xfrm>
                <a:custGeom>
                  <a:avLst/>
                  <a:gdLst/>
                  <a:ahLst/>
                  <a:rect l="l" t="t" r="r" b="b"/>
                  <a:pathLst>
                    <a:path w="3986" h="2256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7" name="CustomShape 49"/>
                <p:cNvSpPr/>
                <p:nvPr/>
              </p:nvSpPr>
              <p:spPr>
                <a:xfrm>
                  <a:off x="7821360" y="262044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8" h="2251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8" name="CustomShape 50"/>
                <p:cNvSpPr/>
                <p:nvPr/>
              </p:nvSpPr>
              <p:spPr>
                <a:xfrm>
                  <a:off x="7873560" y="265032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8" h="2256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9" name="CustomShape 51"/>
                <p:cNvSpPr/>
                <p:nvPr/>
              </p:nvSpPr>
              <p:spPr>
                <a:xfrm>
                  <a:off x="7925760" y="268056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9" h="2256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0" name="CustomShape 52"/>
                <p:cNvSpPr/>
                <p:nvPr/>
              </p:nvSpPr>
              <p:spPr>
                <a:xfrm>
                  <a:off x="7977960" y="271080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8" h="225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1" name="CustomShape 53"/>
                <p:cNvSpPr/>
                <p:nvPr/>
              </p:nvSpPr>
              <p:spPr>
                <a:xfrm>
                  <a:off x="8030160" y="2741040"/>
                  <a:ext cx="72720" cy="41040"/>
                </a:xfrm>
                <a:custGeom>
                  <a:avLst/>
                  <a:gdLst/>
                  <a:ahLst/>
                  <a:rect l="l" t="t" r="r" b="b"/>
                  <a:pathLst>
                    <a:path w="3978" h="2251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2" name="CustomShape 54"/>
                <p:cNvSpPr/>
                <p:nvPr/>
              </p:nvSpPr>
              <p:spPr>
                <a:xfrm>
                  <a:off x="7521840" y="239112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4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3" name="CustomShape 55"/>
                <p:cNvSpPr/>
                <p:nvPr/>
              </p:nvSpPr>
              <p:spPr>
                <a:xfrm>
                  <a:off x="7580520" y="242496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38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4" name="CustomShape 56"/>
                <p:cNvSpPr/>
                <p:nvPr/>
              </p:nvSpPr>
              <p:spPr>
                <a:xfrm>
                  <a:off x="7638840" y="245880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6" h="2437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5" name="CustomShape 57"/>
                <p:cNvSpPr/>
                <p:nvPr/>
              </p:nvSpPr>
              <p:spPr>
                <a:xfrm>
                  <a:off x="7697520" y="249264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94" h="2435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6" name="CustomShape 58"/>
                <p:cNvSpPr/>
                <p:nvPr/>
              </p:nvSpPr>
              <p:spPr>
                <a:xfrm>
                  <a:off x="7756200" y="252648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6" h="2438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7" name="CustomShape 59"/>
                <p:cNvSpPr/>
                <p:nvPr/>
              </p:nvSpPr>
              <p:spPr>
                <a:xfrm>
                  <a:off x="7814880" y="256032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38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8" name="CustomShape 60"/>
                <p:cNvSpPr/>
                <p:nvPr/>
              </p:nvSpPr>
              <p:spPr>
                <a:xfrm>
                  <a:off x="7873560" y="259416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39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9" name="CustomShape 61"/>
                <p:cNvSpPr/>
                <p:nvPr/>
              </p:nvSpPr>
              <p:spPr>
                <a:xfrm>
                  <a:off x="7932240" y="262800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4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0" name="CustomShape 62"/>
                <p:cNvSpPr/>
                <p:nvPr/>
              </p:nvSpPr>
              <p:spPr>
                <a:xfrm>
                  <a:off x="7990920" y="266184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38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1" name="CustomShape 63"/>
                <p:cNvSpPr/>
                <p:nvPr/>
              </p:nvSpPr>
              <p:spPr>
                <a:xfrm>
                  <a:off x="8049600" y="269568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85" h="2438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2" name="CustomShape 64"/>
                <p:cNvSpPr/>
                <p:nvPr/>
              </p:nvSpPr>
              <p:spPr>
                <a:xfrm>
                  <a:off x="8108280" y="2729520"/>
                  <a:ext cx="78480" cy="44280"/>
                </a:xfrm>
                <a:custGeom>
                  <a:avLst/>
                  <a:gdLst/>
                  <a:ahLst/>
                  <a:rect l="l" t="t" r="r" b="b"/>
                  <a:pathLst>
                    <a:path w="4293" h="244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3" name="CustomShape 65"/>
                <p:cNvSpPr/>
                <p:nvPr/>
              </p:nvSpPr>
              <p:spPr>
                <a:xfrm>
                  <a:off x="8019720" y="2846880"/>
                  <a:ext cx="86400" cy="48960"/>
                </a:xfrm>
                <a:custGeom>
                  <a:avLst/>
                  <a:gdLst/>
                  <a:ahLst/>
                  <a:rect l="l" t="t" r="r" b="b"/>
                  <a:pathLst>
                    <a:path w="4711" h="2682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4" name="CustomShape 66"/>
                <p:cNvSpPr/>
                <p:nvPr/>
              </p:nvSpPr>
              <p:spPr>
                <a:xfrm>
                  <a:off x="7956360" y="2810520"/>
                  <a:ext cx="86400" cy="48960"/>
                </a:xfrm>
                <a:custGeom>
                  <a:avLst/>
                  <a:gdLst/>
                  <a:ahLst/>
                  <a:rect l="l" t="t" r="r" b="b"/>
                  <a:pathLst>
                    <a:path w="4711" h="2682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5" name="CustomShape 67"/>
                <p:cNvSpPr/>
                <p:nvPr/>
              </p:nvSpPr>
              <p:spPr>
                <a:xfrm>
                  <a:off x="7892640" y="2773800"/>
                  <a:ext cx="86400" cy="48960"/>
                </a:xfrm>
                <a:custGeom>
                  <a:avLst/>
                  <a:gdLst/>
                  <a:ahLst/>
                  <a:rect l="l" t="t" r="r" b="b"/>
                  <a:pathLst>
                    <a:path w="4710" h="2683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6" name="CustomShape 68"/>
                <p:cNvSpPr/>
                <p:nvPr/>
              </p:nvSpPr>
              <p:spPr>
                <a:xfrm>
                  <a:off x="7498800" y="2546280"/>
                  <a:ext cx="417240" cy="239760"/>
                </a:xfrm>
                <a:custGeom>
                  <a:avLst/>
                  <a:gdLst/>
                  <a:ahLst/>
                  <a:rect l="l" t="t" r="r" b="b"/>
                  <a:pathLst>
                    <a:path w="22604" h="13015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7" name="CustomShape 69"/>
                <p:cNvSpPr/>
                <p:nvPr/>
              </p:nvSpPr>
              <p:spPr>
                <a:xfrm>
                  <a:off x="7800840" y="2241720"/>
                  <a:ext cx="499320" cy="288000"/>
                </a:xfrm>
                <a:custGeom>
                  <a:avLst/>
                  <a:gdLst/>
                  <a:ahLst/>
                  <a:rect l="l" t="t" r="r" b="b"/>
                  <a:pathLst>
                    <a:path w="27054" h="15619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8" name="CustomShape 70"/>
                <p:cNvSpPr/>
                <p:nvPr/>
              </p:nvSpPr>
              <p:spPr>
                <a:xfrm>
                  <a:off x="7800840" y="2228040"/>
                  <a:ext cx="499320" cy="288000"/>
                </a:xfrm>
                <a:custGeom>
                  <a:avLst/>
                  <a:gdLst/>
                  <a:ahLst/>
                  <a:rect l="l" t="t" r="r" b="b"/>
                  <a:pathLst>
                    <a:path w="27054" h="15622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9" name="CustomShape 71"/>
                <p:cNvSpPr/>
                <p:nvPr/>
              </p:nvSpPr>
              <p:spPr>
                <a:xfrm>
                  <a:off x="7927200" y="2179080"/>
                  <a:ext cx="246600" cy="263880"/>
                </a:xfrm>
                <a:custGeom>
                  <a:avLst/>
                  <a:gdLst/>
                  <a:ahLst/>
                  <a:rect l="l" t="t" r="r" b="b"/>
                  <a:pathLst>
                    <a:path w="13374" h="14321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0" name="CustomShape 72"/>
                <p:cNvSpPr/>
                <p:nvPr/>
              </p:nvSpPr>
              <p:spPr>
                <a:xfrm>
                  <a:off x="7926480" y="2171520"/>
                  <a:ext cx="247320" cy="141840"/>
                </a:xfrm>
                <a:custGeom>
                  <a:avLst/>
                  <a:gdLst/>
                  <a:ahLst/>
                  <a:rect l="l" t="t" r="r" b="b"/>
                  <a:pathLst>
                    <a:path w="13413" h="7719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1" name="CustomShape 73"/>
                <p:cNvSpPr/>
                <p:nvPr/>
              </p:nvSpPr>
              <p:spPr>
                <a:xfrm>
                  <a:off x="7621560" y="1355760"/>
                  <a:ext cx="864360" cy="1126800"/>
                </a:xfrm>
                <a:custGeom>
                  <a:avLst/>
                  <a:gdLst/>
                  <a:ahLst/>
                  <a:rect l="l" t="t" r="r" b="b"/>
                  <a:pathLst>
                    <a:path w="46790" h="61001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2" name="CustomShape 74"/>
                <p:cNvSpPr/>
                <p:nvPr/>
              </p:nvSpPr>
              <p:spPr>
                <a:xfrm>
                  <a:off x="7615080" y="1374120"/>
                  <a:ext cx="839160" cy="1109880"/>
                </a:xfrm>
                <a:custGeom>
                  <a:avLst/>
                  <a:gdLst/>
                  <a:ahLst/>
                  <a:rect l="l" t="t" r="r" b="b"/>
                  <a:pathLst>
                    <a:path w="45435" h="60083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3" name="CustomShape 75"/>
                <p:cNvSpPr/>
                <p:nvPr/>
              </p:nvSpPr>
              <p:spPr>
                <a:xfrm>
                  <a:off x="7632720" y="1398960"/>
                  <a:ext cx="803520" cy="1060200"/>
                </a:xfrm>
                <a:custGeom>
                  <a:avLst/>
                  <a:gdLst/>
                  <a:ahLst/>
                  <a:rect l="l" t="t" r="r" b="b"/>
                  <a:pathLst>
                    <a:path w="43513" h="57397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4" name="CustomShape 76"/>
                <p:cNvSpPr/>
                <p:nvPr/>
              </p:nvSpPr>
              <p:spPr>
                <a:xfrm>
                  <a:off x="4784040" y="1602720"/>
                  <a:ext cx="792720" cy="905760"/>
                </a:xfrm>
                <a:custGeom>
                  <a:avLst/>
                  <a:gdLst/>
                  <a:ahLst/>
                  <a:rect l="l" t="t" r="r" b="b"/>
                  <a:pathLst>
                    <a:path w="42923" h="49034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5" name="CustomShape 77"/>
                <p:cNvSpPr/>
                <p:nvPr/>
              </p:nvSpPr>
              <p:spPr>
                <a:xfrm>
                  <a:off x="4892400" y="2132640"/>
                  <a:ext cx="1051560" cy="606960"/>
                </a:xfrm>
                <a:custGeom>
                  <a:avLst/>
                  <a:gdLst/>
                  <a:ahLst/>
                  <a:rect l="l" t="t" r="r" b="b"/>
                  <a:pathLst>
                    <a:path w="56933" h="32868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6" name="CustomShape 78"/>
                <p:cNvSpPr/>
                <p:nvPr/>
              </p:nvSpPr>
              <p:spPr>
                <a:xfrm>
                  <a:off x="4892400" y="2114280"/>
                  <a:ext cx="1051560" cy="606960"/>
                </a:xfrm>
                <a:custGeom>
                  <a:avLst/>
                  <a:gdLst/>
                  <a:ahLst/>
                  <a:rect l="l" t="t" r="r" b="b"/>
                  <a:pathLst>
                    <a:path w="56933" h="32874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7" name="CustomShape 79"/>
                <p:cNvSpPr/>
                <p:nvPr/>
              </p:nvSpPr>
              <p:spPr>
                <a:xfrm>
                  <a:off x="4903560" y="2119320"/>
                  <a:ext cx="1029600" cy="593280"/>
                </a:xfrm>
                <a:custGeom>
                  <a:avLst/>
                  <a:gdLst/>
                  <a:ahLst/>
                  <a:rect l="l" t="t" r="r" b="b"/>
                  <a:pathLst>
                    <a:path w="55737" h="32142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8" name="CustomShape 80"/>
                <p:cNvSpPr/>
                <p:nvPr/>
              </p:nvSpPr>
              <p:spPr>
                <a:xfrm>
                  <a:off x="4948560" y="249192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2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9" name="CustomShape 81"/>
                <p:cNvSpPr/>
                <p:nvPr/>
              </p:nvSpPr>
              <p:spPr>
                <a:xfrm>
                  <a:off x="5014800" y="245376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1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0" name="CustomShape 82"/>
                <p:cNvSpPr/>
                <p:nvPr/>
              </p:nvSpPr>
              <p:spPr>
                <a:xfrm>
                  <a:off x="5080680" y="241560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2" h="2139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1" name="CustomShape 83"/>
                <p:cNvSpPr/>
                <p:nvPr/>
              </p:nvSpPr>
              <p:spPr>
                <a:xfrm>
                  <a:off x="5146920" y="237744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2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2" name="CustomShape 84"/>
                <p:cNvSpPr/>
                <p:nvPr/>
              </p:nvSpPr>
              <p:spPr>
                <a:xfrm>
                  <a:off x="5213160" y="2339280"/>
                  <a:ext cx="69480" cy="38880"/>
                </a:xfrm>
                <a:custGeom>
                  <a:avLst/>
                  <a:gdLst/>
                  <a:ahLst/>
                  <a:rect l="l" t="t" r="r" b="b"/>
                  <a:pathLst>
                    <a:path w="3805" h="214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3" name="CustomShape 85"/>
                <p:cNvSpPr/>
                <p:nvPr/>
              </p:nvSpPr>
              <p:spPr>
                <a:xfrm>
                  <a:off x="5279400" y="230112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1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4" name="CustomShape 86"/>
                <p:cNvSpPr/>
                <p:nvPr/>
              </p:nvSpPr>
              <p:spPr>
                <a:xfrm>
                  <a:off x="5345640" y="226260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5" name="CustomShape 87"/>
                <p:cNvSpPr/>
                <p:nvPr/>
              </p:nvSpPr>
              <p:spPr>
                <a:xfrm>
                  <a:off x="5411520" y="222444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2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6" name="CustomShape 88"/>
                <p:cNvSpPr/>
                <p:nvPr/>
              </p:nvSpPr>
              <p:spPr>
                <a:xfrm>
                  <a:off x="5477760" y="2186280"/>
                  <a:ext cx="69840" cy="38880"/>
                </a:xfrm>
                <a:custGeom>
                  <a:avLst/>
                  <a:gdLst/>
                  <a:ahLst/>
                  <a:rect l="l" t="t" r="r" b="b"/>
                  <a:pathLst>
                    <a:path w="3813" h="2141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7" name="CustomShape 89"/>
                <p:cNvSpPr/>
                <p:nvPr/>
              </p:nvSpPr>
              <p:spPr>
                <a:xfrm>
                  <a:off x="5544000" y="2148120"/>
                  <a:ext cx="69480" cy="38880"/>
                </a:xfrm>
                <a:custGeom>
                  <a:avLst/>
                  <a:gdLst/>
                  <a:ahLst/>
                  <a:rect l="l" t="t" r="r" b="b"/>
                  <a:pathLst>
                    <a:path w="3805" h="2141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8" name="CustomShape 90"/>
                <p:cNvSpPr/>
                <p:nvPr/>
              </p:nvSpPr>
              <p:spPr>
                <a:xfrm>
                  <a:off x="4994640" y="2518560"/>
                  <a:ext cx="72000" cy="40680"/>
                </a:xfrm>
                <a:custGeom>
                  <a:avLst/>
                  <a:gdLst/>
                  <a:ahLst/>
                  <a:rect l="l" t="t" r="r" b="b"/>
                  <a:pathLst>
                    <a:path w="3939" h="2241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9" name="CustomShape 91"/>
                <p:cNvSpPr/>
                <p:nvPr/>
              </p:nvSpPr>
              <p:spPr>
                <a:xfrm>
                  <a:off x="5035680" y="2526120"/>
                  <a:ext cx="99720" cy="56520"/>
                </a:xfrm>
                <a:custGeom>
                  <a:avLst/>
                  <a:gdLst/>
                  <a:ahLst/>
                  <a:rect l="l" t="t" r="r" b="b"/>
                  <a:pathLst>
                    <a:path w="5427" h="3099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0" name="CustomShape 92"/>
                <p:cNvSpPr/>
                <p:nvPr/>
              </p:nvSpPr>
              <p:spPr>
                <a:xfrm>
                  <a:off x="5076720" y="2544840"/>
                  <a:ext cx="107640" cy="61200"/>
                </a:xfrm>
                <a:custGeom>
                  <a:avLst/>
                  <a:gdLst/>
                  <a:ahLst/>
                  <a:rect l="l" t="t" r="r" b="b"/>
                  <a:pathLst>
                    <a:path w="5869" h="3351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1" name="CustomShape 93"/>
                <p:cNvSpPr/>
                <p:nvPr/>
              </p:nvSpPr>
              <p:spPr>
                <a:xfrm>
                  <a:off x="5590440" y="2174400"/>
                  <a:ext cx="72000" cy="40680"/>
                </a:xfrm>
                <a:custGeom>
                  <a:avLst/>
                  <a:gdLst/>
                  <a:ahLst/>
                  <a:rect l="l" t="t" r="r" b="b"/>
                  <a:pathLst>
                    <a:path w="3939" h="224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2" name="CustomShape 94"/>
                <p:cNvSpPr/>
                <p:nvPr/>
              </p:nvSpPr>
              <p:spPr>
                <a:xfrm>
                  <a:off x="5603400" y="2198160"/>
                  <a:ext cx="99720" cy="56520"/>
                </a:xfrm>
                <a:custGeom>
                  <a:avLst/>
                  <a:gdLst/>
                  <a:ahLst/>
                  <a:rect l="l" t="t" r="r" b="b"/>
                  <a:pathLst>
                    <a:path w="5427" h="3099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3" name="CustomShape 95"/>
                <p:cNvSpPr/>
                <p:nvPr/>
              </p:nvSpPr>
              <p:spPr>
                <a:xfrm>
                  <a:off x="5635800" y="2221920"/>
                  <a:ext cx="107640" cy="61200"/>
                </a:xfrm>
                <a:custGeom>
                  <a:avLst/>
                  <a:gdLst/>
                  <a:ahLst/>
                  <a:rect l="l" t="t" r="r" b="b"/>
                  <a:pathLst>
                    <a:path w="5869" h="335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4" name="CustomShape 96"/>
                <p:cNvSpPr/>
                <p:nvPr/>
              </p:nvSpPr>
              <p:spPr>
                <a:xfrm>
                  <a:off x="5117040" y="2589120"/>
                  <a:ext cx="72360" cy="40680"/>
                </a:xfrm>
                <a:custGeom>
                  <a:avLst/>
                  <a:gdLst/>
                  <a:ahLst/>
                  <a:rect l="l" t="t" r="r" b="b"/>
                  <a:pathLst>
                    <a:path w="3946" h="2245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5" name="CustomShape 97"/>
                <p:cNvSpPr/>
                <p:nvPr/>
              </p:nvSpPr>
              <p:spPr>
                <a:xfrm>
                  <a:off x="5169960" y="2558160"/>
                  <a:ext cx="72000" cy="40680"/>
                </a:xfrm>
                <a:custGeom>
                  <a:avLst/>
                  <a:gdLst/>
                  <a:ahLst/>
                  <a:rect l="l" t="t" r="r" b="b"/>
                  <a:pathLst>
                    <a:path w="3939" h="2249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6" name="CustomShape 98"/>
                <p:cNvSpPr/>
                <p:nvPr/>
              </p:nvSpPr>
              <p:spPr>
                <a:xfrm>
                  <a:off x="5222880" y="2527560"/>
                  <a:ext cx="72360" cy="40680"/>
                </a:xfrm>
                <a:custGeom>
                  <a:avLst/>
                  <a:gdLst/>
                  <a:ahLst/>
                  <a:rect l="l" t="t" r="r" b="b"/>
                  <a:pathLst>
                    <a:path w="3947" h="2245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7" name="CustomShape 99"/>
                <p:cNvSpPr/>
                <p:nvPr/>
              </p:nvSpPr>
              <p:spPr>
                <a:xfrm>
                  <a:off x="5168880" y="251928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70" h="1847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8" name="CustomShape 100"/>
                <p:cNvSpPr/>
                <p:nvPr/>
              </p:nvSpPr>
              <p:spPr>
                <a:xfrm>
                  <a:off x="5211360" y="249480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69" h="1847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9" name="CustomShape 101"/>
                <p:cNvSpPr/>
                <p:nvPr/>
              </p:nvSpPr>
              <p:spPr>
                <a:xfrm>
                  <a:off x="5253840" y="247032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69" h="1849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0" name="CustomShape 102"/>
                <p:cNvSpPr/>
                <p:nvPr/>
              </p:nvSpPr>
              <p:spPr>
                <a:xfrm>
                  <a:off x="5296320" y="244548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69" h="1852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1" name="CustomShape 103"/>
                <p:cNvSpPr/>
                <p:nvPr/>
              </p:nvSpPr>
              <p:spPr>
                <a:xfrm>
                  <a:off x="5338440" y="242100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70" h="1855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2" name="CustomShape 104"/>
                <p:cNvSpPr/>
                <p:nvPr/>
              </p:nvSpPr>
              <p:spPr>
                <a:xfrm>
                  <a:off x="5380920" y="239652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77" h="1847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3" name="CustomShape 105"/>
                <p:cNvSpPr/>
                <p:nvPr/>
              </p:nvSpPr>
              <p:spPr>
                <a:xfrm>
                  <a:off x="5423400" y="237204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77" h="1848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4" name="CustomShape 106"/>
                <p:cNvSpPr/>
                <p:nvPr/>
              </p:nvSpPr>
              <p:spPr>
                <a:xfrm>
                  <a:off x="5465880" y="234756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69" h="185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5" name="CustomShape 107"/>
                <p:cNvSpPr/>
                <p:nvPr/>
              </p:nvSpPr>
              <p:spPr>
                <a:xfrm>
                  <a:off x="5508360" y="232308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70" h="1851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6" name="CustomShape 108"/>
                <p:cNvSpPr/>
                <p:nvPr/>
              </p:nvSpPr>
              <p:spPr>
                <a:xfrm>
                  <a:off x="5550840" y="229860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69" h="1849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7" name="CustomShape 109"/>
                <p:cNvSpPr/>
                <p:nvPr/>
              </p:nvSpPr>
              <p:spPr>
                <a:xfrm>
                  <a:off x="5592960" y="2274120"/>
                  <a:ext cx="59760" cy="33480"/>
                </a:xfrm>
                <a:custGeom>
                  <a:avLst/>
                  <a:gdLst/>
                  <a:ahLst/>
                  <a:rect l="l" t="t" r="r" b="b"/>
                  <a:pathLst>
                    <a:path w="3269" h="1846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8" name="CustomShape 110"/>
                <p:cNvSpPr/>
                <p:nvPr/>
              </p:nvSpPr>
              <p:spPr>
                <a:xfrm>
                  <a:off x="5121000" y="249912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3" h="1894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9" name="CustomShape 111"/>
                <p:cNvSpPr/>
                <p:nvPr/>
              </p:nvSpPr>
              <p:spPr>
                <a:xfrm>
                  <a:off x="5164920" y="247392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2" h="1889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0" name="CustomShape 112"/>
                <p:cNvSpPr/>
                <p:nvPr/>
              </p:nvSpPr>
              <p:spPr>
                <a:xfrm>
                  <a:off x="5208480" y="24483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2" h="1894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1" name="CustomShape 113"/>
                <p:cNvSpPr/>
                <p:nvPr/>
              </p:nvSpPr>
              <p:spPr>
                <a:xfrm>
                  <a:off x="5252400" y="24231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2" h="1888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2" name="CustomShape 114"/>
                <p:cNvSpPr/>
                <p:nvPr/>
              </p:nvSpPr>
              <p:spPr>
                <a:xfrm>
                  <a:off x="5295960" y="23979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2" h="1892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3" name="CustomShape 115"/>
                <p:cNvSpPr/>
                <p:nvPr/>
              </p:nvSpPr>
              <p:spPr>
                <a:xfrm>
                  <a:off x="5339880" y="23727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3" h="1889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4" name="CustomShape 116"/>
                <p:cNvSpPr/>
                <p:nvPr/>
              </p:nvSpPr>
              <p:spPr>
                <a:xfrm>
                  <a:off x="5383440" y="23475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2" h="1893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5" name="CustomShape 117"/>
                <p:cNvSpPr/>
                <p:nvPr/>
              </p:nvSpPr>
              <p:spPr>
                <a:xfrm>
                  <a:off x="5427000" y="23223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40" h="1886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6" name="CustomShape 118"/>
                <p:cNvSpPr/>
                <p:nvPr/>
              </p:nvSpPr>
              <p:spPr>
                <a:xfrm>
                  <a:off x="5470920" y="22971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3" h="1892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7" name="CustomShape 119"/>
                <p:cNvSpPr/>
                <p:nvPr/>
              </p:nvSpPr>
              <p:spPr>
                <a:xfrm>
                  <a:off x="5514480" y="227196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40" h="1889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8" name="CustomShape 120"/>
                <p:cNvSpPr/>
                <p:nvPr/>
              </p:nvSpPr>
              <p:spPr>
                <a:xfrm>
                  <a:off x="5558400" y="2246400"/>
                  <a:ext cx="60840" cy="34200"/>
                </a:xfrm>
                <a:custGeom>
                  <a:avLst/>
                  <a:gdLst/>
                  <a:ahLst/>
                  <a:rect l="l" t="t" r="r" b="b"/>
                  <a:pathLst>
                    <a:path w="3333" h="1888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9" name="CustomShape 121"/>
                <p:cNvSpPr/>
                <p:nvPr/>
              </p:nvSpPr>
              <p:spPr>
                <a:xfrm>
                  <a:off x="5050800" y="248976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2" h="2042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0" name="CustomShape 122"/>
                <p:cNvSpPr/>
                <p:nvPr/>
              </p:nvSpPr>
              <p:spPr>
                <a:xfrm>
                  <a:off x="5100120" y="246132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2" h="2043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1" name="CustomShape 123"/>
                <p:cNvSpPr/>
                <p:nvPr/>
              </p:nvSpPr>
              <p:spPr>
                <a:xfrm>
                  <a:off x="5149080" y="2432880"/>
                  <a:ext cx="65520" cy="36720"/>
                </a:xfrm>
                <a:custGeom>
                  <a:avLst/>
                  <a:gdLst/>
                  <a:ahLst/>
                  <a:rect l="l" t="t" r="r" b="b"/>
                  <a:pathLst>
                    <a:path w="3592" h="2032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2" name="CustomShape 124"/>
                <p:cNvSpPr/>
                <p:nvPr/>
              </p:nvSpPr>
              <p:spPr>
                <a:xfrm>
                  <a:off x="5198400" y="240444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3" h="2043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3" name="CustomShape 125"/>
                <p:cNvSpPr/>
                <p:nvPr/>
              </p:nvSpPr>
              <p:spPr>
                <a:xfrm>
                  <a:off x="5247360" y="237636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2" h="2043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4" name="CustomShape 126"/>
                <p:cNvSpPr/>
                <p:nvPr/>
              </p:nvSpPr>
              <p:spPr>
                <a:xfrm>
                  <a:off x="5296680" y="234792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3" h="2043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5" name="CustomShape 127"/>
                <p:cNvSpPr/>
                <p:nvPr/>
              </p:nvSpPr>
              <p:spPr>
                <a:xfrm>
                  <a:off x="5345640" y="231948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2" h="2043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6" name="CustomShape 128"/>
                <p:cNvSpPr/>
                <p:nvPr/>
              </p:nvSpPr>
              <p:spPr>
                <a:xfrm>
                  <a:off x="5394960" y="229104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3" h="2044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7" name="CustomShape 129"/>
                <p:cNvSpPr/>
                <p:nvPr/>
              </p:nvSpPr>
              <p:spPr>
                <a:xfrm>
                  <a:off x="5443920" y="226260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2" h="2043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8" name="CustomShape 130"/>
                <p:cNvSpPr/>
                <p:nvPr/>
              </p:nvSpPr>
              <p:spPr>
                <a:xfrm>
                  <a:off x="5492880" y="223452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3" h="2045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9" name="CustomShape 131"/>
                <p:cNvSpPr/>
                <p:nvPr/>
              </p:nvSpPr>
              <p:spPr>
                <a:xfrm>
                  <a:off x="5542200" y="2206080"/>
                  <a:ext cx="65520" cy="37080"/>
                </a:xfrm>
                <a:custGeom>
                  <a:avLst/>
                  <a:gdLst/>
                  <a:ahLst/>
                  <a:rect l="l" t="t" r="r" b="b"/>
                  <a:pathLst>
                    <a:path w="3593" h="2044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0" name="CustomShape 132"/>
                <p:cNvSpPr/>
                <p:nvPr/>
              </p:nvSpPr>
              <p:spPr>
                <a:xfrm>
                  <a:off x="5712480" y="2244960"/>
                  <a:ext cx="72360" cy="40680"/>
                </a:xfrm>
                <a:custGeom>
                  <a:avLst/>
                  <a:gdLst/>
                  <a:ahLst/>
                  <a:rect l="l" t="t" r="r" b="b"/>
                  <a:pathLst>
                    <a:path w="3946" h="2246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1" name="CustomShape 133"/>
                <p:cNvSpPr/>
                <p:nvPr/>
              </p:nvSpPr>
              <p:spPr>
                <a:xfrm>
                  <a:off x="5659200" y="2275920"/>
                  <a:ext cx="72360" cy="40680"/>
                </a:xfrm>
                <a:custGeom>
                  <a:avLst/>
                  <a:gdLst/>
                  <a:ahLst/>
                  <a:rect l="l" t="t" r="r" b="b"/>
                  <a:pathLst>
                    <a:path w="3947" h="2246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2" name="CustomShape 134"/>
                <p:cNvSpPr/>
                <p:nvPr/>
              </p:nvSpPr>
              <p:spPr>
                <a:xfrm>
                  <a:off x="5606280" y="2306520"/>
                  <a:ext cx="72360" cy="40680"/>
                </a:xfrm>
                <a:custGeom>
                  <a:avLst/>
                  <a:gdLst/>
                  <a:ahLst/>
                  <a:rect l="l" t="t" r="r" b="b"/>
                  <a:pathLst>
                    <a:path w="3946" h="2246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3" name="CustomShape 135"/>
                <p:cNvSpPr/>
                <p:nvPr/>
              </p:nvSpPr>
              <p:spPr>
                <a:xfrm>
                  <a:off x="5276160" y="2337120"/>
                  <a:ext cx="349200" cy="200880"/>
                </a:xfrm>
                <a:custGeom>
                  <a:avLst/>
                  <a:gdLst/>
                  <a:ahLst/>
                  <a:rect l="l" t="t" r="r" b="b"/>
                  <a:pathLst>
                    <a:path w="18934" h="10902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4" name="CustomShape 136"/>
                <p:cNvSpPr/>
                <p:nvPr/>
              </p:nvSpPr>
              <p:spPr>
                <a:xfrm>
                  <a:off x="5374800" y="2391840"/>
                  <a:ext cx="307440" cy="176040"/>
                </a:xfrm>
                <a:custGeom>
                  <a:avLst/>
                  <a:gdLst/>
                  <a:ahLst/>
                  <a:rect l="l" t="t" r="r" b="b"/>
                  <a:pathLst>
                    <a:path w="16674" h="9568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5" name="CustomShape 137"/>
                <p:cNvSpPr/>
                <p:nvPr/>
              </p:nvSpPr>
              <p:spPr>
                <a:xfrm>
                  <a:off x="4797000" y="1610280"/>
                  <a:ext cx="792720" cy="900000"/>
                </a:xfrm>
                <a:custGeom>
                  <a:avLst/>
                  <a:gdLst/>
                  <a:ahLst/>
                  <a:rect l="l" t="t" r="r" b="b"/>
                  <a:pathLst>
                    <a:path w="42915" h="48722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6" name="CustomShape 138"/>
                <p:cNvSpPr/>
                <p:nvPr/>
              </p:nvSpPr>
              <p:spPr>
                <a:xfrm>
                  <a:off x="4809240" y="1626120"/>
                  <a:ext cx="767880" cy="868320"/>
                </a:xfrm>
                <a:custGeom>
                  <a:avLst/>
                  <a:gdLst/>
                  <a:ahLst/>
                  <a:rect l="l" t="t" r="r" b="b"/>
                  <a:pathLst>
                    <a:path w="41576" h="47005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7" name="CustomShape 139"/>
                <p:cNvSpPr/>
                <p:nvPr/>
              </p:nvSpPr>
              <p:spPr>
                <a:xfrm>
                  <a:off x="7440120" y="3638160"/>
                  <a:ext cx="788760" cy="455040"/>
                </a:xfrm>
                <a:custGeom>
                  <a:avLst/>
                  <a:gdLst/>
                  <a:ahLst/>
                  <a:rect l="l" t="t" r="r" b="b"/>
                  <a:pathLst>
                    <a:path w="42711" h="24653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8" name="CustomShape 140"/>
                <p:cNvSpPr/>
                <p:nvPr/>
              </p:nvSpPr>
              <p:spPr>
                <a:xfrm>
                  <a:off x="7440120" y="3605040"/>
                  <a:ext cx="788760" cy="455040"/>
                </a:xfrm>
                <a:custGeom>
                  <a:avLst/>
                  <a:gdLst/>
                  <a:ahLst/>
                  <a:rect l="l" t="t" r="r" b="b"/>
                  <a:pathLst>
                    <a:path w="42711" h="24657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9" name="CustomShape 141"/>
                <p:cNvSpPr/>
                <p:nvPr/>
              </p:nvSpPr>
              <p:spPr>
                <a:xfrm>
                  <a:off x="7531920" y="3611160"/>
                  <a:ext cx="689040" cy="394560"/>
                </a:xfrm>
                <a:custGeom>
                  <a:avLst/>
                  <a:gdLst/>
                  <a:ahLst/>
                  <a:rect l="l" t="t" r="r" b="b"/>
                  <a:pathLst>
                    <a:path w="37307" h="21392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0" name="CustomShape 142"/>
                <p:cNvSpPr/>
                <p:nvPr/>
              </p:nvSpPr>
              <p:spPr>
                <a:xfrm>
                  <a:off x="7581960" y="3926520"/>
                  <a:ext cx="66600" cy="34560"/>
                </a:xfrm>
                <a:custGeom>
                  <a:avLst/>
                  <a:gdLst/>
                  <a:ahLst/>
                  <a:rect l="l" t="t" r="r" b="b"/>
                  <a:pathLst>
                    <a:path w="3647" h="1917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1" name="CustomShape 143"/>
                <p:cNvSpPr/>
                <p:nvPr/>
              </p:nvSpPr>
              <p:spPr>
                <a:xfrm>
                  <a:off x="7587000" y="3929400"/>
                  <a:ext cx="56880" cy="29520"/>
                </a:xfrm>
                <a:custGeom>
                  <a:avLst/>
                  <a:gdLst/>
                  <a:ahLst/>
                  <a:rect l="l" t="t" r="r" b="b"/>
                  <a:pathLst>
                    <a:path w="3112" h="164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2" name="CustomShape 144"/>
                <p:cNvSpPr/>
                <p:nvPr/>
              </p:nvSpPr>
              <p:spPr>
                <a:xfrm>
                  <a:off x="5232600" y="3339000"/>
                  <a:ext cx="840600" cy="484560"/>
                </a:xfrm>
                <a:custGeom>
                  <a:avLst/>
                  <a:gdLst/>
                  <a:ahLst/>
                  <a:rect l="l" t="t" r="r" b="b"/>
                  <a:pathLst>
                    <a:path w="45506" h="26261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3" name="CustomShape 145"/>
                <p:cNvSpPr/>
                <p:nvPr/>
              </p:nvSpPr>
              <p:spPr>
                <a:xfrm>
                  <a:off x="5232960" y="3309120"/>
                  <a:ext cx="840240" cy="484560"/>
                </a:xfrm>
                <a:custGeom>
                  <a:avLst/>
                  <a:gdLst/>
                  <a:ahLst/>
                  <a:rect l="l" t="t" r="r" b="b"/>
                  <a:pathLst>
                    <a:path w="45498" h="26259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4" name="CustomShape 146"/>
                <p:cNvSpPr/>
                <p:nvPr/>
              </p:nvSpPr>
              <p:spPr>
                <a:xfrm>
                  <a:off x="5240160" y="3314520"/>
                  <a:ext cx="749880" cy="429840"/>
                </a:xfrm>
                <a:custGeom>
                  <a:avLst/>
                  <a:gdLst/>
                  <a:ahLst/>
                  <a:rect l="l" t="t" r="r" b="b"/>
                  <a:pathLst>
                    <a:path w="40608" h="23295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5" name="CustomShape 147"/>
                <p:cNvSpPr/>
                <p:nvPr/>
              </p:nvSpPr>
              <p:spPr>
                <a:xfrm>
                  <a:off x="5884200" y="3672720"/>
                  <a:ext cx="60480" cy="31320"/>
                </a:xfrm>
                <a:custGeom>
                  <a:avLst/>
                  <a:gdLst/>
                  <a:ahLst/>
                  <a:rect l="l" t="t" r="r" b="b"/>
                  <a:pathLst>
                    <a:path w="3309" h="1738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6" name="CustomShape 148"/>
                <p:cNvSpPr/>
                <p:nvPr/>
              </p:nvSpPr>
              <p:spPr>
                <a:xfrm>
                  <a:off x="5888880" y="3675240"/>
                  <a:ext cx="51480" cy="26640"/>
                </a:xfrm>
                <a:custGeom>
                  <a:avLst/>
                  <a:gdLst/>
                  <a:ahLst/>
                  <a:rect l="l" t="t" r="r" b="b"/>
                  <a:pathLst>
                    <a:path w="2821" h="1485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7" name="CustomShape 149"/>
                <p:cNvSpPr/>
                <p:nvPr/>
              </p:nvSpPr>
              <p:spPr>
                <a:xfrm>
                  <a:off x="6958440" y="293940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76" h="4143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8" name="CustomShape 150"/>
                <p:cNvSpPr/>
                <p:nvPr/>
              </p:nvSpPr>
              <p:spPr>
                <a:xfrm>
                  <a:off x="6958440" y="297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15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9" name="CustomShape 151"/>
                <p:cNvSpPr/>
                <p:nvPr/>
              </p:nvSpPr>
              <p:spPr>
                <a:xfrm>
                  <a:off x="7025040" y="297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1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0" name="CustomShape 152"/>
                <p:cNvSpPr/>
                <p:nvPr/>
              </p:nvSpPr>
              <p:spPr>
                <a:xfrm>
                  <a:off x="6958440" y="281916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76" h="413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1" name="CustomShape 153"/>
                <p:cNvSpPr/>
                <p:nvPr/>
              </p:nvSpPr>
              <p:spPr>
                <a:xfrm>
                  <a:off x="6958440" y="285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15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2" name="CustomShape 154"/>
                <p:cNvSpPr/>
                <p:nvPr/>
              </p:nvSpPr>
              <p:spPr>
                <a:xfrm>
                  <a:off x="7025040" y="285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15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3" name="CustomShape 155"/>
                <p:cNvSpPr/>
                <p:nvPr/>
              </p:nvSpPr>
              <p:spPr>
                <a:xfrm>
                  <a:off x="6854760" y="299916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67" h="4136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4" name="CustomShape 156"/>
                <p:cNvSpPr/>
                <p:nvPr/>
              </p:nvSpPr>
              <p:spPr>
                <a:xfrm>
                  <a:off x="6854760" y="303768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5" name="CustomShape 157"/>
                <p:cNvSpPr/>
                <p:nvPr/>
              </p:nvSpPr>
              <p:spPr>
                <a:xfrm>
                  <a:off x="6921000" y="303768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6" name="CustomShape 158"/>
                <p:cNvSpPr/>
                <p:nvPr/>
              </p:nvSpPr>
              <p:spPr>
                <a:xfrm>
                  <a:off x="6854760" y="287928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7" h="414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7" name="CustomShape 159"/>
                <p:cNvSpPr/>
                <p:nvPr/>
              </p:nvSpPr>
              <p:spPr>
                <a:xfrm>
                  <a:off x="6854760" y="291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8" name="CustomShape 160"/>
                <p:cNvSpPr/>
                <p:nvPr/>
              </p:nvSpPr>
              <p:spPr>
                <a:xfrm>
                  <a:off x="6921000" y="291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9" name="CustomShape 161"/>
                <p:cNvSpPr/>
                <p:nvPr/>
              </p:nvSpPr>
              <p:spPr>
                <a:xfrm>
                  <a:off x="6750720" y="257904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67" h="4135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0" name="CustomShape 162"/>
                <p:cNvSpPr/>
                <p:nvPr/>
              </p:nvSpPr>
              <p:spPr>
                <a:xfrm>
                  <a:off x="6750720" y="261720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1" name="CustomShape 163"/>
                <p:cNvSpPr/>
                <p:nvPr/>
              </p:nvSpPr>
              <p:spPr>
                <a:xfrm>
                  <a:off x="6816960" y="261720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2" name="CustomShape 164"/>
                <p:cNvSpPr/>
                <p:nvPr/>
              </p:nvSpPr>
              <p:spPr>
                <a:xfrm>
                  <a:off x="6854760" y="263916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7" h="414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3" name="CustomShape 165"/>
                <p:cNvSpPr/>
                <p:nvPr/>
              </p:nvSpPr>
              <p:spPr>
                <a:xfrm>
                  <a:off x="6854760" y="267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4" name="CustomShape 166"/>
                <p:cNvSpPr/>
                <p:nvPr/>
              </p:nvSpPr>
              <p:spPr>
                <a:xfrm>
                  <a:off x="6921000" y="267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5" name="CustomShape 167"/>
                <p:cNvSpPr/>
                <p:nvPr/>
              </p:nvSpPr>
              <p:spPr>
                <a:xfrm>
                  <a:off x="6958440" y="269928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76" h="413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6" name="CustomShape 168"/>
                <p:cNvSpPr/>
                <p:nvPr/>
              </p:nvSpPr>
              <p:spPr>
                <a:xfrm>
                  <a:off x="6958440" y="273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15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7" name="CustomShape 169"/>
                <p:cNvSpPr/>
                <p:nvPr/>
              </p:nvSpPr>
              <p:spPr>
                <a:xfrm>
                  <a:off x="7025040" y="273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1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8" name="CustomShape 170"/>
                <p:cNvSpPr/>
                <p:nvPr/>
              </p:nvSpPr>
              <p:spPr>
                <a:xfrm>
                  <a:off x="6646680" y="263916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76" h="414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9" name="CustomShape 171"/>
                <p:cNvSpPr/>
                <p:nvPr/>
              </p:nvSpPr>
              <p:spPr>
                <a:xfrm>
                  <a:off x="6646680" y="267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07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0" name="CustomShape 172"/>
                <p:cNvSpPr/>
                <p:nvPr/>
              </p:nvSpPr>
              <p:spPr>
                <a:xfrm>
                  <a:off x="6712920" y="267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07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1" name="CustomShape 173"/>
                <p:cNvSpPr/>
                <p:nvPr/>
              </p:nvSpPr>
              <p:spPr>
                <a:xfrm>
                  <a:off x="6750720" y="269928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67" h="4136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2" name="CustomShape 174"/>
                <p:cNvSpPr/>
                <p:nvPr/>
              </p:nvSpPr>
              <p:spPr>
                <a:xfrm>
                  <a:off x="6750720" y="273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3" name="CustomShape 175"/>
                <p:cNvSpPr/>
                <p:nvPr/>
              </p:nvSpPr>
              <p:spPr>
                <a:xfrm>
                  <a:off x="6816960" y="273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4" name="CustomShape 176"/>
                <p:cNvSpPr/>
                <p:nvPr/>
              </p:nvSpPr>
              <p:spPr>
                <a:xfrm>
                  <a:off x="6854760" y="275904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7" h="4143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5" name="CustomShape 177"/>
                <p:cNvSpPr/>
                <p:nvPr/>
              </p:nvSpPr>
              <p:spPr>
                <a:xfrm>
                  <a:off x="6854760" y="279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6" name="CustomShape 178"/>
                <p:cNvSpPr/>
                <p:nvPr/>
              </p:nvSpPr>
              <p:spPr>
                <a:xfrm>
                  <a:off x="6921000" y="279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7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7" name="CustomShape 179"/>
                <p:cNvSpPr/>
                <p:nvPr/>
              </p:nvSpPr>
              <p:spPr>
                <a:xfrm>
                  <a:off x="6542640" y="293940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8" h="4143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8" name="CustomShape 180"/>
                <p:cNvSpPr/>
                <p:nvPr/>
              </p:nvSpPr>
              <p:spPr>
                <a:xfrm>
                  <a:off x="6542640" y="297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1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9" name="CustomShape 181"/>
                <p:cNvSpPr/>
                <p:nvPr/>
              </p:nvSpPr>
              <p:spPr>
                <a:xfrm>
                  <a:off x="6608880" y="297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0" name="CustomShape 182"/>
                <p:cNvSpPr/>
                <p:nvPr/>
              </p:nvSpPr>
              <p:spPr>
                <a:xfrm>
                  <a:off x="6646680" y="299916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76" h="413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1" name="CustomShape 183"/>
                <p:cNvSpPr/>
                <p:nvPr/>
              </p:nvSpPr>
              <p:spPr>
                <a:xfrm>
                  <a:off x="6646680" y="303768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07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2" name="CustomShape 184"/>
                <p:cNvSpPr/>
                <p:nvPr/>
              </p:nvSpPr>
              <p:spPr>
                <a:xfrm>
                  <a:off x="6712920" y="303768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07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3" name="CustomShape 185"/>
                <p:cNvSpPr/>
                <p:nvPr/>
              </p:nvSpPr>
              <p:spPr>
                <a:xfrm>
                  <a:off x="6750720" y="305928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7" h="4144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4" name="CustomShape 186"/>
                <p:cNvSpPr/>
                <p:nvPr/>
              </p:nvSpPr>
              <p:spPr>
                <a:xfrm>
                  <a:off x="6750720" y="309780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6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5" name="CustomShape 187"/>
                <p:cNvSpPr/>
                <p:nvPr/>
              </p:nvSpPr>
              <p:spPr>
                <a:xfrm>
                  <a:off x="6816960" y="309780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06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6" name="CustomShape 188"/>
                <p:cNvSpPr/>
                <p:nvPr/>
              </p:nvSpPr>
              <p:spPr>
                <a:xfrm>
                  <a:off x="6542640" y="281916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8" h="4143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7" name="CustomShape 189"/>
                <p:cNvSpPr/>
                <p:nvPr/>
              </p:nvSpPr>
              <p:spPr>
                <a:xfrm>
                  <a:off x="6542640" y="285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1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8" name="CustomShape 190"/>
                <p:cNvSpPr/>
                <p:nvPr/>
              </p:nvSpPr>
              <p:spPr>
                <a:xfrm>
                  <a:off x="6608880" y="285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9" name="CustomShape 191"/>
                <p:cNvSpPr/>
                <p:nvPr/>
              </p:nvSpPr>
              <p:spPr>
                <a:xfrm>
                  <a:off x="6646680" y="287928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76" h="414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0" name="CustomShape 192"/>
                <p:cNvSpPr/>
                <p:nvPr/>
              </p:nvSpPr>
              <p:spPr>
                <a:xfrm>
                  <a:off x="6646680" y="291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07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1" name="CustomShape 193"/>
                <p:cNvSpPr/>
                <p:nvPr/>
              </p:nvSpPr>
              <p:spPr>
                <a:xfrm>
                  <a:off x="6712920" y="291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07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2" name="CustomShape 194"/>
                <p:cNvSpPr/>
                <p:nvPr/>
              </p:nvSpPr>
              <p:spPr>
                <a:xfrm>
                  <a:off x="6750720" y="293940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7" h="4143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3" name="CustomShape 195"/>
                <p:cNvSpPr/>
                <p:nvPr/>
              </p:nvSpPr>
              <p:spPr>
                <a:xfrm>
                  <a:off x="6750720" y="297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4" name="CustomShape 196"/>
                <p:cNvSpPr/>
                <p:nvPr/>
              </p:nvSpPr>
              <p:spPr>
                <a:xfrm>
                  <a:off x="6816960" y="297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5" name="CustomShape 197"/>
                <p:cNvSpPr/>
                <p:nvPr/>
              </p:nvSpPr>
              <p:spPr>
                <a:xfrm>
                  <a:off x="6542640" y="2699280"/>
                  <a:ext cx="131760" cy="75600"/>
                </a:xfrm>
                <a:custGeom>
                  <a:avLst/>
                  <a:gdLst/>
                  <a:ahLst/>
                  <a:rect l="l" t="t" r="r" b="b"/>
                  <a:pathLst>
                    <a:path w="7168" h="4136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6" name="CustomShape 198"/>
                <p:cNvSpPr/>
                <p:nvPr/>
              </p:nvSpPr>
              <p:spPr>
                <a:xfrm>
                  <a:off x="6542640" y="273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1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7" name="CustomShape 199"/>
                <p:cNvSpPr/>
                <p:nvPr/>
              </p:nvSpPr>
              <p:spPr>
                <a:xfrm>
                  <a:off x="6608880" y="273744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8" name="CustomShape 200"/>
                <p:cNvSpPr/>
                <p:nvPr/>
              </p:nvSpPr>
              <p:spPr>
                <a:xfrm>
                  <a:off x="6646680" y="275904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76" h="4143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9" name="CustomShape 201"/>
                <p:cNvSpPr/>
                <p:nvPr/>
              </p:nvSpPr>
              <p:spPr>
                <a:xfrm>
                  <a:off x="6646680" y="279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5" h="6207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0" name="CustomShape 202"/>
                <p:cNvSpPr/>
                <p:nvPr/>
              </p:nvSpPr>
              <p:spPr>
                <a:xfrm>
                  <a:off x="6712920" y="279756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92" h="6207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1" name="CustomShape 203"/>
                <p:cNvSpPr/>
                <p:nvPr/>
              </p:nvSpPr>
              <p:spPr>
                <a:xfrm>
                  <a:off x="6750720" y="2819160"/>
                  <a:ext cx="131760" cy="75960"/>
                </a:xfrm>
                <a:custGeom>
                  <a:avLst/>
                  <a:gdLst/>
                  <a:ahLst/>
                  <a:rect l="l" t="t" r="r" b="b"/>
                  <a:pathLst>
                    <a:path w="7167" h="4143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2" name="CustomShape 204"/>
                <p:cNvSpPr/>
                <p:nvPr/>
              </p:nvSpPr>
              <p:spPr>
                <a:xfrm>
                  <a:off x="6750720" y="285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3" name="CustomShape 205"/>
                <p:cNvSpPr/>
                <p:nvPr/>
              </p:nvSpPr>
              <p:spPr>
                <a:xfrm>
                  <a:off x="6816960" y="2857320"/>
                  <a:ext cx="65520" cy="114120"/>
                </a:xfrm>
                <a:custGeom>
                  <a:avLst/>
                  <a:gdLst/>
                  <a:ahLst/>
                  <a:rect l="l" t="t" r="r" b="b"/>
                  <a:pathLst>
                    <a:path w="3584" h="6215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34" name="CustomShape 206"/>
              <p:cNvSpPr/>
              <p:nvPr/>
            </p:nvSpPr>
            <p:spPr>
              <a:xfrm flipH="1">
                <a:off x="2772720" y="4099320"/>
                <a:ext cx="3040560" cy="175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CustomShape 207"/>
              <p:cNvSpPr/>
              <p:nvPr/>
            </p:nvSpPr>
            <p:spPr>
              <a:xfrm rot="10800000">
                <a:off x="2449080" y="4565160"/>
                <a:ext cx="1299600" cy="749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CustomShape 208"/>
              <p:cNvSpPr/>
              <p:nvPr/>
            </p:nvSpPr>
            <p:spPr>
              <a:xfrm rot="10800000">
                <a:off x="399960" y="4192920"/>
                <a:ext cx="3209760" cy="1832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CustomShape 209"/>
              <p:cNvSpPr/>
              <p:nvPr/>
            </p:nvSpPr>
            <p:spPr>
              <a:xfrm rot="10800000">
                <a:off x="497160" y="4372560"/>
                <a:ext cx="3209760" cy="1832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CustomShape 210"/>
              <p:cNvSpPr/>
              <p:nvPr/>
            </p:nvSpPr>
            <p:spPr>
              <a:xfrm rot="10800000">
                <a:off x="538920" y="4518720"/>
                <a:ext cx="3209760" cy="1832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CustomShape 211"/>
              <p:cNvSpPr/>
              <p:nvPr/>
            </p:nvSpPr>
            <p:spPr>
              <a:xfrm rot="10800000">
                <a:off x="-104400" y="2978280"/>
                <a:ext cx="3937320" cy="2273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CustomShape 212"/>
              <p:cNvSpPr/>
              <p:nvPr/>
            </p:nvSpPr>
            <p:spPr>
              <a:xfrm flipH="1">
                <a:off x="1059840" y="3126960"/>
                <a:ext cx="3868560" cy="2233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1" name="CustomShape 213"/>
            <p:cNvSpPr/>
            <p:nvPr/>
          </p:nvSpPr>
          <p:spPr>
            <a:xfrm rot="18000600">
              <a:off x="603000" y="3180960"/>
              <a:ext cx="1738440" cy="47937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2" name="CustomShape 214"/>
          <p:cNvSpPr/>
          <p:nvPr/>
        </p:nvSpPr>
        <p:spPr>
          <a:xfrm rot="10800000">
            <a:off x="1926360" y="2620800"/>
            <a:ext cx="4581000" cy="262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B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l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o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c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k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 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C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l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a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s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80" name="TextShape 2"/>
          <p:cNvSpPr txBox="1"/>
          <p:nvPr/>
        </p:nvSpPr>
        <p:spPr>
          <a:xfrm>
            <a:off x="504000" y="1747080"/>
            <a:ext cx="8136000" cy="23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contains two important functions: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CalcHash: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applies SHA256 defined in StringUtil class to the data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MineBlock: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mines the block according to some difficulty value. Basically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keeps changing the nonce until it has some number of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zeroes as prefix to the hash. The number of zeroes is the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difficulty value.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300" spc="-1" strike="noStrike">
                <a:solidFill>
                  <a:srgbClr val="d4b6f6"/>
                </a:solidFill>
                <a:latin typeface="Montserrat"/>
                <a:ea typeface="Montserrat"/>
              </a:rPr>
              <a:t>Transact</a:t>
            </a:r>
            <a:r>
              <a:rPr b="1" lang="en-IN" sz="2300" spc="-1" strike="noStrike">
                <a:solidFill>
                  <a:srgbClr val="d4b6f6"/>
                </a:solidFill>
                <a:latin typeface="Montserrat"/>
                <a:ea typeface="Montserrat"/>
              </a:rPr>
              <a:t>ion </a:t>
            </a:r>
            <a:r>
              <a:rPr b="1" lang="en-IN" sz="2300" spc="-1" strike="noStrike">
                <a:solidFill>
                  <a:srgbClr val="d4b6f6"/>
                </a:solidFill>
                <a:latin typeface="Montserrat"/>
                <a:ea typeface="Montserrat"/>
              </a:rPr>
              <a:t>Class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082" name="TextShape 2"/>
          <p:cNvSpPr txBox="1"/>
          <p:nvPr/>
        </p:nvSpPr>
        <p:spPr>
          <a:xfrm>
            <a:off x="504000" y="2367000"/>
            <a:ext cx="8136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holds all the details related to a transaction in the Blockchain like the sender’s and receiver’s public key, signature, data,etc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Wallet Class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84" name="TextShape 2"/>
          <p:cNvSpPr txBox="1"/>
          <p:nvPr/>
        </p:nvSpPr>
        <p:spPr>
          <a:xfrm>
            <a:off x="504000" y="2165040"/>
            <a:ext cx="8136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Wallet class is what the user is. It contains the public and private key of the user.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has a method called sendData which returns a new transaction taking in public key of the sender and receiver and data as output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BlockChain Class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86" name="TextShape 2"/>
          <p:cNvSpPr txBox="1"/>
          <p:nvPr/>
        </p:nvSpPr>
        <p:spPr>
          <a:xfrm>
            <a:off x="504000" y="1373040"/>
            <a:ext cx="8136000" cy="377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is the most important class and most of the work is done here.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The constructor calls the method createGenesisBlock which when initializing creates the genesis block.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has an attribute called undoneTransaction which is an arraylist of transactions and holds the new transactions which aren’t in any block yet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After a certain number of new transactions a new block is created, the blockchain holds all the blocks in an arraylist.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has methods like: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lvl="3" marL="864000" indent="-216000">
              <a:buClr>
                <a:srgbClr val="ffffff"/>
              </a:buClr>
              <a:buFont typeface="StarSymbol"/>
              <a:buAutoNum type="arabicParenR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VerifyTransactions:</a:t>
            </a:r>
            <a:r>
              <a:rPr b="0" lang="en-IN" sz="2000" spc="-1" strike="noStrike">
                <a:solidFill>
                  <a:srgbClr val="729fcf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Verifies all the transactions in the undone transactions arraylist using ECDSA signature verification.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lvl="3" marL="864000" indent="-216000">
              <a:buClr>
                <a:srgbClr val="ffffff"/>
              </a:buClr>
              <a:buFont typeface="StarSymbol"/>
              <a:buAutoNum type="arabicParenR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CreateBlock:</a:t>
            </a:r>
            <a:r>
              <a:rPr b="0" lang="en-IN" sz="2000" spc="-1" strike="noStrike">
                <a:solidFill>
                  <a:srgbClr val="a1467e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Creates a new block, puts all the undone transactions in it and mines the new block. Contd..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BlockChain Class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88" name="TextShape 2"/>
          <p:cNvSpPr txBox="1"/>
          <p:nvPr/>
        </p:nvSpPr>
        <p:spPr>
          <a:xfrm>
            <a:off x="504000" y="1468440"/>
            <a:ext cx="8136000" cy="292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Contd..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lvl="3" marL="864000" indent="-216000">
              <a:buClr>
                <a:srgbClr val="ffffff"/>
              </a:buClr>
              <a:buFont typeface="StarSymbol"/>
              <a:buAutoNum type="arabicParenR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VerifyTransactions:</a:t>
            </a:r>
            <a:r>
              <a:rPr b="0" lang="en-IN" sz="2000" spc="-1" strike="noStrike">
                <a:solidFill>
                  <a:srgbClr val="729fcf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Verifies all the transactions in the undone transactions arraylist using ECDSA signature verification.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lvl="3" marL="864000" indent="-216000">
              <a:buClr>
                <a:srgbClr val="ffffff"/>
              </a:buClr>
              <a:buFont typeface="StarSymbol"/>
              <a:buAutoNum type="arabicParenR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CreateBlock:</a:t>
            </a:r>
            <a:r>
              <a:rPr b="0" lang="en-IN" sz="2000" spc="-1" strike="noStrike">
                <a:solidFill>
                  <a:srgbClr val="a1467e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Creates a new block, puts all the undone transactions in it and mines the new block. It creates new block only after verifying the transactions.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  <a:p>
            <a:pPr lvl="3" marL="864000" indent="-216000">
              <a:buClr>
                <a:srgbClr val="ffffff"/>
              </a:buClr>
              <a:buFont typeface="StarSymbol"/>
              <a:buAutoNum type="arabicParenR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ViewUser:</a:t>
            </a:r>
            <a:r>
              <a:rPr b="0" lang="en-IN" sz="2000" spc="-1" strike="noStrike">
                <a:solidFill>
                  <a:srgbClr val="a1467e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This method shows all the transactions of a user sent or received. Basically it loops through all the blocks and all the transactions in them and prints whose public key matches the user.</a:t>
            </a:r>
            <a:endParaRPr b="0" lang="en-IN" sz="2000" spc="-1" strike="noStrike">
              <a:solidFill>
                <a:srgbClr val="729f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GUI Class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90" name="TextShape 2"/>
          <p:cNvSpPr txBox="1"/>
          <p:nvPr/>
        </p:nvSpPr>
        <p:spPr>
          <a:xfrm>
            <a:off x="432000" y="1368000"/>
            <a:ext cx="8280000" cy="349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Responsible for the user interface.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Send reports: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has 2 drop downs to select sender and receiver and ‘submit’ button to send the report. The report is typed into the given area.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Create new user: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A new user can be created by typing his/her name in the given textfield and click ‘create’.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View Report: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All the sent and received reports of the user can be viewed by selecting the user from dropdown menu. The reports are stored into a text file upon clicking ‘View Report’ button.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ec9ba4"/>
                </a:solidFill>
                <a:latin typeface="Arial"/>
              </a:rPr>
              <a:t>Create block: </a:t>
            </a:r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A new block is added to the blockchain after 3transactions(reports0 are made. But a new block can be added with less than 3 reports on clicking this button. 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D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at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a 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Cl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as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92" name="TextShape 2"/>
          <p:cNvSpPr txBox="1"/>
          <p:nvPr/>
        </p:nvSpPr>
        <p:spPr>
          <a:xfrm>
            <a:off x="432000" y="2376000"/>
            <a:ext cx="8280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It writes the whole blockchain into a json file. So that the blockchain can be reffered to for future use. 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ustomShape 1"/>
          <p:cNvSpPr/>
          <p:nvPr/>
        </p:nvSpPr>
        <p:spPr>
          <a:xfrm>
            <a:off x="2143080" y="2855520"/>
            <a:ext cx="4857480" cy="108072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90000"/>
              </a:lnSpc>
            </a:pPr>
            <a:r>
              <a:rPr b="1" lang="en-IN" sz="3500" spc="-1" strike="noStrike">
                <a:solidFill>
                  <a:srgbClr val="d4b6f6"/>
                </a:solidFill>
                <a:latin typeface="Montserrat"/>
                <a:ea typeface="Montserrat"/>
              </a:rPr>
              <a:t>FINAL OUTPUT AND RESULT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94" name="CustomShape 2"/>
          <p:cNvSpPr/>
          <p:nvPr/>
        </p:nvSpPr>
        <p:spPr>
          <a:xfrm>
            <a:off x="3744000" y="1206000"/>
            <a:ext cx="1657800" cy="1649160"/>
          </a:xfrm>
          <a:prstGeom prst="rect">
            <a:avLst/>
          </a:prstGeom>
          <a:noFill/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b32a9a"/>
                </a:solidFill>
                <a:latin typeface="Montserrat"/>
                <a:ea typeface="Montserrat"/>
              </a:rPr>
              <a:t>04</a:t>
            </a:r>
            <a:endParaRPr b="0" lang="en-IN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TextShape 1"/>
          <p:cNvSpPr txBox="1"/>
          <p:nvPr/>
        </p:nvSpPr>
        <p:spPr>
          <a:xfrm>
            <a:off x="432000" y="936000"/>
            <a:ext cx="8280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Upon running the program, the following window opens on the screen: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  <p:pic>
        <p:nvPicPr>
          <p:cNvPr id="1096" name="" descr=""/>
          <p:cNvPicPr/>
          <p:nvPr/>
        </p:nvPicPr>
        <p:blipFill>
          <a:blip r:embed="rId1"/>
          <a:stretch/>
        </p:blipFill>
        <p:spPr>
          <a:xfrm>
            <a:off x="1512000" y="1368000"/>
            <a:ext cx="5904000" cy="356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extShape 1"/>
          <p:cNvSpPr txBox="1"/>
          <p:nvPr/>
        </p:nvSpPr>
        <p:spPr>
          <a:xfrm>
            <a:off x="432000" y="936000"/>
            <a:ext cx="828000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solidFill>
                  <a:srgbClr val="d4b6f6"/>
                </a:solidFill>
                <a:latin typeface="Arial"/>
              </a:rPr>
              <a:t>After creating a few user and writing some reports, we click on the createBlock button. Then when we select a user from the dropdown menu and click view reports, all the reports sent and received by the user is displayed:</a:t>
            </a:r>
            <a:endParaRPr b="0" lang="en-IN" sz="2000" spc="-1" strike="noStrike">
              <a:solidFill>
                <a:srgbClr val="d4b6f6"/>
              </a:solidFill>
              <a:latin typeface="Arial"/>
            </a:endParaRPr>
          </a:p>
        </p:txBody>
      </p:sp>
      <p:pic>
        <p:nvPicPr>
          <p:cNvPr id="1098" name="" descr=""/>
          <p:cNvPicPr/>
          <p:nvPr/>
        </p:nvPicPr>
        <p:blipFill>
          <a:blip r:embed="rId1"/>
          <a:stretch/>
        </p:blipFill>
        <p:spPr>
          <a:xfrm>
            <a:off x="2736000" y="2232000"/>
            <a:ext cx="3954240" cy="26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CustomShape 1"/>
          <p:cNvSpPr/>
          <p:nvPr/>
        </p:nvSpPr>
        <p:spPr>
          <a:xfrm>
            <a:off x="616320" y="2160000"/>
            <a:ext cx="7916040" cy="13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2500" spc="-1" strike="noStrike">
                <a:solidFill>
                  <a:srgbClr val="d4b6f6"/>
                </a:solidFill>
                <a:latin typeface="MONTSERRAT"/>
                <a:ea typeface="Fira Sans"/>
              </a:rPr>
              <a:t>AMEETESH SHARMA – 2018A7PS0167H</a:t>
            </a:r>
            <a:endParaRPr b="0" lang="en-IN" sz="2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2500" spc="-1" strike="noStrike">
                <a:solidFill>
                  <a:srgbClr val="d4b6f6"/>
                </a:solidFill>
                <a:latin typeface="MONTSERRAT"/>
                <a:ea typeface="Fira Sans"/>
              </a:rPr>
              <a:t>NIPUN WAHI – 2018A7PS0966H</a:t>
            </a:r>
            <a:endParaRPr b="0" lang="en-IN" sz="2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2500" spc="-1" strike="noStrike">
                <a:solidFill>
                  <a:srgbClr val="d4b6f6"/>
                </a:solidFill>
                <a:latin typeface="MONTSERRAT"/>
                <a:ea typeface="Fira Sans"/>
              </a:rPr>
              <a:t>MIR AMEEN MOHIDEEN - 2018A7PS0487H</a:t>
            </a: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2500" spc="-1" strike="noStrike">
              <a:latin typeface="Arial"/>
            </a:endParaRPr>
          </a:p>
        </p:txBody>
      </p:sp>
      <p:sp>
        <p:nvSpPr>
          <p:cNvPr id="1044" name="CustomShape 2"/>
          <p:cNvSpPr/>
          <p:nvPr/>
        </p:nvSpPr>
        <p:spPr>
          <a:xfrm>
            <a:off x="1310400" y="555120"/>
            <a:ext cx="652248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d4b6f6"/>
                </a:solidFill>
                <a:latin typeface="Montserrat"/>
                <a:ea typeface="Montserrat"/>
              </a:rPr>
              <a:t>GROUP MEMBERS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CustomShape 1"/>
          <p:cNvSpPr/>
          <p:nvPr/>
        </p:nvSpPr>
        <p:spPr>
          <a:xfrm>
            <a:off x="2448000" y="2016000"/>
            <a:ext cx="3887640" cy="1384920"/>
          </a:xfrm>
          <a:prstGeom prst="rect">
            <a:avLst/>
          </a:prstGeom>
          <a:noFill/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80000"/>
              </a:lnSpc>
            </a:pPr>
            <a:r>
              <a:rPr b="1" lang="en-IN" sz="4000" spc="-1" strike="noStrike">
                <a:solidFill>
                  <a:srgbClr val="d4b6f6"/>
                </a:solidFill>
                <a:latin typeface="Montserrat"/>
                <a:ea typeface="Montserrat"/>
              </a:rPr>
              <a:t>THANK YOU!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roup 1"/>
          <p:cNvGrpSpPr/>
          <p:nvPr/>
        </p:nvGrpSpPr>
        <p:grpSpPr>
          <a:xfrm>
            <a:off x="1008000" y="3875040"/>
            <a:ext cx="733320" cy="732960"/>
            <a:chOff x="1008000" y="3875040"/>
            <a:chExt cx="733320" cy="732960"/>
          </a:xfrm>
        </p:grpSpPr>
        <p:sp>
          <p:nvSpPr>
            <p:cNvPr id="1046" name="CustomShape 2"/>
            <p:cNvSpPr/>
            <p:nvPr/>
          </p:nvSpPr>
          <p:spPr>
            <a:xfrm>
              <a:off x="1008000" y="3875040"/>
              <a:ext cx="733320" cy="732960"/>
            </a:xfrm>
            <a:prstGeom prst="rect">
              <a:avLst/>
            </a:pr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3"/>
            <p:cNvSpPr/>
            <p:nvPr/>
          </p:nvSpPr>
          <p:spPr>
            <a:xfrm>
              <a:off x="1121400" y="3985200"/>
              <a:ext cx="513360" cy="51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8" name="CustomShape 4"/>
          <p:cNvSpPr/>
          <p:nvPr/>
        </p:nvSpPr>
        <p:spPr>
          <a:xfrm>
            <a:off x="617040" y="555120"/>
            <a:ext cx="444564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d4b6f6"/>
                </a:solidFill>
                <a:latin typeface="Montserrat"/>
                <a:ea typeface="Montserrat"/>
              </a:rPr>
              <a:t>CONTENTS</a:t>
            </a:r>
            <a:endParaRPr b="0" lang="en-IN" sz="3000" spc="-1" strike="noStrike">
              <a:latin typeface="Arial"/>
            </a:endParaRPr>
          </a:p>
        </p:txBody>
      </p:sp>
      <p:grpSp>
        <p:nvGrpSpPr>
          <p:cNvPr id="1049" name="Group 5"/>
          <p:cNvGrpSpPr/>
          <p:nvPr/>
        </p:nvGrpSpPr>
        <p:grpSpPr>
          <a:xfrm>
            <a:off x="5040000" y="1572120"/>
            <a:ext cx="731880" cy="731880"/>
            <a:chOff x="5040000" y="1572120"/>
            <a:chExt cx="731880" cy="731880"/>
          </a:xfrm>
        </p:grpSpPr>
        <p:sp>
          <p:nvSpPr>
            <p:cNvPr id="1050" name="CustomShape 6"/>
            <p:cNvSpPr/>
            <p:nvPr/>
          </p:nvSpPr>
          <p:spPr>
            <a:xfrm>
              <a:off x="5040000" y="1572120"/>
              <a:ext cx="731880" cy="731880"/>
            </a:xfrm>
            <a:prstGeom prst="rect">
              <a:avLst/>
            </a:pr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7"/>
            <p:cNvSpPr/>
            <p:nvPr/>
          </p:nvSpPr>
          <p:spPr>
            <a:xfrm>
              <a:off x="5153040" y="1681920"/>
              <a:ext cx="512280" cy="5122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2" name="Group 8"/>
          <p:cNvGrpSpPr/>
          <p:nvPr/>
        </p:nvGrpSpPr>
        <p:grpSpPr>
          <a:xfrm>
            <a:off x="1032480" y="1548360"/>
            <a:ext cx="733320" cy="732960"/>
            <a:chOff x="1032480" y="1548360"/>
            <a:chExt cx="733320" cy="732960"/>
          </a:xfrm>
        </p:grpSpPr>
        <p:sp>
          <p:nvSpPr>
            <p:cNvPr id="1053" name="CustomShape 9"/>
            <p:cNvSpPr/>
            <p:nvPr/>
          </p:nvSpPr>
          <p:spPr>
            <a:xfrm>
              <a:off x="1032480" y="1548360"/>
              <a:ext cx="733320" cy="732960"/>
            </a:xfrm>
            <a:prstGeom prst="rect">
              <a:avLst/>
            </a:pr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10"/>
            <p:cNvSpPr/>
            <p:nvPr/>
          </p:nvSpPr>
          <p:spPr>
            <a:xfrm>
              <a:off x="1145880" y="1658520"/>
              <a:ext cx="513360" cy="51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5" name="CustomShape 11"/>
          <p:cNvSpPr/>
          <p:nvPr/>
        </p:nvSpPr>
        <p:spPr>
          <a:xfrm>
            <a:off x="1035000" y="1742400"/>
            <a:ext cx="727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d4b6f6"/>
                </a:solidFill>
                <a:latin typeface="Montserrat"/>
                <a:ea typeface="Montserrat"/>
              </a:rPr>
              <a:t>01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56" name="CustomShape 12"/>
          <p:cNvSpPr/>
          <p:nvPr/>
        </p:nvSpPr>
        <p:spPr>
          <a:xfrm>
            <a:off x="5904000" y="1596240"/>
            <a:ext cx="235764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d4b6f6"/>
                </a:solidFill>
                <a:latin typeface="Montserrat"/>
                <a:ea typeface="Montserrat"/>
              </a:rPr>
              <a:t>Classes used in our project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7" name="CustomShape 13"/>
          <p:cNvSpPr/>
          <p:nvPr/>
        </p:nvSpPr>
        <p:spPr>
          <a:xfrm>
            <a:off x="1872000" y="1596240"/>
            <a:ext cx="2357640" cy="4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d4b6f6"/>
                </a:solidFill>
                <a:latin typeface="Montserrat"/>
                <a:ea typeface="Montserrat"/>
              </a:rPr>
              <a:t>Problem we aim to tackle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8" name="CustomShape 14"/>
          <p:cNvSpPr/>
          <p:nvPr/>
        </p:nvSpPr>
        <p:spPr>
          <a:xfrm>
            <a:off x="1890360" y="3891960"/>
            <a:ext cx="23576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d4b6f6"/>
                </a:solidFill>
                <a:latin typeface="Montserrat"/>
                <a:ea typeface="Montserrat"/>
              </a:rPr>
              <a:t>Solution to our problem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9" name="CustomShape 15"/>
          <p:cNvSpPr/>
          <p:nvPr/>
        </p:nvSpPr>
        <p:spPr>
          <a:xfrm>
            <a:off x="1013400" y="3875040"/>
            <a:ext cx="72792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d4b6f6"/>
                </a:solidFill>
                <a:latin typeface="Montserrat"/>
                <a:ea typeface="Montserrat"/>
              </a:rPr>
              <a:t>02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60" name="CustomShape 16"/>
          <p:cNvSpPr/>
          <p:nvPr/>
        </p:nvSpPr>
        <p:spPr>
          <a:xfrm>
            <a:off x="5040000" y="1742400"/>
            <a:ext cx="727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d4b6f6"/>
                </a:solidFill>
                <a:latin typeface="Montserrat"/>
                <a:ea typeface="Montserrat"/>
              </a:rPr>
              <a:t>03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061" name="Group 17"/>
          <p:cNvGrpSpPr/>
          <p:nvPr/>
        </p:nvGrpSpPr>
        <p:grpSpPr>
          <a:xfrm>
            <a:off x="5170680" y="3803040"/>
            <a:ext cx="733320" cy="732960"/>
            <a:chOff x="5170680" y="3803040"/>
            <a:chExt cx="733320" cy="732960"/>
          </a:xfrm>
        </p:grpSpPr>
        <p:sp>
          <p:nvSpPr>
            <p:cNvPr id="1062" name="CustomShape 18"/>
            <p:cNvSpPr/>
            <p:nvPr/>
          </p:nvSpPr>
          <p:spPr>
            <a:xfrm>
              <a:off x="5170680" y="3803040"/>
              <a:ext cx="733320" cy="732960"/>
            </a:xfrm>
            <a:prstGeom prst="rect">
              <a:avLst/>
            </a:prstGeom>
            <a:noFill/>
            <a:ln w="2844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19"/>
            <p:cNvSpPr/>
            <p:nvPr/>
          </p:nvSpPr>
          <p:spPr>
            <a:xfrm>
              <a:off x="5284080" y="3913200"/>
              <a:ext cx="513360" cy="51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4" name="TextShape 20"/>
          <p:cNvSpPr txBox="1"/>
          <p:nvPr/>
        </p:nvSpPr>
        <p:spPr>
          <a:xfrm>
            <a:off x="5263200" y="3960000"/>
            <a:ext cx="53424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000" spc="-1" strike="noStrike">
                <a:solidFill>
                  <a:srgbClr val="d4b6f6"/>
                </a:solidFill>
                <a:latin typeface="Montserrat"/>
                <a:ea typeface="Montserrat"/>
              </a:rPr>
              <a:t>04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65" name="TextShape 21"/>
          <p:cNvSpPr txBox="1"/>
          <p:nvPr/>
        </p:nvSpPr>
        <p:spPr>
          <a:xfrm>
            <a:off x="5976000" y="3956040"/>
            <a:ext cx="2250360" cy="50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400" spc="-1" strike="noStrike">
                <a:solidFill>
                  <a:srgbClr val="d4b6f6"/>
                </a:solidFill>
                <a:latin typeface="Montserrat"/>
                <a:ea typeface="Montserrat"/>
              </a:rPr>
              <a:t>Final output and Result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143080" y="2855520"/>
            <a:ext cx="4857480" cy="108072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90000"/>
              </a:lnSpc>
            </a:pPr>
            <a:r>
              <a:rPr b="1" lang="en-IN" sz="3500" spc="-1" strike="noStrike">
                <a:solidFill>
                  <a:srgbClr val="d4b6f6"/>
                </a:solidFill>
                <a:latin typeface="Montserrat"/>
                <a:ea typeface="Montserrat"/>
              </a:rPr>
              <a:t>PROBLEM WE AIM TO TACKLE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3744000" y="1206000"/>
            <a:ext cx="1657800" cy="1649160"/>
          </a:xfrm>
          <a:prstGeom prst="rect">
            <a:avLst/>
          </a:prstGeom>
          <a:noFill/>
          <a:ln w="936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b32a9a"/>
                </a:solidFill>
                <a:latin typeface="Montserrat"/>
                <a:ea typeface="Montserrat"/>
              </a:rPr>
              <a:t>01</a:t>
            </a:r>
            <a:endParaRPr b="0" lang="en-IN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-72000" y="843120"/>
            <a:ext cx="929736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TextShape 2"/>
          <p:cNvSpPr txBox="1"/>
          <p:nvPr/>
        </p:nvSpPr>
        <p:spPr>
          <a:xfrm>
            <a:off x="576000" y="1080000"/>
            <a:ext cx="7992000" cy="335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d4b6f6"/>
                </a:solidFill>
                <a:latin typeface="Arial"/>
              </a:rPr>
              <a:t>Data of patients is vulnerable and can be accessed/tampered by unauthorized users</a:t>
            </a:r>
            <a:endParaRPr b="0" lang="en-IN" sz="3000" spc="-1" strike="noStrike">
              <a:solidFill>
                <a:srgbClr val="d4b6f6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3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d4b6f6"/>
                </a:solidFill>
                <a:latin typeface="Arial"/>
              </a:rPr>
              <a:t>Medical history of the patients when accessed by other agencies without consulting previous care provider, may lead to mistakes due to human error</a:t>
            </a:r>
            <a:endParaRPr b="0" lang="en-IN" sz="3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143080" y="2855520"/>
            <a:ext cx="4857480" cy="108072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90000"/>
              </a:lnSpc>
            </a:pPr>
            <a:r>
              <a:rPr b="1" lang="en-IN" sz="3500" spc="-1" strike="noStrike">
                <a:solidFill>
                  <a:srgbClr val="d4b6f6"/>
                </a:solidFill>
                <a:latin typeface="Montserrat"/>
                <a:ea typeface="Montserrat"/>
              </a:rPr>
              <a:t>SOLUTION TO OUR  PROBLEM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3744000" y="1206000"/>
            <a:ext cx="1657800" cy="1649160"/>
          </a:xfrm>
          <a:prstGeom prst="rect">
            <a:avLst/>
          </a:prstGeom>
          <a:noFill/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b32a9a"/>
                </a:solidFill>
                <a:latin typeface="Montserrat"/>
                <a:ea typeface="Montserrat"/>
              </a:rPr>
              <a:t>02</a:t>
            </a:r>
            <a:endParaRPr b="0" lang="en-IN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7186680" y="3472560"/>
            <a:ext cx="131796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2"/>
          <p:cNvSpPr/>
          <p:nvPr/>
        </p:nvSpPr>
        <p:spPr>
          <a:xfrm>
            <a:off x="0" y="784440"/>
            <a:ext cx="914328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TextShape 3"/>
          <p:cNvSpPr txBox="1"/>
          <p:nvPr/>
        </p:nvSpPr>
        <p:spPr>
          <a:xfrm>
            <a:off x="504000" y="1080000"/>
            <a:ext cx="8136000" cy="378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d4b6f6"/>
                </a:solidFill>
                <a:latin typeface="Arial"/>
              </a:rPr>
              <a:t>Will use blockchain to make patient’s data more secure and immutable</a:t>
            </a:r>
            <a:endParaRPr b="0" lang="en-IN" sz="3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d4b6f6"/>
                </a:solidFill>
                <a:latin typeface="Arial"/>
              </a:rPr>
              <a:t>Aim to prioritize patient agency, giving a transparent and accessible view of medical history</a:t>
            </a:r>
            <a:endParaRPr b="0" lang="en-IN" sz="3000" spc="-1" strike="noStrike">
              <a:solidFill>
                <a:srgbClr val="d4b6f6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d4b6f6"/>
                </a:solidFill>
                <a:latin typeface="Arial"/>
              </a:rPr>
              <a:t>It is intended to store all of patient’s data in one place making it simpler for patients and doctors</a:t>
            </a:r>
            <a:endParaRPr b="0" lang="en-IN" sz="3000" spc="-1" strike="noStrike">
              <a:solidFill>
                <a:srgbClr val="d4b6f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2143080" y="2855520"/>
            <a:ext cx="4857480" cy="108072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90000"/>
              </a:lnSpc>
            </a:pPr>
            <a:r>
              <a:rPr b="1" lang="en-IN" sz="3500" spc="-1" strike="noStrike">
                <a:solidFill>
                  <a:srgbClr val="d4b6f6"/>
                </a:solidFill>
                <a:latin typeface="Montserrat"/>
                <a:ea typeface="Montserrat"/>
              </a:rPr>
              <a:t>CLASSES USED IN OUR PROJECT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3744000" y="1206000"/>
            <a:ext cx="1657800" cy="1649160"/>
          </a:xfrm>
          <a:prstGeom prst="rect">
            <a:avLst/>
          </a:prstGeom>
          <a:noFill/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8000" spc="-1" strike="noStrike">
                <a:solidFill>
                  <a:srgbClr val="b32a9a"/>
                </a:solidFill>
                <a:latin typeface="Montserrat"/>
                <a:ea typeface="Montserrat"/>
              </a:rPr>
              <a:t>03</a:t>
            </a:r>
            <a:endParaRPr b="0" lang="en-IN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CustomShape 1"/>
          <p:cNvSpPr/>
          <p:nvPr/>
        </p:nvSpPr>
        <p:spPr>
          <a:xfrm>
            <a:off x="2948760" y="554760"/>
            <a:ext cx="3245760" cy="572040"/>
          </a:xfrm>
          <a:prstGeom prst="rect">
            <a:avLst/>
          </a:prstGeom>
          <a:solidFill>
            <a:srgbClr val="220b49"/>
          </a:solidFill>
          <a:ln w="28440">
            <a:solidFill>
              <a:srgbClr val="d4b6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S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t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r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i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n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g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U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t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il 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C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l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a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s</a:t>
            </a:r>
            <a:r>
              <a:rPr b="1" lang="en-IN" sz="2500" spc="-1" strike="noStrike">
                <a:solidFill>
                  <a:srgbClr val="d4b6f6"/>
                </a:solidFill>
                <a:latin typeface="Montserrat"/>
                <a:ea typeface="Montserrat"/>
              </a:rPr>
              <a:t>s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1078" name="TextShape 2"/>
          <p:cNvSpPr txBox="1"/>
          <p:nvPr/>
        </p:nvSpPr>
        <p:spPr>
          <a:xfrm>
            <a:off x="576000" y="1800000"/>
            <a:ext cx="8064000" cy="245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Montserrat"/>
              </a:rPr>
              <a:t>We have defined StringUtil for utility functions related to strings and to make signatures for every transaction.</a:t>
            </a:r>
            <a:endParaRPr b="0" lang="en-IN" sz="2000" spc="-1" strike="noStrike">
              <a:solidFill>
                <a:srgbClr val="d4b6f6"/>
              </a:solidFill>
              <a:latin typeface="Montserrat"/>
            </a:endParaRPr>
          </a:p>
          <a:p>
            <a:endParaRPr b="0" lang="en-IN" sz="2000" spc="-1" strike="noStrike">
              <a:solidFill>
                <a:srgbClr val="d4b6f6"/>
              </a:solidFill>
              <a:latin typeface="Montserrat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Montserrat"/>
              </a:rPr>
              <a:t>We are using ECDSA signatures which is provided by BountyCastleProvider which is in bcprov-jdk15to18-165.jar</a:t>
            </a:r>
            <a:endParaRPr b="0" lang="en-IN" sz="2000" spc="-1" strike="noStrike">
              <a:solidFill>
                <a:srgbClr val="d4b6f6"/>
              </a:solidFill>
              <a:latin typeface="Montserrat"/>
            </a:endParaRPr>
          </a:p>
          <a:p>
            <a:endParaRPr b="0" lang="en-IN" sz="2000" spc="-1" strike="noStrike">
              <a:solidFill>
                <a:srgbClr val="d4b6f6"/>
              </a:solidFill>
              <a:latin typeface="Montserrat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d4b6f6"/>
                </a:solidFill>
                <a:latin typeface="Montserrat"/>
              </a:rPr>
              <a:t>It also verifies  public and private key pairs of ECDSA signatures and also signs them</a:t>
            </a:r>
            <a:endParaRPr b="0" lang="en-IN" sz="2000" spc="-1" strike="noStrike">
              <a:solidFill>
                <a:srgbClr val="d4b6f6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2020-04-13T14:33:01Z</dcterms:modified>
  <cp:revision>2</cp:revision>
  <dc:subject/>
  <dc:title/>
</cp:coreProperties>
</file>