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wEgz4xR9HkxrrCMVGlZ3df1Ds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5cc61f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e5cc61f3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5d37e566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5d37e56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45638e47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e45638e47e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45638e47e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e45638e47e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e45638e47e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e45638e47e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e45638e47e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e45638e47e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e45638e47e_0_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e45638e47e_0_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e45638e47e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e45638e47e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e45638e47e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e45638e47e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e45638e47e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e45638e47e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e45638e47e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e45638e47e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e45638e47e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e45638e47e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e45638e47e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e45638e47e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e45638e47e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e45638e47e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e45638e47e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e45638e47e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e45638e47e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e45638e47e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e45638e47e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e45638e47e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e45638e47e_0_10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e45638e47e_0_10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e45638e47e_0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45638e47e_0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ge45638e47e_0_125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ge45638e47e_0_125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3" name="Google Shape;133;ge45638e47e_0_125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●"/>
              <a:defRPr/>
            </a:lvl1pPr>
            <a:lvl2pPr indent="-360044" lvl="1" marL="914400" rtl="0" algn="l">
              <a:spcBef>
                <a:spcPts val="600"/>
              </a:spcBef>
              <a:spcAft>
                <a:spcPts val="0"/>
              </a:spcAft>
              <a:buSzPts val="2070"/>
              <a:buChar char="○"/>
              <a:defRPr/>
            </a:lvl2pPr>
            <a:lvl3pPr indent="-360044" lvl="2" marL="1371600" rtl="0" algn="l">
              <a:spcBef>
                <a:spcPts val="600"/>
              </a:spcBef>
              <a:spcAft>
                <a:spcPts val="0"/>
              </a:spcAft>
              <a:buSzPts val="2070"/>
              <a:buChar char="■"/>
              <a:defRPr/>
            </a:lvl3pPr>
            <a:lvl4pPr indent="-360044" lvl="3" marL="1828800" rtl="0" algn="l">
              <a:spcBef>
                <a:spcPts val="600"/>
              </a:spcBef>
              <a:spcAft>
                <a:spcPts val="0"/>
              </a:spcAft>
              <a:buSzPts val="2070"/>
              <a:buChar char="●"/>
              <a:defRPr/>
            </a:lvl4pPr>
            <a:lvl5pPr indent="-360045" lvl="4" marL="2286000" rtl="0" algn="l">
              <a:spcBef>
                <a:spcPts val="600"/>
              </a:spcBef>
              <a:spcAft>
                <a:spcPts val="0"/>
              </a:spcAft>
              <a:buSzPts val="2070"/>
              <a:buChar char="○"/>
              <a:defRPr/>
            </a:lvl5pPr>
            <a:lvl6pPr indent="-360045" lvl="5" marL="2743200" rtl="0" algn="l">
              <a:spcBef>
                <a:spcPts val="600"/>
              </a:spcBef>
              <a:spcAft>
                <a:spcPts val="0"/>
              </a:spcAft>
              <a:buSzPts val="2070"/>
              <a:buChar char="■"/>
              <a:defRPr/>
            </a:lvl6pPr>
            <a:lvl7pPr indent="-360045" lvl="6" marL="3200400" rtl="0" algn="l">
              <a:spcBef>
                <a:spcPts val="600"/>
              </a:spcBef>
              <a:spcAft>
                <a:spcPts val="0"/>
              </a:spcAft>
              <a:buSzPts val="2070"/>
              <a:buChar char="●"/>
              <a:defRPr/>
            </a:lvl7pPr>
            <a:lvl8pPr indent="-360045" lvl="7" marL="3657600" rtl="0" algn="l">
              <a:spcBef>
                <a:spcPts val="600"/>
              </a:spcBef>
              <a:spcAft>
                <a:spcPts val="0"/>
              </a:spcAft>
              <a:buSzPts val="2070"/>
              <a:buChar char="○"/>
              <a:defRPr/>
            </a:lvl8pPr>
            <a:lvl9pPr indent="-360045" lvl="8" marL="4114800" rtl="0" algn="l">
              <a:spcBef>
                <a:spcPts val="600"/>
              </a:spcBef>
              <a:spcAft>
                <a:spcPts val="600"/>
              </a:spcAft>
              <a:buSzPts val="2070"/>
              <a:buChar char="■"/>
              <a:defRPr/>
            </a:lvl9pPr>
          </a:lstStyle>
          <a:p/>
        </p:txBody>
      </p:sp>
      <p:sp>
        <p:nvSpPr>
          <p:cNvPr id="134" name="Google Shape;134;ge45638e47e_0_125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5638e47e_0_125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e45638e47e_0_125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e45638e47e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e45638e47e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e45638e47e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e45638e47e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e45638e47e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e45638e47e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e45638e47e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e45638e47e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e45638e47e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e45638e47e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e45638e47e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e45638e47e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e45638e47e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e45638e47e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e45638e47e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e45638e47e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e45638e47e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e45638e47e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e45638e47e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e45638e47e_0_1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e45638e47e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e45638e47e_0_3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e45638e47e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e45638e47e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e45638e47e_0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e45638e47e_0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e45638e47e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e45638e47e_0_4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e45638e47e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e45638e47e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e45638e47e_0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e45638e47e_0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e45638e47e_0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e45638e47e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e45638e47e_0_5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e45638e47e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e45638e47e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e45638e47e_0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e45638e47e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e45638e47e_0_5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e45638e47e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e45638e47e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e45638e47e_0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e45638e47e_0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e45638e47e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e45638e47e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e45638e47e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e45638e47e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e45638e47e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e45638e47e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e45638e47e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e45638e47e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e45638e47e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e45638e47e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e45638e47e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e45638e47e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e45638e47e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e45638e47e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e45638e47e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e45638e47e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e45638e47e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e45638e47e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e45638e47e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e45638e47e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e45638e47e_0_6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e45638e47e_0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e45638e47e_0_8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e45638e47e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e45638e47e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e45638e47e_0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e45638e47e_0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e45638e47e_0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e45638e47e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e45638e47e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e45638e47e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e45638e47e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e45638e47e_0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e45638e47e_0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45638e47e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e45638e47e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e45638e47e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nytimes.com/1994/12/14/business/business-technology-pentium-flaw-creates-confusion-for-pc-buyers.html" TargetMode="External"/><Relationship Id="rId10" Type="http://schemas.openxmlformats.org/officeDocument/2006/relationships/hyperlink" Target="https://www.businessnewsdaily.com/10817-slideshow-intel-processors-over-the-years.htm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MElHcvlr-aOsq4eqWLe9tVZbwQ3mqzqQXZfOO9lzkvI/edit?usp=sharing" TargetMode="External"/><Relationship Id="rId4" Type="http://schemas.openxmlformats.org/officeDocument/2006/relationships/hyperlink" Target="https://www.intel.com/content/www/us/en/programmable/solutions/industry/military/design.html" TargetMode="External"/><Relationship Id="rId9" Type="http://schemas.openxmlformats.org/officeDocument/2006/relationships/hyperlink" Target="https://pt.wikipedia.org/wiki/Intel" TargetMode="External"/><Relationship Id="rId5" Type="http://schemas.openxmlformats.org/officeDocument/2006/relationships/hyperlink" Target="https://www.intel.com/content/www/us/en/industrial-automation/programmable/applications/overview.html" TargetMode="External"/><Relationship Id="rId6" Type="http://schemas.openxmlformats.org/officeDocument/2006/relationships/hyperlink" Target="https://www.intel.com/content/www/us/en/industrial-automation/programmable/applications/overview.html" TargetMode="External"/><Relationship Id="rId7" Type="http://schemas.openxmlformats.org/officeDocument/2006/relationships/hyperlink" Target="https://www.militaryaerospace.com/home/article/16709900/military-embedded-dominated-by-intel-microprocessors-nxp-arm-nvidia-also-in-mix" TargetMode="External"/><Relationship Id="rId8" Type="http://schemas.openxmlformats.org/officeDocument/2006/relationships/hyperlink" Target="https://www.intel.com/content/www/us/en/government/products/programmable/overview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TqOCC65HkCQ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/>
          <p:nvPr/>
        </p:nvSpPr>
        <p:spPr>
          <a:xfrm>
            <a:off x="11977925" y="0"/>
            <a:ext cx="213900" cy="6858000"/>
          </a:xfrm>
          <a:prstGeom prst="rect">
            <a:avLst/>
          </a:prstGeom>
          <a:solidFill>
            <a:srgbClr val="82C7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3564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6256550" y="3308150"/>
            <a:ext cx="5935500" cy="661800"/>
          </a:xfrm>
          <a:prstGeom prst="rect">
            <a:avLst/>
          </a:prstGeom>
          <a:solidFill>
            <a:srgbClr val="1B212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b="1" lang="pt-BR" sz="3700"/>
              <a:t>INTEL</a:t>
            </a:r>
            <a:endParaRPr b="1" sz="3700"/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6256550" y="4305400"/>
            <a:ext cx="5935500" cy="19542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6482"/>
              <a:buNone/>
            </a:pPr>
            <a:r>
              <a:rPr b="1" lang="pt-BR" sz="2073" u="sng">
                <a:latin typeface="Montserrat"/>
                <a:ea typeface="Montserrat"/>
                <a:cs typeface="Montserrat"/>
                <a:sym typeface="Montserrat"/>
              </a:rPr>
              <a:t>ALUNOS</a:t>
            </a:r>
            <a:endParaRPr b="1" sz="2073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6482"/>
              <a:buNone/>
            </a:pPr>
            <a:r>
              <a:t/>
            </a:r>
            <a:endParaRPr b="1" sz="2073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439"/>
              <a:buNone/>
            </a:pPr>
            <a:r>
              <a:rPr lang="pt-BR" sz="1851">
                <a:latin typeface="Montserrat"/>
                <a:ea typeface="Montserrat"/>
                <a:cs typeface="Montserrat"/>
                <a:sym typeface="Montserrat"/>
              </a:rPr>
              <a:t>Gabriel Fernandes Niquini – 19.1.4113, </a:t>
            </a:r>
            <a:endParaRPr sz="185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439"/>
              <a:buNone/>
            </a:pPr>
            <a:r>
              <a:t/>
            </a:r>
            <a:endParaRPr sz="185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439"/>
              <a:buNone/>
            </a:pPr>
            <a:r>
              <a:rPr lang="pt-BR" sz="1851">
                <a:latin typeface="Montserrat"/>
                <a:ea typeface="Montserrat"/>
                <a:cs typeface="Montserrat"/>
                <a:sym typeface="Montserrat"/>
              </a:rPr>
              <a:t>Igor Santiago – 19.1.4033, </a:t>
            </a:r>
            <a:endParaRPr b="1" sz="185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439"/>
              <a:buNone/>
            </a:pPr>
            <a:r>
              <a:t/>
            </a:r>
            <a:endParaRPr sz="185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439"/>
              <a:buNone/>
            </a:pPr>
            <a:r>
              <a:rPr lang="pt-BR" sz="1851">
                <a:latin typeface="Montserrat"/>
                <a:ea typeface="Montserrat"/>
                <a:cs typeface="Montserrat"/>
                <a:sym typeface="Montserrat"/>
              </a:rPr>
              <a:t>João Bittencourt – 19.1.4016,</a:t>
            </a:r>
            <a:endParaRPr sz="185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439"/>
              <a:buNone/>
            </a:pPr>
            <a:r>
              <a:t/>
            </a:r>
            <a:endParaRPr sz="185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0439"/>
              <a:buNone/>
            </a:pPr>
            <a:r>
              <a:rPr lang="pt-BR" sz="1851">
                <a:latin typeface="Montserrat"/>
                <a:ea typeface="Montserrat"/>
                <a:cs typeface="Montserrat"/>
                <a:sym typeface="Montserrat"/>
              </a:rPr>
              <a:t>Vinicius Cossio </a:t>
            </a:r>
            <a:r>
              <a:rPr lang="pt-BR" sz="1851">
                <a:latin typeface="Montserrat"/>
                <a:ea typeface="Montserrat"/>
                <a:cs typeface="Montserrat"/>
                <a:sym typeface="Montserrat"/>
              </a:rPr>
              <a:t>–</a:t>
            </a:r>
            <a:r>
              <a:rPr lang="pt-BR" sz="1851">
                <a:latin typeface="Montserrat"/>
                <a:ea typeface="Montserrat"/>
                <a:cs typeface="Montserrat"/>
                <a:sym typeface="Montserrat"/>
              </a:rPr>
              <a:t> 19.1.4004.</a:t>
            </a:r>
            <a:endParaRPr sz="185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0" y="3969950"/>
            <a:ext cx="11705700" cy="223800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pt-BR"/>
              <a:t>Na Indústria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1295401" y="2507357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PCs industriais (ou IPCs) baseados em arquitetura Intel podem suportar ambientes de operação agressivos enquanto fornecem alto desempenho e compatibilidade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</a:t>
            </a:r>
            <a:r>
              <a:rPr lang="pt-BR" sz="1400"/>
              <a:t>ntel FPGA é amplamente utilizado na indústria, incrementando a produtividade, segurança, gerenciamento e qualidade da produção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Segmentação de mapa com o Intel DNN IP,  ethernet industrial, visão de máquina industrial, pré-processamento de alto nível, design de segurança industrial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Integração de CLPs, interfaces homem-máquina e motores  em nuvem de forma segura em um único chip, permitindo análises detalhadas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5cc61f3fc_0_0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pt-BR"/>
              <a:t>Na Indústria</a:t>
            </a:r>
            <a:endParaRPr/>
          </a:p>
        </p:txBody>
      </p:sp>
      <p:sp>
        <p:nvSpPr>
          <p:cNvPr id="205" name="Google Shape;205;ge5cc61f3fc_0_0"/>
          <p:cNvSpPr txBox="1"/>
          <p:nvPr>
            <p:ph idx="1" type="body"/>
          </p:nvPr>
        </p:nvSpPr>
        <p:spPr>
          <a:xfrm>
            <a:off x="1295401" y="2507357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Pacote de dados de segurança funcional Intel tem acelerado o certificado SIL 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Intel FPGA alimenta subestações no coração da rede inteligente (smart grid),  provendo</a:t>
            </a:r>
            <a:r>
              <a:rPr lang="pt-BR" sz="1400"/>
              <a:t> controle crítico em tempo real com menor tempo de resposta possível e usp de energia otimizado	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Informações em tempo real para evitar rotas com maior tráfego, monitoramento contínuo para potenciais ameaças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d37e566e_1_0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</a:t>
            </a:r>
            <a:endParaRPr/>
          </a:p>
        </p:txBody>
      </p:sp>
      <p:sp>
        <p:nvSpPr>
          <p:cNvPr id="211" name="Google Shape;211;ge5d37e566e_1_0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4645" lvl="0" marL="457200" rtl="0" algn="l">
              <a:spcBef>
                <a:spcPts val="360"/>
              </a:spcBef>
              <a:spcAft>
                <a:spcPts val="0"/>
              </a:spcAft>
              <a:buSzPts val="1670"/>
              <a:buChar char="●"/>
            </a:pPr>
            <a:r>
              <a:rPr lang="pt-BR" sz="1300" u="sng">
                <a:solidFill>
                  <a:schemeClr val="hlink"/>
                </a:solidFill>
                <a:hlinkClick r:id="rId3"/>
              </a:rPr>
              <a:t>https://docs.google.com/document/d/1MElHcvlr-aOsq4eqWLe9tVZbwQ3mqzqQXZfOO9lzkvI/edit?usp=sharing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 u="sng">
                <a:solidFill>
                  <a:schemeClr val="hlink"/>
                </a:solidFill>
                <a:hlinkClick r:id="rId4"/>
              </a:rPr>
              <a:t>https://www.intel.com/content/www/us/en/programmable/solutions/industry/military/design.html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https://www.intel.com/content/www/us/en/industrial-automation/programmable/appli</a:t>
            </a:r>
            <a:r>
              <a:rPr lang="pt-BR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cations</a:t>
            </a:r>
            <a:endParaRPr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https://www.militaryaerospace.com/home/article/16709900/military-embedded-dominated-by-intel-microprocessors-nxp-arm-nvidia-also-in-mix</a:t>
            </a:r>
            <a:endParaRPr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https://www.intel.com/content/www/us/en/government/products/programmable/overview.html</a:t>
            </a:r>
            <a:endParaRPr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https://pt.wikipedia.org/wiki/Intel</a:t>
            </a:r>
            <a:endParaRPr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https://www.businessnewsdaily.com/10817-slideshow-intel-processors-over-the-years.html</a:t>
            </a:r>
            <a:endParaRPr sz="1300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https://www.nytimes.com/1994/12/14/business/business-technology-pentium-flaw-creates-confusion-for-pc-buyers.html</a:t>
            </a:r>
            <a:endParaRPr sz="13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pt-BR"/>
              <a:t>História</a:t>
            </a:r>
            <a:r>
              <a:rPr lang="pt-BR"/>
              <a:t> dos processadores Intel</a:t>
            </a:r>
            <a:endParaRPr/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1295400" y="2556925"/>
            <a:ext cx="96012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654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1971-1981:  4004,  8008</a:t>
            </a:r>
            <a:endParaRPr sz="1400"/>
          </a:p>
          <a:p>
            <a:pPr indent="-25654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1978 – 1982:  1971-1981: 4004, 80086</a:t>
            </a:r>
            <a:endParaRPr sz="1400"/>
          </a:p>
          <a:p>
            <a:pPr indent="-256540" lvl="0" marL="28575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1981:  APX 432</a:t>
            </a:r>
            <a:endParaRPr sz="1400"/>
          </a:p>
          <a:p>
            <a:pPr indent="-256540" lvl="0" marL="28575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1982: 80286</a:t>
            </a:r>
            <a:endParaRPr sz="1400"/>
          </a:p>
          <a:p>
            <a:pPr indent="-256540" lvl="0" marL="28575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1985 - 1994 : 386 e 376</a:t>
            </a:r>
            <a:endParaRPr sz="1400"/>
          </a:p>
          <a:p>
            <a:pPr indent="-256540" lvl="0" marL="28575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1989: 486 e i860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45638e47e_0_135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pt-BR"/>
              <a:t>História dos processadores Intel</a:t>
            </a:r>
            <a:endParaRPr/>
          </a:p>
        </p:txBody>
      </p:sp>
      <p:sp>
        <p:nvSpPr>
          <p:cNvPr id="156" name="Google Shape;156;ge45638e47e_0_135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540" lvl="0" marL="2857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1993: Pentium (P5, i586)</a:t>
            </a:r>
            <a:endParaRPr sz="1400"/>
          </a:p>
          <a:p>
            <a:pPr indent="-256540" lvl="0" marL="28575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1994 – 1999: Problemas no caminho</a:t>
            </a:r>
            <a:endParaRPr sz="1400"/>
          </a:p>
          <a:p>
            <a:pPr indent="-256540" lvl="0" marL="28575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1995: Pentium Pro (P6, i686)</a:t>
            </a:r>
            <a:endParaRPr sz="1400"/>
          </a:p>
          <a:p>
            <a:pPr indent="-256540" lvl="0" marL="28575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1997: Pentium II e Pentium II Xeon</a:t>
            </a:r>
            <a:endParaRPr sz="1400"/>
          </a:p>
          <a:p>
            <a:pPr indent="-256540" lvl="0" marL="28575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1998: Celeron</a:t>
            </a:r>
            <a:endParaRPr sz="1400"/>
          </a:p>
          <a:p>
            <a:pPr indent="-256540" lvl="0" marL="285750" rtl="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1999: Pentium III e Pentium III xeon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pt-BR"/>
              <a:t>História</a:t>
            </a:r>
            <a:r>
              <a:rPr lang="pt-BR"/>
              <a:t> dos processadores Intel</a:t>
            </a:r>
            <a:endParaRPr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9461" lvl="0" marL="285750" rtl="0" algn="l">
              <a:spcBef>
                <a:spcPts val="0"/>
              </a:spcBef>
              <a:spcAft>
                <a:spcPts val="0"/>
              </a:spcAft>
              <a:buSzPct val="162352"/>
              <a:buChar char="●"/>
            </a:pPr>
            <a:r>
              <a:rPr lang="pt-BR"/>
              <a:t>2000: Pentium 4</a:t>
            </a:r>
            <a:endParaRPr/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62352"/>
              <a:buChar char="●"/>
            </a:pPr>
            <a:r>
              <a:rPr lang="pt-BR"/>
              <a:t>2001: Xeon e Itanium</a:t>
            </a:r>
            <a:endParaRPr/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62352"/>
              <a:buChar char="●"/>
            </a:pPr>
            <a:r>
              <a:rPr lang="pt-BR"/>
              <a:t>2002: Hyper-Threading</a:t>
            </a:r>
            <a:endParaRPr/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62352"/>
              <a:buChar char="●"/>
            </a:pPr>
            <a:r>
              <a:rPr lang="pt-BR"/>
              <a:t>2003: Pentium M</a:t>
            </a:r>
            <a:endParaRPr/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62352"/>
              <a:buChar char="●"/>
            </a:pPr>
            <a:r>
              <a:rPr lang="pt-BR"/>
              <a:t>2005: Pentium D</a:t>
            </a:r>
            <a:endParaRPr/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62352"/>
              <a:buChar char="●"/>
            </a:pPr>
            <a:r>
              <a:rPr lang="pt-BR"/>
              <a:t>2005 – 2009: Terascale Computing Research Program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ct val="16235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pt-BR"/>
              <a:t>História</a:t>
            </a:r>
            <a:r>
              <a:rPr lang="pt-BR"/>
              <a:t> dos processadores Intel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9461" lvl="0" marL="285750" rtl="0" algn="l">
              <a:spcBef>
                <a:spcPts val="0"/>
              </a:spcBef>
              <a:spcAft>
                <a:spcPts val="0"/>
              </a:spcAft>
              <a:buSzPct val="162352"/>
              <a:buChar char="●"/>
            </a:pPr>
            <a:r>
              <a:rPr lang="pt-BR"/>
              <a:t>2006: Core 2 duo</a:t>
            </a:r>
            <a:endParaRPr/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62352"/>
              <a:buChar char="●"/>
            </a:pPr>
            <a:r>
              <a:rPr lang="pt-BR"/>
              <a:t>2007: Intel vPro</a:t>
            </a:r>
            <a:endParaRPr/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62352"/>
              <a:buChar char="●"/>
            </a:pPr>
            <a:r>
              <a:rPr lang="pt-BR"/>
              <a:t>2008: Core i-Series e Atom</a:t>
            </a:r>
            <a:endParaRPr/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62352"/>
              <a:buChar char="●"/>
            </a:pPr>
            <a:r>
              <a:rPr lang="pt-BR"/>
              <a:t>2010: HD Graphics</a:t>
            </a:r>
            <a:endParaRPr/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62352"/>
              <a:buChar char="●"/>
            </a:pPr>
            <a:r>
              <a:rPr lang="pt-BR"/>
              <a:t>2012: intel SoCs</a:t>
            </a:r>
            <a:endParaRPr/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62352"/>
              <a:buChar char="●"/>
            </a:pPr>
            <a:r>
              <a:rPr lang="pt-BR"/>
              <a:t>2013 - Hoje: Core i-series - Haswell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ct val="16235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pt-BR"/>
              <a:t>Vídeo resumindo os processadores</a:t>
            </a:r>
            <a:endParaRPr/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237025" y="5585150"/>
            <a:ext cx="96012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285750" rtl="0" algn="ctr">
              <a:spcBef>
                <a:spcPts val="1080"/>
              </a:spcBef>
              <a:spcAft>
                <a:spcPts val="0"/>
              </a:spcAft>
              <a:buNone/>
            </a:pPr>
            <a:r>
              <a:rPr lang="pt-BR" sz="1400"/>
              <a:t>Evolution of Intel | History of Intel (1971-now) - TechTators </a:t>
            </a:r>
            <a:endParaRPr sz="1400"/>
          </a:p>
        </p:txBody>
      </p:sp>
      <p:pic>
        <p:nvPicPr>
          <p:cNvPr descr="Evolution of Intel | All Intel Processors (Intel 4004 to Core i9)&#10;&#10;Intel microprocessors are among the most commonly used processors worldwide. They are well-known for their advanced chip design and cutting-edge manufacturing. &#10;&#10;It is not the case in the beginning. Initially Intel processors were known only to engineers and tech enthusiasts , but Intel’s advertising strategy and intelligent outreach towards the masses made it a household name in the ’90s. By the early 21st century, Intel's microprocessors were found in more than 80 percent of PCs worldwide. &#10;&#10;So let’s go down the memory lane and look at the timeline of Intel processors from the first 4004 processor to the latest core i9 processor&#10;&#10;Please like and subscribe if you loved the video.  Also leave your comments on the video below.&#10;&#10;Follow us on &#10;Facebook | https://www.facebook.com/techtators/&#10;Twitter | https://twitter.com/TatorsTech&#10;Youtube | https://www.youtube.com/c/TechTators&#10;Google Plus |  https://plus.google.com/u/0/105465016536276268242" id="175" name="Google Shape;175;p6" title="Evolution of Intel | History of Intel ( 1971-Now 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300" y="25569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pt-BR"/>
              <a:t>Na Aeronáutica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540" lvl="0" marL="28575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Eles </a:t>
            </a:r>
            <a:r>
              <a:rPr lang="pt-BR" sz="1400"/>
              <a:t>têm</a:t>
            </a:r>
            <a:r>
              <a:rPr lang="pt-BR" sz="1400"/>
              <a:t> participação na aeronáutica desde o processador 8008, usado no boeing AGM-86 cruise misile.</a:t>
            </a:r>
            <a:endParaRPr sz="1400"/>
          </a:p>
          <a:p>
            <a:pPr indent="-256540" lvl="0" marL="285750" rtl="0" algn="l">
              <a:spcBef>
                <a:spcPts val="108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O foco da Intel é desenvolver produtos com tamanho, peso e </a:t>
            </a:r>
            <a:r>
              <a:rPr lang="pt-BR" sz="1400"/>
              <a:t>potência</a:t>
            </a:r>
            <a:r>
              <a:rPr lang="pt-BR" sz="1400"/>
              <a:t> reduz</a:t>
            </a:r>
            <a:r>
              <a:rPr lang="pt-BR" sz="1400"/>
              <a:t>ida(SWaP – Size, Weight, Power), produzindo</a:t>
            </a:r>
            <a:r>
              <a:rPr lang="pt-BR" sz="1400"/>
              <a:t> sistemas menores e mais eficientes em termos energéticos.</a:t>
            </a:r>
            <a:endParaRPr sz="1400"/>
          </a:p>
          <a:p>
            <a:pPr indent="-256540" lvl="0" marL="285750" rtl="0" algn="l">
              <a:spcBef>
                <a:spcPts val="108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Também usam de aprendizado de </a:t>
            </a:r>
            <a:r>
              <a:rPr lang="pt-BR" sz="1400"/>
              <a:t>máquina</a:t>
            </a:r>
            <a:r>
              <a:rPr lang="pt-BR" sz="1400"/>
              <a:t> e big data para aumentar o tempo de uso sem necessidade de manutenção planeada de aeronaves.</a:t>
            </a:r>
            <a:endParaRPr sz="1400"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pt-BR"/>
              <a:t>Na Aeronáutica</a:t>
            </a:r>
            <a:endParaRPr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540" lvl="0" marL="28575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Além disso, o uso de IA para traçar planos de voos e pousos em situações ricos serem mais eficazes.</a:t>
            </a:r>
            <a:endParaRPr sz="1400"/>
          </a:p>
          <a:p>
            <a:pPr indent="-256540" lvl="0" marL="285750" rtl="0" algn="l">
              <a:spcBef>
                <a:spcPts val="1080"/>
              </a:spcBef>
              <a:spcAft>
                <a:spcPts val="0"/>
              </a:spcAft>
              <a:buSzPts val="2300"/>
              <a:buChar char="●"/>
            </a:pPr>
            <a:r>
              <a:rPr lang="pt-BR" sz="1400"/>
              <a:t>Busca de um SWaP-C otimizado por meio da Intel VT, Intel System-on-Chip e COTS é também prioritário para eles no mercado. </a:t>
            </a:r>
            <a:endParaRPr sz="1400"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pt-BR"/>
              <a:t>No Militar</a:t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 Intel é líder em fornecimento de microprocessadores para sistemas de computação embarcada aeroespacial e de defesa.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Em sistemas de guerra eletrônicos, os principais impulsionadores para aprimoramentos contínuos são Contra-contramedida eletrônica (ECCM). Esses sistema devem ser capazes de reagir rapidamente a diferentes ameaças.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Sistemas de comunicações sem fios, criptografia de rede segura, baixas e altas temperaturas militares, grande compatibilidade, possibilidade de trabalhar com tecnologias 40G - 100G, são uma das principais exigências no meio de aplicação militar.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Os Intel ® FPGAs atende a todos os pré-requisitos para desenvolver sistemas compatíveis com a demanda militar, isso demonstra o motivo da dominância dos Intel FPGAs em comparação a outras fabricantes .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7F7F7F"/>
      </a:lt2>
      <a:accent1>
        <a:srgbClr val="82C7A5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2021-07-14T17:44:16Z</dcterms:created>
  <dc:creator>Gabriel Niquini</dc:creator>
</cp:coreProperties>
</file>