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748DE-FCF8-4A44-AFA3-EE41794A775B}" v="700" dt="2019-10-17T07:20:56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4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0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2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2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9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7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4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olderview?id=1QEE9VoV0Xo65hEcguuJWiKE4LoU3AR7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tr-TR" dirty="0" err="1">
                <a:cs typeface="Calibri Light"/>
              </a:rPr>
              <a:t>Organização</a:t>
            </a:r>
            <a:r>
              <a:rPr lang="tr-TR" dirty="0">
                <a:cs typeface="Calibri Light"/>
              </a:rPr>
              <a:t> do </a:t>
            </a:r>
            <a:r>
              <a:rPr lang="tr-TR" dirty="0" err="1">
                <a:cs typeface="Calibri Light"/>
              </a:rPr>
              <a:t>Espaço</a:t>
            </a:r>
            <a:r>
              <a:rPr lang="tr-TR" dirty="0">
                <a:cs typeface="Calibri Light"/>
              </a:rPr>
              <a:t> do </a:t>
            </a:r>
            <a:r>
              <a:rPr lang="tr-TR" dirty="0" err="1">
                <a:cs typeface="Calibri Light"/>
              </a:rPr>
              <a:t>Problema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pPr algn="r"/>
            <a:endParaRPr lang="pt-BR" dirty="0"/>
          </a:p>
          <a:p>
            <a:pPr algn="r"/>
            <a:endParaRPr lang="pt-BR" dirty="0"/>
          </a:p>
          <a:p>
            <a:pPr algn="r"/>
            <a:r>
              <a:rPr lang="pt-BR" dirty="0"/>
              <a:t>Grupo 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94D03-8FFB-441C-8275-F08EB6E4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1954414"/>
            <a:ext cx="5490224" cy="1689390"/>
          </a:xfrm>
        </p:spPr>
        <p:txBody>
          <a:bodyPr>
            <a:noAutofit/>
          </a:bodyPr>
          <a:lstStyle/>
          <a:p>
            <a:r>
              <a:rPr lang="pt-BR" sz="5500" dirty="0">
                <a:cs typeface="Calibri Light"/>
              </a:rPr>
              <a:t>Personas Utilizadas</a:t>
            </a:r>
          </a:p>
        </p:txBody>
      </p:sp>
    </p:spTree>
    <p:extLst>
      <p:ext uri="{BB962C8B-B14F-4D97-AF65-F5344CB8AC3E}">
        <p14:creationId xmlns:p14="http://schemas.microsoft.com/office/powerpoint/2010/main" val="59994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45EFCDE-68C8-4676-B253-E1A436ACD8E1}"/>
              </a:ext>
            </a:extLst>
          </p:cNvPr>
          <p:cNvSpPr txBox="1"/>
          <p:nvPr/>
        </p:nvSpPr>
        <p:spPr>
          <a:xfrm>
            <a:off x="579920" y="3061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Persona 1</a:t>
            </a:r>
          </a:p>
        </p:txBody>
      </p:sp>
      <p:pic>
        <p:nvPicPr>
          <p:cNvPr id="6" name="Espaço Reservado para Conteúdo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6ECD63F-6D49-4EBF-9A57-499D4F3D7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20" y="938437"/>
            <a:ext cx="10897515" cy="5526331"/>
          </a:xfrm>
        </p:spPr>
      </p:pic>
    </p:spTree>
    <p:extLst>
      <p:ext uri="{BB962C8B-B14F-4D97-AF65-F5344CB8AC3E}">
        <p14:creationId xmlns:p14="http://schemas.microsoft.com/office/powerpoint/2010/main" val="327491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>
            <a:extLst>
              <a:ext uri="{FF2B5EF4-FFF2-40B4-BE49-F238E27FC236}">
                <a16:creationId xmlns:a16="http://schemas.microsoft.com/office/drawing/2014/main" id="{EFD40CB1-99EB-479C-B185-BD8847A0E866}"/>
              </a:ext>
            </a:extLst>
          </p:cNvPr>
          <p:cNvSpPr txBox="1"/>
          <p:nvPr/>
        </p:nvSpPr>
        <p:spPr>
          <a:xfrm>
            <a:off x="647032" y="2847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Persona 2</a:t>
            </a:r>
          </a:p>
        </p:txBody>
      </p:sp>
      <p:pic>
        <p:nvPicPr>
          <p:cNvPr id="6" name="Espaço Reservado para Conteúdo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3E649D2-2EB0-4616-A88B-5DCCCD37E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032" y="817425"/>
            <a:ext cx="10812151" cy="5542053"/>
          </a:xfrm>
        </p:spPr>
      </p:pic>
    </p:spTree>
    <p:extLst>
      <p:ext uri="{BB962C8B-B14F-4D97-AF65-F5344CB8AC3E}">
        <p14:creationId xmlns:p14="http://schemas.microsoft.com/office/powerpoint/2010/main" val="84412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5BDD9-BC0A-482B-94E9-10B8303C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cs typeface="Calibri Light"/>
              </a:rPr>
              <a:t>Descrição do Cenário</a:t>
            </a:r>
          </a:p>
        </p:txBody>
      </p:sp>
    </p:spTree>
    <p:extLst>
      <p:ext uri="{BB962C8B-B14F-4D97-AF65-F5344CB8AC3E}">
        <p14:creationId xmlns:p14="http://schemas.microsoft.com/office/powerpoint/2010/main" val="302980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52F1D-053B-41CD-9C83-AA2FE924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Descrição do Cenário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AF7957-8738-4474-BB48-C3025080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7720" y="1712240"/>
            <a:ext cx="6269591" cy="23826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Murilo e Maria, querendo trocar seus livros, acessaram uma plataforma online de sua cidade que realizava troca de livros. Eles disponibilizaram e solicitaram seus respectivos livros desejados. Um ponto de troca foi marcado e ambos foram encaminhados para efetuar suposta troca. Ao se encontrarem, descobriram que eles já se conheciam.</a:t>
            </a:r>
          </a:p>
        </p:txBody>
      </p:sp>
    </p:spTree>
    <p:extLst>
      <p:ext uri="{BB962C8B-B14F-4D97-AF65-F5344CB8AC3E}">
        <p14:creationId xmlns:p14="http://schemas.microsoft.com/office/powerpoint/2010/main" val="270810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6">
            <a:extLst>
              <a:ext uri="{FF2B5EF4-FFF2-40B4-BE49-F238E27FC236}">
                <a16:creationId xmlns:a16="http://schemas.microsoft.com/office/drawing/2014/main" id="{6FB0E52A-9D52-43EA-A4A5-EBFD2E276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1" y="5433"/>
            <a:ext cx="5973806" cy="3379621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m 60" descr="Uma imagem contendo caixa&#10;&#10;Descrição gerada com muito alta confiança">
            <a:extLst>
              <a:ext uri="{FF2B5EF4-FFF2-40B4-BE49-F238E27FC236}">
                <a16:creationId xmlns:a16="http://schemas.microsoft.com/office/drawing/2014/main" id="{D61D12CC-E672-42BB-B770-B75B952F3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437" y="5434"/>
            <a:ext cx="6015750" cy="337962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m 34" descr="Uma imagem contendo caixa, quarto&#10;&#10;Descrição gerada com muito alta confiança">
            <a:extLst>
              <a:ext uri="{FF2B5EF4-FFF2-40B4-BE49-F238E27FC236}">
                <a16:creationId xmlns:a16="http://schemas.microsoft.com/office/drawing/2014/main" id="{567137B5-CBA3-474C-BDB1-88F658AE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1" y="3487323"/>
            <a:ext cx="5985962" cy="3364408"/>
          </a:xfrm>
          <a:prstGeom prst="rect">
            <a:avLst/>
          </a:prstGeom>
        </p:spPr>
      </p:pic>
      <p:pic>
        <p:nvPicPr>
          <p:cNvPr id="63" name="Imagem 63" descr="Uma imagem contendo caixa, quarto&#10;&#10;Descrição gerada com muito alta confiança">
            <a:extLst>
              <a:ext uri="{FF2B5EF4-FFF2-40B4-BE49-F238E27FC236}">
                <a16:creationId xmlns:a16="http://schemas.microsoft.com/office/drawing/2014/main" id="{EE8CAEB4-7CC3-4E85-A599-15AC283CB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684" y="3429814"/>
            <a:ext cx="6015257" cy="342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D2A14AA-AD2E-4B49-BD08-A9C88642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13896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b="0" i="0" kern="1200" cap="none" spc="-15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Análise Hierárquica da Tarefa</a:t>
            </a: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28">
            <a:extLst>
              <a:ext uri="{FF2B5EF4-FFF2-40B4-BE49-F238E27FC236}">
                <a16:creationId xmlns:a16="http://schemas.microsoft.com/office/drawing/2014/main" id="{0B5542D6-4B95-4499-BB01-FB1A20F8E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73" y="-5664"/>
            <a:ext cx="12211894" cy="6870422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099C1238-C0FD-4BAF-B168-2A4392D749DC}"/>
              </a:ext>
            </a:extLst>
          </p:cNvPr>
          <p:cNvSpPr txBox="1"/>
          <p:nvPr/>
        </p:nvSpPr>
        <p:spPr>
          <a:xfrm>
            <a:off x="7144084" y="5058611"/>
            <a:ext cx="383940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000" dirty="0"/>
              <a:t>Análise Hierárquica de Tarefas</a:t>
            </a:r>
          </a:p>
        </p:txBody>
      </p:sp>
    </p:spTree>
    <p:extLst>
      <p:ext uri="{BB962C8B-B14F-4D97-AF65-F5344CB8AC3E}">
        <p14:creationId xmlns:p14="http://schemas.microsoft.com/office/powerpoint/2010/main" val="275848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E7D16-C875-4E50-88C9-AEC71A34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Obrigado pela atenção!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80254-10DF-4656-8F5A-43C1A065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  <a:hlinkClick r:id="rId2"/>
              </a:rPr>
              <a:t>Grupo 6</a:t>
            </a:r>
            <a:r>
              <a:rPr lang="pt-BR" dirty="0">
                <a:ea typeface="+mn-lt"/>
                <a:cs typeface="+mn-lt"/>
              </a:rPr>
              <a:t>: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Filipe Ramos de Souza Santos (19.1.4027)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Marcus Vinícius Souza Fernandes (19.1.4046)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Vinícius Cossio de Oliveira (19.1.4004)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 João Paulo Prata Costa (19.1.4020)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Murilo Neto (19.1.4011)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97702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</TotalTime>
  <Words>105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Organização do Espaço do Problema</vt:lpstr>
      <vt:lpstr>Personas Utilizadas</vt:lpstr>
      <vt:lpstr>Apresentação do PowerPoint</vt:lpstr>
      <vt:lpstr>Apresentação do PowerPoint</vt:lpstr>
      <vt:lpstr>Descrição do Cenário</vt:lpstr>
      <vt:lpstr>Descrição do Cenário</vt:lpstr>
      <vt:lpstr>Apresentação do PowerPoint</vt:lpstr>
      <vt:lpstr>Análise Hierárquica da Tarefa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Marcus Fernandes</cp:lastModifiedBy>
  <cp:revision>197</cp:revision>
  <dcterms:created xsi:type="dcterms:W3CDTF">2019-10-17T05:49:54Z</dcterms:created>
  <dcterms:modified xsi:type="dcterms:W3CDTF">2019-10-17T11:53:40Z</dcterms:modified>
</cp:coreProperties>
</file>