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94C"/>
    <a:srgbClr val="000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4D50C3BF-4EC6-4075-8C5A-BB4D93669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86" name="Rectangle 85">
              <a:extLst>
                <a:ext uri="{FF2B5EF4-FFF2-40B4-BE49-F238E27FC236}">
                  <a16:creationId xmlns:a16="http://schemas.microsoft.com/office/drawing/2014/main" id="{AAD5EEF9-647D-437D-909D-552158996D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7" name="Picture 2">
              <a:extLst>
                <a:ext uri="{FF2B5EF4-FFF2-40B4-BE49-F238E27FC236}">
                  <a16:creationId xmlns:a16="http://schemas.microsoft.com/office/drawing/2014/main" id="{AD572E06-C69D-4C73-907F-E960818C98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C3D5BCC-4436-4975-AD94-70DC2D7A5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0289" y="2296070"/>
            <a:ext cx="4578035" cy="1466951"/>
          </a:xfrm>
        </p:spPr>
        <p:txBody>
          <a:bodyPr>
            <a:noAutofit/>
          </a:bodyPr>
          <a:lstStyle/>
          <a:p>
            <a:r>
              <a:rPr lang="pt-BR" sz="5400" dirty="0"/>
              <a:t>DESIGN DE IHC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C73103-373C-4677-8C38-F0771EC0C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68623" y="4263368"/>
            <a:ext cx="5437103" cy="1939925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FILIPE RAMOS.</a:t>
            </a:r>
          </a:p>
          <a:p>
            <a:r>
              <a:rPr lang="pt-BR" dirty="0"/>
              <a:t>JOÃO PAULO PRATA.</a:t>
            </a:r>
          </a:p>
          <a:p>
            <a:r>
              <a:rPr lang="pt-BR" dirty="0"/>
              <a:t>Marcus Fernandes.</a:t>
            </a:r>
          </a:p>
          <a:p>
            <a:r>
              <a:rPr lang="pt-BR" dirty="0"/>
              <a:t>MURILO NETO.</a:t>
            </a:r>
          </a:p>
          <a:p>
            <a:r>
              <a:rPr lang="pt-BR" dirty="0"/>
              <a:t>VINICIUS COSSIO.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C427DC4-D0C8-4AD1-971C-C179999E4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90" name="Rectangle 5">
              <a:extLst>
                <a:ext uri="{FF2B5EF4-FFF2-40B4-BE49-F238E27FC236}">
                  <a16:creationId xmlns:a16="http://schemas.microsoft.com/office/drawing/2014/main" id="{11827C78-913D-484C-8C41-03DA314252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1" name="Freeform 6">
              <a:extLst>
                <a:ext uri="{FF2B5EF4-FFF2-40B4-BE49-F238E27FC236}">
                  <a16:creationId xmlns:a16="http://schemas.microsoft.com/office/drawing/2014/main" id="{B6F8B17C-D826-4328-938A-3EA29923D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7">
              <a:extLst>
                <a:ext uri="{FF2B5EF4-FFF2-40B4-BE49-F238E27FC236}">
                  <a16:creationId xmlns:a16="http://schemas.microsoft.com/office/drawing/2014/main" id="{39D88DB7-6249-4F7B-BE6A-FCC6D4978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Rectangle 8">
              <a:extLst>
                <a:ext uri="{FF2B5EF4-FFF2-40B4-BE49-F238E27FC236}">
                  <a16:creationId xmlns:a16="http://schemas.microsoft.com/office/drawing/2014/main" id="{756D5198-7167-4B16-AB98-5B4E36925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4" name="Freeform 9">
              <a:extLst>
                <a:ext uri="{FF2B5EF4-FFF2-40B4-BE49-F238E27FC236}">
                  <a16:creationId xmlns:a16="http://schemas.microsoft.com/office/drawing/2014/main" id="{DA8DAFD5-0534-4B77-9BDA-835065CBA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id="{7CA8B15F-CF03-4D11-8AEC-82E80157B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459FF9F8-7A9B-4AA7-A132-383AF3485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12">
              <a:extLst>
                <a:ext uri="{FF2B5EF4-FFF2-40B4-BE49-F238E27FC236}">
                  <a16:creationId xmlns:a16="http://schemas.microsoft.com/office/drawing/2014/main" id="{CBA02FB8-E42C-45DA-AAF7-3397620DA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13">
              <a:extLst>
                <a:ext uri="{FF2B5EF4-FFF2-40B4-BE49-F238E27FC236}">
                  <a16:creationId xmlns:a16="http://schemas.microsoft.com/office/drawing/2014/main" id="{9929394A-93E2-4CC7-BE87-C83F6A8E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14">
              <a:extLst>
                <a:ext uri="{FF2B5EF4-FFF2-40B4-BE49-F238E27FC236}">
                  <a16:creationId xmlns:a16="http://schemas.microsoft.com/office/drawing/2014/main" id="{0D9C5509-FF48-4A4B-93E5-54BB49A4A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15">
              <a:extLst>
                <a:ext uri="{FF2B5EF4-FFF2-40B4-BE49-F238E27FC236}">
                  <a16:creationId xmlns:a16="http://schemas.microsoft.com/office/drawing/2014/main" id="{8D8D120B-EEA9-48FD-8996-23C6C46E1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16">
              <a:extLst>
                <a:ext uri="{FF2B5EF4-FFF2-40B4-BE49-F238E27FC236}">
                  <a16:creationId xmlns:a16="http://schemas.microsoft.com/office/drawing/2014/main" id="{3C6F42D5-B202-46C6-8515-D98407842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17">
              <a:extLst>
                <a:ext uri="{FF2B5EF4-FFF2-40B4-BE49-F238E27FC236}">
                  <a16:creationId xmlns:a16="http://schemas.microsoft.com/office/drawing/2014/main" id="{63970DAE-ED0B-4C16-A738-7D472097C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18">
              <a:extLst>
                <a:ext uri="{FF2B5EF4-FFF2-40B4-BE49-F238E27FC236}">
                  <a16:creationId xmlns:a16="http://schemas.microsoft.com/office/drawing/2014/main" id="{3057B46C-1C3D-49B0-BFA0-F8C524233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19">
              <a:extLst>
                <a:ext uri="{FF2B5EF4-FFF2-40B4-BE49-F238E27FC236}">
                  <a16:creationId xmlns:a16="http://schemas.microsoft.com/office/drawing/2014/main" id="{48CF20C5-3838-4173-A8B8-B2F2C98F1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20">
              <a:extLst>
                <a:ext uri="{FF2B5EF4-FFF2-40B4-BE49-F238E27FC236}">
                  <a16:creationId xmlns:a16="http://schemas.microsoft.com/office/drawing/2014/main" id="{ECE30E10-7578-4E62-ACBF-10C479060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21">
              <a:extLst>
                <a:ext uri="{FF2B5EF4-FFF2-40B4-BE49-F238E27FC236}">
                  <a16:creationId xmlns:a16="http://schemas.microsoft.com/office/drawing/2014/main" id="{944967BD-A875-4678-99F4-7F57BB00D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22">
              <a:extLst>
                <a:ext uri="{FF2B5EF4-FFF2-40B4-BE49-F238E27FC236}">
                  <a16:creationId xmlns:a16="http://schemas.microsoft.com/office/drawing/2014/main" id="{39B8890D-782F-4441-99F8-24D555ADB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23">
              <a:extLst>
                <a:ext uri="{FF2B5EF4-FFF2-40B4-BE49-F238E27FC236}">
                  <a16:creationId xmlns:a16="http://schemas.microsoft.com/office/drawing/2014/main" id="{BD2843C9-86AC-4823-8D89-66B62F94E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24">
              <a:extLst>
                <a:ext uri="{FF2B5EF4-FFF2-40B4-BE49-F238E27FC236}">
                  <a16:creationId xmlns:a16="http://schemas.microsoft.com/office/drawing/2014/main" id="{1B519EA3-915E-4EAD-A40F-32168E8E1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25">
              <a:extLst>
                <a:ext uri="{FF2B5EF4-FFF2-40B4-BE49-F238E27FC236}">
                  <a16:creationId xmlns:a16="http://schemas.microsoft.com/office/drawing/2014/main" id="{7A321902-1E1D-4964-AF8F-D133DEA58C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26">
              <a:extLst>
                <a:ext uri="{FF2B5EF4-FFF2-40B4-BE49-F238E27FC236}">
                  <a16:creationId xmlns:a16="http://schemas.microsoft.com/office/drawing/2014/main" id="{112E54C4-91A4-40EC-9182-578C6684F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27">
              <a:extLst>
                <a:ext uri="{FF2B5EF4-FFF2-40B4-BE49-F238E27FC236}">
                  <a16:creationId xmlns:a16="http://schemas.microsoft.com/office/drawing/2014/main" id="{8FA627D4-711B-43E1-956F-E83777F1E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28">
              <a:extLst>
                <a:ext uri="{FF2B5EF4-FFF2-40B4-BE49-F238E27FC236}">
                  <a16:creationId xmlns:a16="http://schemas.microsoft.com/office/drawing/2014/main" id="{A52861B4-1F11-4F96-B2C6-6CF1ABF3E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29">
              <a:extLst>
                <a:ext uri="{FF2B5EF4-FFF2-40B4-BE49-F238E27FC236}">
                  <a16:creationId xmlns:a16="http://schemas.microsoft.com/office/drawing/2014/main" id="{8B08E382-69A6-4F49-B9D0-30282ABF2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30">
              <a:extLst>
                <a:ext uri="{FF2B5EF4-FFF2-40B4-BE49-F238E27FC236}">
                  <a16:creationId xmlns:a16="http://schemas.microsoft.com/office/drawing/2014/main" id="{C90814EC-520D-44F5-86DC-EC86DC654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31">
              <a:extLst>
                <a:ext uri="{FF2B5EF4-FFF2-40B4-BE49-F238E27FC236}">
                  <a16:creationId xmlns:a16="http://schemas.microsoft.com/office/drawing/2014/main" id="{F912B22F-31DB-46D6-8E4E-54EBED6B9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32">
              <a:extLst>
                <a:ext uri="{FF2B5EF4-FFF2-40B4-BE49-F238E27FC236}">
                  <a16:creationId xmlns:a16="http://schemas.microsoft.com/office/drawing/2014/main" id="{051A22F2-66B3-4FF2-89BD-CD02C2681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Rectangle 33">
              <a:extLst>
                <a:ext uri="{FF2B5EF4-FFF2-40B4-BE49-F238E27FC236}">
                  <a16:creationId xmlns:a16="http://schemas.microsoft.com/office/drawing/2014/main" id="{4C2C276D-BE72-4024-971D-6777F9524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9" name="Freeform 34">
              <a:extLst>
                <a:ext uri="{FF2B5EF4-FFF2-40B4-BE49-F238E27FC236}">
                  <a16:creationId xmlns:a16="http://schemas.microsoft.com/office/drawing/2014/main" id="{6AFDDC6B-3AFC-48D7-95CF-5FBB511D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35">
              <a:extLst>
                <a:ext uri="{FF2B5EF4-FFF2-40B4-BE49-F238E27FC236}">
                  <a16:creationId xmlns:a16="http://schemas.microsoft.com/office/drawing/2014/main" id="{FFAA444D-5CF5-4864-A37F-A111C8FF8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36">
              <a:extLst>
                <a:ext uri="{FF2B5EF4-FFF2-40B4-BE49-F238E27FC236}">
                  <a16:creationId xmlns:a16="http://schemas.microsoft.com/office/drawing/2014/main" id="{5FF79462-E4F2-48A6-A56D-0D6025638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37">
              <a:extLst>
                <a:ext uri="{FF2B5EF4-FFF2-40B4-BE49-F238E27FC236}">
                  <a16:creationId xmlns:a16="http://schemas.microsoft.com/office/drawing/2014/main" id="{966D2CEE-D08F-46BC-B14C-93765B5B5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38">
              <a:extLst>
                <a:ext uri="{FF2B5EF4-FFF2-40B4-BE49-F238E27FC236}">
                  <a16:creationId xmlns:a16="http://schemas.microsoft.com/office/drawing/2014/main" id="{599A4AD6-C27F-4336-9E88-8C647A23C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39">
              <a:extLst>
                <a:ext uri="{FF2B5EF4-FFF2-40B4-BE49-F238E27FC236}">
                  <a16:creationId xmlns:a16="http://schemas.microsoft.com/office/drawing/2014/main" id="{44DF8341-5042-4DC0-BAEF-E3D91FF7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40">
              <a:extLst>
                <a:ext uri="{FF2B5EF4-FFF2-40B4-BE49-F238E27FC236}">
                  <a16:creationId xmlns:a16="http://schemas.microsoft.com/office/drawing/2014/main" id="{71762CC7-CB05-40DA-A00C-4E2E2480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41">
              <a:extLst>
                <a:ext uri="{FF2B5EF4-FFF2-40B4-BE49-F238E27FC236}">
                  <a16:creationId xmlns:a16="http://schemas.microsoft.com/office/drawing/2014/main" id="{4F9045FC-8914-48C8-A36C-AAA35E3F4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42">
              <a:extLst>
                <a:ext uri="{FF2B5EF4-FFF2-40B4-BE49-F238E27FC236}">
                  <a16:creationId xmlns:a16="http://schemas.microsoft.com/office/drawing/2014/main" id="{2B8DF617-2AF1-45FE-A0B8-E36B9580A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43">
              <a:extLst>
                <a:ext uri="{FF2B5EF4-FFF2-40B4-BE49-F238E27FC236}">
                  <a16:creationId xmlns:a16="http://schemas.microsoft.com/office/drawing/2014/main" id="{492D7FF8-46B6-4679-9439-2057238D5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44">
              <a:extLst>
                <a:ext uri="{FF2B5EF4-FFF2-40B4-BE49-F238E27FC236}">
                  <a16:creationId xmlns:a16="http://schemas.microsoft.com/office/drawing/2014/main" id="{33DDE513-207C-49C7-BF67-7526AAAA1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Rectangle 45">
              <a:extLst>
                <a:ext uri="{FF2B5EF4-FFF2-40B4-BE49-F238E27FC236}">
                  <a16:creationId xmlns:a16="http://schemas.microsoft.com/office/drawing/2014/main" id="{ABEE1802-DF83-4775-831C-512B9B0B1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1" name="Freeform 46">
              <a:extLst>
                <a:ext uri="{FF2B5EF4-FFF2-40B4-BE49-F238E27FC236}">
                  <a16:creationId xmlns:a16="http://schemas.microsoft.com/office/drawing/2014/main" id="{3882C4EF-F620-4972-8FB9-B856D2B6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47">
              <a:extLst>
                <a:ext uri="{FF2B5EF4-FFF2-40B4-BE49-F238E27FC236}">
                  <a16:creationId xmlns:a16="http://schemas.microsoft.com/office/drawing/2014/main" id="{531F85E7-F63E-4D39-8088-8195AD227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48">
              <a:extLst>
                <a:ext uri="{FF2B5EF4-FFF2-40B4-BE49-F238E27FC236}">
                  <a16:creationId xmlns:a16="http://schemas.microsoft.com/office/drawing/2014/main" id="{9ADD32DD-B096-4677-80F8-B92AA01E6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49">
              <a:extLst>
                <a:ext uri="{FF2B5EF4-FFF2-40B4-BE49-F238E27FC236}">
                  <a16:creationId xmlns:a16="http://schemas.microsoft.com/office/drawing/2014/main" id="{9F1863D8-139F-4C40-BF00-40B6EA0F3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50">
              <a:extLst>
                <a:ext uri="{FF2B5EF4-FFF2-40B4-BE49-F238E27FC236}">
                  <a16:creationId xmlns:a16="http://schemas.microsoft.com/office/drawing/2014/main" id="{41C88777-539F-4497-8ACD-DB5EB48C8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51">
              <a:extLst>
                <a:ext uri="{FF2B5EF4-FFF2-40B4-BE49-F238E27FC236}">
                  <a16:creationId xmlns:a16="http://schemas.microsoft.com/office/drawing/2014/main" id="{502CEC28-4F28-4576-B919-7262CCC10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52">
              <a:extLst>
                <a:ext uri="{FF2B5EF4-FFF2-40B4-BE49-F238E27FC236}">
                  <a16:creationId xmlns:a16="http://schemas.microsoft.com/office/drawing/2014/main" id="{C9E5198A-7C53-4D62-BA3D-A3AC6FD0F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53">
              <a:extLst>
                <a:ext uri="{FF2B5EF4-FFF2-40B4-BE49-F238E27FC236}">
                  <a16:creationId xmlns:a16="http://schemas.microsoft.com/office/drawing/2014/main" id="{E9A854AB-3F74-4287-87DC-AF5A568859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54">
              <a:extLst>
                <a:ext uri="{FF2B5EF4-FFF2-40B4-BE49-F238E27FC236}">
                  <a16:creationId xmlns:a16="http://schemas.microsoft.com/office/drawing/2014/main" id="{4AB0057E-B3A6-4026-9957-95F85AEE5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55">
              <a:extLst>
                <a:ext uri="{FF2B5EF4-FFF2-40B4-BE49-F238E27FC236}">
                  <a16:creationId xmlns:a16="http://schemas.microsoft.com/office/drawing/2014/main" id="{3EE41E05-F297-4026-836E-28493C070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56">
              <a:extLst>
                <a:ext uri="{FF2B5EF4-FFF2-40B4-BE49-F238E27FC236}">
                  <a16:creationId xmlns:a16="http://schemas.microsoft.com/office/drawing/2014/main" id="{C92C5E3B-704D-4F3E-8093-7CA684C41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57">
              <a:extLst>
                <a:ext uri="{FF2B5EF4-FFF2-40B4-BE49-F238E27FC236}">
                  <a16:creationId xmlns:a16="http://schemas.microsoft.com/office/drawing/2014/main" id="{825CD6F0-AF7C-4FF4-97CB-67456D1D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58">
              <a:extLst>
                <a:ext uri="{FF2B5EF4-FFF2-40B4-BE49-F238E27FC236}">
                  <a16:creationId xmlns:a16="http://schemas.microsoft.com/office/drawing/2014/main" id="{C4DD64A4-C034-4789-BB5E-F569044A3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B683E0DB-6F21-4C3E-8305-9450FD8D6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46" name="Freeform 32">
              <a:extLst>
                <a:ext uri="{FF2B5EF4-FFF2-40B4-BE49-F238E27FC236}">
                  <a16:creationId xmlns:a16="http://schemas.microsoft.com/office/drawing/2014/main" id="{F0A05D6A-7B96-4CC8-AE3F-7FD9D8AD9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33">
              <a:extLst>
                <a:ext uri="{FF2B5EF4-FFF2-40B4-BE49-F238E27FC236}">
                  <a16:creationId xmlns:a16="http://schemas.microsoft.com/office/drawing/2014/main" id="{5D804E2E-555D-4400-AF17-C855839CB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34">
              <a:extLst>
                <a:ext uri="{FF2B5EF4-FFF2-40B4-BE49-F238E27FC236}">
                  <a16:creationId xmlns:a16="http://schemas.microsoft.com/office/drawing/2014/main" id="{18D98775-8A76-44FB-B847-48847A7B51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35">
              <a:extLst>
                <a:ext uri="{FF2B5EF4-FFF2-40B4-BE49-F238E27FC236}">
                  <a16:creationId xmlns:a16="http://schemas.microsoft.com/office/drawing/2014/main" id="{81718D4D-D78C-49F6-A8D0-9BFA8281A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36">
              <a:extLst>
                <a:ext uri="{FF2B5EF4-FFF2-40B4-BE49-F238E27FC236}">
                  <a16:creationId xmlns:a16="http://schemas.microsoft.com/office/drawing/2014/main" id="{77635061-C105-40C2-B344-85AFF348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37">
              <a:extLst>
                <a:ext uri="{FF2B5EF4-FFF2-40B4-BE49-F238E27FC236}">
                  <a16:creationId xmlns:a16="http://schemas.microsoft.com/office/drawing/2014/main" id="{8AC7657B-8096-43B1-8064-66D26AD3E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38">
              <a:extLst>
                <a:ext uri="{FF2B5EF4-FFF2-40B4-BE49-F238E27FC236}">
                  <a16:creationId xmlns:a16="http://schemas.microsoft.com/office/drawing/2014/main" id="{53E7728E-84D6-4409-8B01-362F9C83C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39">
              <a:extLst>
                <a:ext uri="{FF2B5EF4-FFF2-40B4-BE49-F238E27FC236}">
                  <a16:creationId xmlns:a16="http://schemas.microsoft.com/office/drawing/2014/main" id="{4AC472D4-CE53-4329-A993-58B6E842D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40">
              <a:extLst>
                <a:ext uri="{FF2B5EF4-FFF2-40B4-BE49-F238E27FC236}">
                  <a16:creationId xmlns:a16="http://schemas.microsoft.com/office/drawing/2014/main" id="{26159CF8-0326-4216-A837-F6D30FE96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Rectangle 41">
              <a:extLst>
                <a:ext uri="{FF2B5EF4-FFF2-40B4-BE49-F238E27FC236}">
                  <a16:creationId xmlns:a16="http://schemas.microsoft.com/office/drawing/2014/main" id="{9BC6B81B-A802-4A4A-A808-00EB76985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8" name="Imagem 7" descr="Uma imagem contendo desenho&#10;&#10;Descrição gerada automaticamente">
            <a:extLst>
              <a:ext uri="{FF2B5EF4-FFF2-40B4-BE49-F238E27FC236}">
                <a16:creationId xmlns:a16="http://schemas.microsoft.com/office/drawing/2014/main" id="{28629E0A-488B-4E59-8F16-23BC282DE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8595" y="490961"/>
            <a:ext cx="920485" cy="219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521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8654CF-0880-4248-9CE7-922056827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1274" y="1697476"/>
            <a:ext cx="4729261" cy="3463047"/>
          </a:xfrm>
        </p:spPr>
        <p:txBody>
          <a:bodyPr/>
          <a:lstStyle/>
          <a:p>
            <a:r>
              <a:rPr lang="pt-BR" dirty="0"/>
              <a:t>Muito obrigado</a:t>
            </a:r>
            <a:br>
              <a:rPr lang="pt-BR" dirty="0"/>
            </a:br>
            <a:r>
              <a:rPr lang="pt-BR" dirty="0"/>
              <a:t>   pela atenção</a:t>
            </a:r>
          </a:p>
        </p:txBody>
      </p:sp>
    </p:spTree>
    <p:extLst>
      <p:ext uri="{BB962C8B-B14F-4D97-AF65-F5344CB8AC3E}">
        <p14:creationId xmlns:p14="http://schemas.microsoft.com/office/powerpoint/2010/main" val="16234765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25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Arial</vt:lpstr>
      <vt:lpstr>Tw Cen MT</vt:lpstr>
      <vt:lpstr>Circuito</vt:lpstr>
      <vt:lpstr>DESIGN DE IHC</vt:lpstr>
      <vt:lpstr>Muito obrigado    pela atenção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Reunião semanal</dc:title>
  <dc:creator>Marcus Fernandes</dc:creator>
  <cp:lastModifiedBy>Marcus Fernandes</cp:lastModifiedBy>
  <cp:revision>24</cp:revision>
  <dcterms:created xsi:type="dcterms:W3CDTF">2019-05-03T01:35:54Z</dcterms:created>
  <dcterms:modified xsi:type="dcterms:W3CDTF">2019-11-26T00:52:48Z</dcterms:modified>
</cp:coreProperties>
</file>