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1" r:id="rId4"/>
    <p:sldId id="270" r:id="rId5"/>
    <p:sldId id="273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000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DsywyN_h22NEjTB-Sz607wRsOZxCsN1OOpw3bSW0eeBISCQ/view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ssioauad.com/2018/03/07/framework-decide-para-avaliacoes/" TargetMode="External"/><Relationship Id="rId2" Type="http://schemas.openxmlformats.org/officeDocument/2006/relationships/hyperlink" Target="https://satisfacaodeclientes.com/pesquisa-de-satisfacao-do-cliente-como-montar-modelo-moderno-e-inteligen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D50C3BF-4EC6-4075-8C5A-BB4D93669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6" name="Rectangle 85">
              <a:extLst>
                <a:ext uri="{FF2B5EF4-FFF2-40B4-BE49-F238E27FC236}">
                  <a16:creationId xmlns:a16="http://schemas.microsoft.com/office/drawing/2014/main" id="{AAD5EEF9-647D-437D-909D-552158996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2">
              <a:extLst>
                <a:ext uri="{FF2B5EF4-FFF2-40B4-BE49-F238E27FC236}">
                  <a16:creationId xmlns:a16="http://schemas.microsoft.com/office/drawing/2014/main" id="{AD572E06-C69D-4C73-907F-E960818C9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3D5BCC-4436-4975-AD94-70DC2D7A5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0289" y="2296070"/>
            <a:ext cx="4578035" cy="1466951"/>
          </a:xfrm>
        </p:spPr>
        <p:txBody>
          <a:bodyPr>
            <a:noAutofit/>
          </a:bodyPr>
          <a:lstStyle/>
          <a:p>
            <a:r>
              <a:rPr lang="pt-BR" sz="5400" dirty="0"/>
              <a:t>DESIGN DE IHC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C73103-373C-4677-8C38-F0771EC0C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8623" y="4263368"/>
            <a:ext cx="5437103" cy="19399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FILIPE RAMOS.</a:t>
            </a:r>
          </a:p>
          <a:p>
            <a:r>
              <a:rPr lang="pt-BR" dirty="0"/>
              <a:t>JOÃO PAULO PRATA.</a:t>
            </a:r>
          </a:p>
          <a:p>
            <a:r>
              <a:rPr lang="pt-BR" dirty="0"/>
              <a:t>Marcus Fernandes.</a:t>
            </a:r>
          </a:p>
          <a:p>
            <a:r>
              <a:rPr lang="pt-BR" dirty="0"/>
              <a:t>MURILO NETO.</a:t>
            </a:r>
          </a:p>
          <a:p>
            <a:r>
              <a:rPr lang="pt-BR" dirty="0"/>
              <a:t>VINICIUS COSSIO.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427DC4-D0C8-4AD1-971C-C179999E4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11827C78-913D-484C-8C41-03DA31425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B6F8B17C-D826-4328-938A-3EA29923D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39D88DB7-6249-4F7B-BE6A-FCC6D4978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Rectangle 8">
              <a:extLst>
                <a:ext uri="{FF2B5EF4-FFF2-40B4-BE49-F238E27FC236}">
                  <a16:creationId xmlns:a16="http://schemas.microsoft.com/office/drawing/2014/main" id="{756D5198-7167-4B16-AB98-5B4E36925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DA8DAFD5-0534-4B77-9BDA-835065CBA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7CA8B15F-CF03-4D11-8AEC-82E80157B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59FF9F8-7A9B-4AA7-A132-383AF3485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CBA02FB8-E42C-45DA-AAF7-3397620D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9929394A-93E2-4CC7-BE87-C83F6A8E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0D9C5509-FF48-4A4B-93E5-54BB49A4A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8D8D120B-EEA9-48FD-8996-23C6C46E1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3C6F42D5-B202-46C6-8515-D9840784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63970DAE-ED0B-4C16-A738-7D472097C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3057B46C-1C3D-49B0-BFA0-F8C52423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48CF20C5-3838-4173-A8B8-B2F2C98F1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ECE30E10-7578-4E62-ACBF-10C47906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944967BD-A875-4678-99F4-7F57BB00D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39B8890D-782F-4441-99F8-24D555ADB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BD2843C9-86AC-4823-8D89-66B62F94E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1B519EA3-915E-4EAD-A40F-32168E8E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7A321902-1E1D-4964-AF8F-D133DEA58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112E54C4-91A4-40EC-9182-578C6684F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8FA627D4-711B-43E1-956F-E83777F1E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A52861B4-1F11-4F96-B2C6-6CF1ABF3E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8B08E382-69A6-4F49-B9D0-30282ABF2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C90814EC-520D-44F5-86DC-EC86DC654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F912B22F-31DB-46D6-8E4E-54EBED6B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051A22F2-66B3-4FF2-89BD-CD02C2681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33">
              <a:extLst>
                <a:ext uri="{FF2B5EF4-FFF2-40B4-BE49-F238E27FC236}">
                  <a16:creationId xmlns:a16="http://schemas.microsoft.com/office/drawing/2014/main" id="{4C2C276D-BE72-4024-971D-6777F9524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6AFDDC6B-3AFC-48D7-95CF-5FBB511D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FFAA444D-5CF5-4864-A37F-A111C8FF8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5FF79462-E4F2-48A6-A56D-0D6025638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966D2CEE-D08F-46BC-B14C-93765B5B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599A4AD6-C27F-4336-9E88-8C647A23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44DF8341-5042-4DC0-BAEF-E3D91FF7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71762CC7-CB05-40DA-A00C-4E2E2480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4F9045FC-8914-48C8-A36C-AAA35E3F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2B8DF617-2AF1-45FE-A0B8-E36B9580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492D7FF8-46B6-4679-9439-2057238D5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33DDE513-207C-49C7-BF67-7526AAAA1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Rectangle 45">
              <a:extLst>
                <a:ext uri="{FF2B5EF4-FFF2-40B4-BE49-F238E27FC236}">
                  <a16:creationId xmlns:a16="http://schemas.microsoft.com/office/drawing/2014/main" id="{ABEE1802-DF83-4775-831C-512B9B0B1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3882C4EF-F620-4972-8FB9-B856D2B6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47">
              <a:extLst>
                <a:ext uri="{FF2B5EF4-FFF2-40B4-BE49-F238E27FC236}">
                  <a16:creationId xmlns:a16="http://schemas.microsoft.com/office/drawing/2014/main" id="{531F85E7-F63E-4D39-8088-8195AD227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48">
              <a:extLst>
                <a:ext uri="{FF2B5EF4-FFF2-40B4-BE49-F238E27FC236}">
                  <a16:creationId xmlns:a16="http://schemas.microsoft.com/office/drawing/2014/main" id="{9ADD32DD-B096-4677-80F8-B92AA01E6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49">
              <a:extLst>
                <a:ext uri="{FF2B5EF4-FFF2-40B4-BE49-F238E27FC236}">
                  <a16:creationId xmlns:a16="http://schemas.microsoft.com/office/drawing/2014/main" id="{9F1863D8-139F-4C40-BF00-40B6EA0F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0">
              <a:extLst>
                <a:ext uri="{FF2B5EF4-FFF2-40B4-BE49-F238E27FC236}">
                  <a16:creationId xmlns:a16="http://schemas.microsoft.com/office/drawing/2014/main" id="{41C88777-539F-4497-8ACD-DB5EB48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1">
              <a:extLst>
                <a:ext uri="{FF2B5EF4-FFF2-40B4-BE49-F238E27FC236}">
                  <a16:creationId xmlns:a16="http://schemas.microsoft.com/office/drawing/2014/main" id="{502CEC28-4F28-4576-B919-7262CCC10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2">
              <a:extLst>
                <a:ext uri="{FF2B5EF4-FFF2-40B4-BE49-F238E27FC236}">
                  <a16:creationId xmlns:a16="http://schemas.microsoft.com/office/drawing/2014/main" id="{C9E5198A-7C53-4D62-BA3D-A3AC6FD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3">
              <a:extLst>
                <a:ext uri="{FF2B5EF4-FFF2-40B4-BE49-F238E27FC236}">
                  <a16:creationId xmlns:a16="http://schemas.microsoft.com/office/drawing/2014/main" id="{E9A854AB-3F74-4287-87DC-AF5A56885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4">
              <a:extLst>
                <a:ext uri="{FF2B5EF4-FFF2-40B4-BE49-F238E27FC236}">
                  <a16:creationId xmlns:a16="http://schemas.microsoft.com/office/drawing/2014/main" id="{4AB0057E-B3A6-4026-9957-95F85AEE5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55">
              <a:extLst>
                <a:ext uri="{FF2B5EF4-FFF2-40B4-BE49-F238E27FC236}">
                  <a16:creationId xmlns:a16="http://schemas.microsoft.com/office/drawing/2014/main" id="{3EE41E05-F297-4026-836E-28493C070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56">
              <a:extLst>
                <a:ext uri="{FF2B5EF4-FFF2-40B4-BE49-F238E27FC236}">
                  <a16:creationId xmlns:a16="http://schemas.microsoft.com/office/drawing/2014/main" id="{C92C5E3B-704D-4F3E-8093-7CA684C41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57">
              <a:extLst>
                <a:ext uri="{FF2B5EF4-FFF2-40B4-BE49-F238E27FC236}">
                  <a16:creationId xmlns:a16="http://schemas.microsoft.com/office/drawing/2014/main" id="{825CD6F0-AF7C-4FF4-97CB-67456D1D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58">
              <a:extLst>
                <a:ext uri="{FF2B5EF4-FFF2-40B4-BE49-F238E27FC236}">
                  <a16:creationId xmlns:a16="http://schemas.microsoft.com/office/drawing/2014/main" id="{C4DD64A4-C034-4789-BB5E-F569044A3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683E0DB-6F21-4C3E-8305-9450FD8D6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F0A05D6A-7B96-4CC8-AE3F-7FD9D8AD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33">
              <a:extLst>
                <a:ext uri="{FF2B5EF4-FFF2-40B4-BE49-F238E27FC236}">
                  <a16:creationId xmlns:a16="http://schemas.microsoft.com/office/drawing/2014/main" id="{5D804E2E-555D-4400-AF17-C855839CB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18D98775-8A76-44FB-B847-48847A7B5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81718D4D-D78C-49F6-A8D0-9BFA8281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77635061-C105-40C2-B344-85AFF348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8AC7657B-8096-43B1-8064-66D26AD3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53E7728E-84D6-4409-8B01-362F9C83C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4AC472D4-CE53-4329-A993-58B6E842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40">
              <a:extLst>
                <a:ext uri="{FF2B5EF4-FFF2-40B4-BE49-F238E27FC236}">
                  <a16:creationId xmlns:a16="http://schemas.microsoft.com/office/drawing/2014/main" id="{26159CF8-0326-4216-A837-F6D30FE96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Rectangle 41">
              <a:extLst>
                <a:ext uri="{FF2B5EF4-FFF2-40B4-BE49-F238E27FC236}">
                  <a16:creationId xmlns:a16="http://schemas.microsoft.com/office/drawing/2014/main" id="{9BC6B81B-A802-4A4A-A808-00EB76985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28629E0A-488B-4E59-8F16-23BC282DE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595" y="490961"/>
            <a:ext cx="920485" cy="21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2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3389-4737-428F-87FA-FB5CDC3F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 decide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4333D-7D27-4EB4-81DD-6A89E9A5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/>
              <a:t>O framework DECIDE, proposto por Preece et alii (2005, p.368), é composto por seis etapas, e as iniciais de cada etapa, na língua inglesa, compõem a sua nomenclatura.</a:t>
            </a:r>
          </a:p>
          <a:p>
            <a:r>
              <a:rPr lang="pt-BR" dirty="0"/>
              <a:t>Determinar (Determine): determinar as metas e os objetivos da avaliação;</a:t>
            </a:r>
          </a:p>
          <a:p>
            <a:r>
              <a:rPr lang="pt-BR" dirty="0"/>
              <a:t>Explorar (Explore): determinar e explorar as questões cuja avaliação pretende responder;</a:t>
            </a:r>
          </a:p>
          <a:p>
            <a:r>
              <a:rPr lang="pt-BR" dirty="0"/>
              <a:t>Escolher (</a:t>
            </a:r>
            <a:r>
              <a:rPr lang="pt-BR" dirty="0" err="1"/>
              <a:t>Choose</a:t>
            </a:r>
            <a:r>
              <a:rPr lang="pt-BR" dirty="0"/>
              <a:t>): escolher os métodos e as técnicas que responderão às questões da avaliação;</a:t>
            </a:r>
          </a:p>
          <a:p>
            <a:r>
              <a:rPr lang="pt-BR" dirty="0"/>
              <a:t>Identificar (</a:t>
            </a:r>
            <a:r>
              <a:rPr lang="pt-BR" dirty="0" err="1"/>
              <a:t>Identify</a:t>
            </a:r>
            <a:r>
              <a:rPr lang="pt-BR" dirty="0"/>
              <a:t>): identificar questões práticas a serem abordadas pela avaliação;</a:t>
            </a:r>
          </a:p>
          <a:p>
            <a:r>
              <a:rPr lang="pt-BR" dirty="0"/>
              <a:t>Decidir (Decide): decidir como lidar com as questões éticas envolvidas;</a:t>
            </a:r>
          </a:p>
          <a:p>
            <a:r>
              <a:rPr lang="pt-BR" dirty="0"/>
              <a:t>Avaliar (</a:t>
            </a:r>
            <a:r>
              <a:rPr lang="pt-BR" dirty="0" err="1"/>
              <a:t>Evaluate</a:t>
            </a:r>
            <a:r>
              <a:rPr lang="pt-BR" dirty="0"/>
              <a:t>): avaliar, interpretar e apresentar os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1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8668525-7F78-44A2-9B3B-273030044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31" y="241048"/>
            <a:ext cx="6277937" cy="6375904"/>
          </a:xfrm>
        </p:spPr>
      </p:pic>
    </p:spTree>
    <p:extLst>
      <p:ext uri="{BB962C8B-B14F-4D97-AF65-F5344CB8AC3E}">
        <p14:creationId xmlns:p14="http://schemas.microsoft.com/office/powerpoint/2010/main" val="379685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3C396-0ADC-41A8-AA92-9ED8037E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AB5ED-D20C-4D13-8690-E41B7CD3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https://docs.google.com/forms/d/e/1FAIpQLSfDsywyN_h22NEjTB-Sz607wRsOZxCsN1OOpw3bSW0eeBISCQ/viewform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7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3C396-0ADC-41A8-AA92-9ED8037E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Balanço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AB5ED-D20C-4D13-8690-E41B7CD3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03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3C396-0ADC-41A8-AA92-9ED8037E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AB5ED-D20C-4D13-8690-E41B7CD3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https://satisfacaodeclientes.com/pesquisa-de-satisfacao-do-cliente-como-montar-modelo-moderno-e-inteligente/</a:t>
            </a:r>
            <a:endParaRPr lang="pt-BR" dirty="0"/>
          </a:p>
          <a:p>
            <a:r>
              <a:rPr lang="pt-BR" dirty="0">
                <a:hlinkClick r:id="rId3"/>
              </a:rPr>
              <a:t>https://tassioauad.com/2018/03/07/framework-decide-para-avaliacoes/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609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54CF-0880-4248-9CE7-92205682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274" y="1697476"/>
            <a:ext cx="4729261" cy="3463047"/>
          </a:xfrm>
        </p:spPr>
        <p:txBody>
          <a:bodyPr/>
          <a:lstStyle/>
          <a:p>
            <a:r>
              <a:rPr lang="pt-BR" dirty="0"/>
              <a:t>Muito obrigado</a:t>
            </a:r>
            <a:br>
              <a:rPr lang="pt-BR" dirty="0"/>
            </a:br>
            <a:r>
              <a:rPr lang="pt-BR" dirty="0"/>
              <a:t>   pela atenção</a:t>
            </a:r>
          </a:p>
        </p:txBody>
      </p:sp>
    </p:spTree>
    <p:extLst>
      <p:ext uri="{BB962C8B-B14F-4D97-AF65-F5344CB8AC3E}">
        <p14:creationId xmlns:p14="http://schemas.microsoft.com/office/powerpoint/2010/main" val="162347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190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DESIGN DE IHC</vt:lpstr>
      <vt:lpstr>Framework decide</vt:lpstr>
      <vt:lpstr>Apresentação do PowerPoint</vt:lpstr>
      <vt:lpstr>Link formulário</vt:lpstr>
      <vt:lpstr>Balanço de dados</vt:lpstr>
      <vt:lpstr>Bibliografia</vt:lpstr>
      <vt:lpstr>Muito obrigado   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semanal</dc:title>
  <dc:creator>Marcus Fernandes</dc:creator>
  <cp:lastModifiedBy>Marcus Fernandes</cp:lastModifiedBy>
  <cp:revision>29</cp:revision>
  <dcterms:created xsi:type="dcterms:W3CDTF">2019-05-03T01:35:54Z</dcterms:created>
  <dcterms:modified xsi:type="dcterms:W3CDTF">2019-11-30T22:56:25Z</dcterms:modified>
</cp:coreProperties>
</file>