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5075" autoAdjust="0"/>
  </p:normalViewPr>
  <p:slideViewPr>
    <p:cSldViewPr>
      <p:cViewPr>
        <p:scale>
          <a:sx n="76" d="100"/>
          <a:sy n="76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16F41A-F8EE-4C96-98A2-6BCED1AA8548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70C6F6D-DAAC-465A-8018-EC5F47E3F7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6F6D-DAAC-465A-8018-EC5F47E3F7F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23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6F6D-DAAC-465A-8018-EC5F47E3F7F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32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6F6D-DAAC-465A-8018-EC5F47E3F7F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4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6F6D-DAAC-465A-8018-EC5F47E3F7F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5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6F6D-DAAC-465A-8018-EC5F47E3F7F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32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rcohen911@gmail.co" TargetMode="External"/><Relationship Id="rId7" Type="http://schemas.openxmlformats.org/officeDocument/2006/relationships/hyperlink" Target="mailto:Roysha1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netanelm54@gmail.com" TargetMode="External"/><Relationship Id="rId5" Type="http://schemas.openxmlformats.org/officeDocument/2006/relationships/hyperlink" Target="mailto:talyeh3@gmail.com" TargetMode="External"/><Relationship Id="rId4" Type="http://schemas.openxmlformats.org/officeDocument/2006/relationships/hyperlink" Target="mailto:eddielav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6" y="3958860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בנות שירות בודדות בישראל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84060" y="3084422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e-IL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בשבי"ל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Nir Cohen, Eddie Lavian, Tal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Yehousha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Netanel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Morli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Roy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Shani @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JCE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9228" y="323336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7701" y="6913"/>
            <a:ext cx="7524328" cy="1069514"/>
          </a:xfrm>
        </p:spPr>
        <p:txBody>
          <a:bodyPr/>
          <a:lstStyle/>
          <a:p>
            <a:r>
              <a:rPr lang="en-US" altLang="ko-KR" dirty="0" smtClean="0"/>
              <a:t>The Crew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47664" y="3573016"/>
            <a:ext cx="7344816" cy="2160240"/>
          </a:xfrm>
        </p:spPr>
        <p:txBody>
          <a:bodyPr/>
          <a:lstStyle/>
          <a:p>
            <a:r>
              <a:rPr lang="en-US" sz="2000" b="1" dirty="0"/>
              <a:t>The team members are Nir Cohen, Eddie Lavian</a:t>
            </a:r>
            <a:r>
              <a:rPr lang="en-US" sz="2000" b="1" dirty="0" smtClean="0"/>
              <a:t>,</a:t>
            </a:r>
          </a:p>
          <a:p>
            <a:r>
              <a:rPr lang="en-US" sz="2000" b="1" dirty="0" smtClean="0"/>
              <a:t>Tal </a:t>
            </a:r>
            <a:r>
              <a:rPr lang="en-US" sz="2000" b="1" dirty="0" err="1"/>
              <a:t>Yeshouha</a:t>
            </a:r>
            <a:r>
              <a:rPr lang="en-US" sz="2000" b="1" dirty="0"/>
              <a:t>, </a:t>
            </a:r>
            <a:r>
              <a:rPr lang="en-US" sz="2000" b="1" dirty="0" err="1"/>
              <a:t>Netanel</a:t>
            </a:r>
            <a:r>
              <a:rPr lang="en-US" sz="2000" b="1" dirty="0"/>
              <a:t> </a:t>
            </a:r>
            <a:r>
              <a:rPr lang="en-US" sz="2000" b="1" dirty="0" err="1"/>
              <a:t>Morli</a:t>
            </a:r>
            <a:r>
              <a:rPr lang="en-US" sz="2000" b="1" dirty="0"/>
              <a:t> and Roy Shani. We </a:t>
            </a:r>
            <a:r>
              <a:rPr lang="en-US" sz="2000" b="1" dirty="0" smtClean="0"/>
              <a:t>are</a:t>
            </a:r>
          </a:p>
          <a:p>
            <a:r>
              <a:rPr lang="en-US" sz="2000" b="1" dirty="0" smtClean="0"/>
              <a:t>students </a:t>
            </a:r>
            <a:r>
              <a:rPr lang="en-US" sz="2000" b="1" dirty="0"/>
              <a:t>in software engineering in the third year, each of us specializing in another </a:t>
            </a:r>
            <a:r>
              <a:rPr lang="en-US" sz="2000" b="1" dirty="0" smtClean="0"/>
              <a:t>field.</a:t>
            </a:r>
            <a:endParaRPr lang="ko-KR" altLang="en-US" sz="2000" dirty="0"/>
          </a:p>
        </p:txBody>
      </p:sp>
      <p:pic>
        <p:nvPicPr>
          <p:cNvPr id="2" name="מציין מיקום תוכן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58" y="1052736"/>
            <a:ext cx="1563222" cy="1512168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30" y="1024619"/>
            <a:ext cx="1474590" cy="154028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58" y="1052736"/>
            <a:ext cx="1634746" cy="1512168"/>
          </a:xfrm>
          <a:prstGeom prst="rect">
            <a:avLst/>
          </a:prstGeom>
        </p:spPr>
      </p:pic>
      <p:pic>
        <p:nvPicPr>
          <p:cNvPr id="1026" name="Picture 2" descr="D:\Users\user-pc\Desktop\18402719_10207592433403859_4045067420267323702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46407"/>
            <a:ext cx="1364304" cy="151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user-pc\Desktop\הנדסת תוכנה פרוייקט\10408733_10207843378987652_7703238248329130454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140310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Bishvil</a:t>
            </a:r>
            <a:r>
              <a:rPr lang="en-US" altLang="ko-KR" dirty="0" smtClean="0"/>
              <a:t> Crew</a:t>
            </a:r>
            <a:endParaRPr lang="ko-KR" alt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368152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31640" y="908720"/>
            <a:ext cx="7327664" cy="21602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narrow the social gap between the </a:t>
            </a:r>
            <a:r>
              <a:rPr lang="en-US" sz="2000" b="1" dirty="0" smtClean="0"/>
              <a:t>service-girls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Create </a:t>
            </a:r>
            <a:r>
              <a:rPr lang="en-US" sz="2000" b="1" dirty="0"/>
              <a:t>a social network to solve the needs of </a:t>
            </a:r>
            <a:r>
              <a:rPr lang="en-US" sz="2000" b="1" dirty="0"/>
              <a:t>service girls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Provide a convenient interface for the management of the girls' community by the </a:t>
            </a:r>
            <a:r>
              <a:rPr lang="en-US" sz="2000" b="1" dirty="0" smtClean="0"/>
              <a:t>organization</a:t>
            </a:r>
            <a:endParaRPr lang="he-IL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2050" name="Picture 2" descr="D:\Users\user-pc\Desktop\הנדסת תוכנה פרוייקט\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23" y="2924944"/>
            <a:ext cx="2237577" cy="36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user-pc\Desktop\הנדסת תוכנה פרוייקט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24944"/>
            <a:ext cx="2405261" cy="36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user-pc\Desktop\הנדסת תוכנה פרוייקט\ho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15" y="2924945"/>
            <a:ext cx="2362357" cy="36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Application</a:t>
            </a:r>
            <a:endParaRPr lang="ko-KR" altLang="en-US" dirty="0"/>
          </a:p>
        </p:txBody>
      </p:sp>
      <p:sp>
        <p:nvSpPr>
          <p:cNvPr id="8" name="Content Placeholder 12"/>
          <p:cNvSpPr>
            <a:spLocks noGrp="1"/>
          </p:cNvSpPr>
          <p:nvPr>
            <p:ph idx="10"/>
          </p:nvPr>
        </p:nvSpPr>
        <p:spPr>
          <a:xfrm>
            <a:off x="1331640" y="908720"/>
            <a:ext cx="7327664" cy="21602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Hosting, Meetings, Items </a:t>
            </a:r>
            <a:r>
              <a:rPr lang="en-US" sz="2000" b="1" dirty="0" smtClean="0"/>
              <a:t>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Chat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Roller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Register in </a:t>
            </a:r>
            <a:r>
              <a:rPr lang="en-US" sz="2000" b="1" dirty="0" err="1" smtClean="0"/>
              <a:t>RealTime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Language support</a:t>
            </a:r>
            <a:endParaRPr lang="he-IL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3074" name="Picture 2" descr="D:\Users\user-pc\Desktop\הנדסת תוכנה פרוייקט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05" y="1340768"/>
            <a:ext cx="305099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user-pc\Desktop\הנדסת תוכנה פרוייקט\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67" y="3284984"/>
            <a:ext cx="3034806" cy="1994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76" name="Picture 4" descr="D:\Users\user-pc\Desktop\הנדסת תוכנה פרוייקט\visu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1" y="3861048"/>
            <a:ext cx="3988211" cy="259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0"/>
          </p:nvPr>
        </p:nvSpPr>
        <p:spPr>
          <a:xfrm>
            <a:off x="1907704" y="3645024"/>
            <a:ext cx="6563072" cy="1368152"/>
          </a:xfrm>
        </p:spPr>
        <p:txBody>
          <a:bodyPr/>
          <a:lstStyle/>
          <a:p>
            <a:r>
              <a:rPr lang="en-US" dirty="0" smtClean="0"/>
              <a:t>Nir Cohen – </a:t>
            </a:r>
            <a:r>
              <a:rPr lang="en-US" dirty="0" err="1" smtClean="0">
                <a:hlinkClick r:id="rId3"/>
              </a:rPr>
              <a:t>nircohen911@gmail.co</a:t>
            </a:r>
            <a:r>
              <a:rPr lang="en-US" dirty="0" smtClean="0"/>
              <a:t>, 0509272550</a:t>
            </a:r>
          </a:p>
          <a:p>
            <a:r>
              <a:rPr lang="en-US" dirty="0" smtClean="0"/>
              <a:t>Eddie Lavian – </a:t>
            </a:r>
            <a:r>
              <a:rPr lang="en-US" dirty="0" err="1" smtClean="0">
                <a:hlinkClick r:id="rId4"/>
              </a:rPr>
              <a:t>eddielav1@gmail.com</a:t>
            </a:r>
            <a:r>
              <a:rPr lang="en-US" dirty="0" smtClean="0"/>
              <a:t>, 0507988809</a:t>
            </a:r>
          </a:p>
          <a:p>
            <a:r>
              <a:rPr lang="en-US" dirty="0" smtClean="0"/>
              <a:t>Tal </a:t>
            </a:r>
            <a:r>
              <a:rPr lang="en-US" dirty="0" err="1" smtClean="0"/>
              <a:t>Yehousha</a:t>
            </a:r>
            <a:r>
              <a:rPr lang="en-US" dirty="0" smtClean="0"/>
              <a:t> – </a:t>
            </a:r>
            <a:r>
              <a:rPr lang="en-US" dirty="0" err="1" smtClean="0">
                <a:hlinkClick r:id="rId5"/>
              </a:rPr>
              <a:t>talyeh3@gmail.com</a:t>
            </a:r>
            <a:r>
              <a:rPr lang="en-US" dirty="0"/>
              <a:t>,</a:t>
            </a:r>
            <a:r>
              <a:rPr lang="en-US" dirty="0" smtClean="0"/>
              <a:t> 0507811169</a:t>
            </a:r>
          </a:p>
          <a:p>
            <a:r>
              <a:rPr lang="en-US" dirty="0" err="1" smtClean="0"/>
              <a:t>Netanel</a:t>
            </a:r>
            <a:r>
              <a:rPr lang="en-US" dirty="0" smtClean="0"/>
              <a:t> </a:t>
            </a:r>
            <a:r>
              <a:rPr lang="en-US" dirty="0" err="1" smtClean="0"/>
              <a:t>Morli</a:t>
            </a:r>
            <a:r>
              <a:rPr lang="en-US" dirty="0"/>
              <a:t> – </a:t>
            </a:r>
            <a:r>
              <a:rPr lang="en-US" dirty="0" err="1" smtClean="0">
                <a:hlinkClick r:id="rId6"/>
              </a:rPr>
              <a:t>netanelm54@gmail.com</a:t>
            </a:r>
            <a:r>
              <a:rPr lang="en-US" dirty="0" smtClean="0"/>
              <a:t>, 0524732202</a:t>
            </a:r>
          </a:p>
          <a:p>
            <a:r>
              <a:rPr lang="en-US" dirty="0" smtClean="0"/>
              <a:t>Roy Shani </a:t>
            </a:r>
            <a:r>
              <a:rPr lang="en-US" dirty="0"/>
              <a:t>-  </a:t>
            </a:r>
            <a:r>
              <a:rPr lang="en-US" dirty="0" err="1" smtClean="0">
                <a:hlinkClick r:id="rId7"/>
              </a:rPr>
              <a:t>Roysha1@gmail.com</a:t>
            </a:r>
            <a:r>
              <a:rPr lang="en-US" dirty="0" smtClean="0"/>
              <a:t> , 0547443119</a:t>
            </a:r>
            <a:endParaRPr lang="he-IL" dirty="0"/>
          </a:p>
        </p:txBody>
      </p:sp>
      <p:sp>
        <p:nvSpPr>
          <p:cNvPr id="5" name="Content Placeholder 12"/>
          <p:cNvSpPr>
            <a:spLocks noGrp="1"/>
          </p:cNvSpPr>
          <p:nvPr>
            <p:ph idx="10"/>
          </p:nvPr>
        </p:nvSpPr>
        <p:spPr>
          <a:xfrm>
            <a:off x="1619672" y="1268760"/>
            <a:ext cx="7327664" cy="1944216"/>
          </a:xfrm>
        </p:spPr>
        <p:txBody>
          <a:bodyPr/>
          <a:lstStyle/>
          <a:p>
            <a:r>
              <a:rPr lang="en-US" sz="2000" dirty="0"/>
              <a:t>We enjoyed creating the project together with the association, for more details you are invited to contact one of the team </a:t>
            </a:r>
            <a:r>
              <a:rPr lang="en-US" sz="2000" dirty="0" smtClean="0"/>
              <a:t>members</a:t>
            </a:r>
          </a:p>
          <a:p>
            <a:endParaRPr lang="en-US" sz="2000" dirty="0"/>
          </a:p>
          <a:p>
            <a:r>
              <a:rPr lang="en-US" sz="2000" dirty="0" smtClean="0"/>
              <a:t>Our </a:t>
            </a:r>
            <a:r>
              <a:rPr lang="en-US" sz="2000" dirty="0"/>
              <a:t>live application : https://test-</a:t>
            </a:r>
            <a:r>
              <a:rPr lang="en-US" sz="2000" dirty="0" err="1"/>
              <a:t>f29de.firebaseapp.com</a:t>
            </a:r>
            <a:r>
              <a:rPr lang="en-US" sz="2000" dirty="0"/>
              <a:t>/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6498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184</Words>
  <Application>Microsoft Office PowerPoint</Application>
  <PresentationFormat>‫הצגה על המסך 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מצגת של PowerPoint</vt:lpstr>
      <vt:lpstr>The Crew</vt:lpstr>
      <vt:lpstr>Bishvil Crew</vt:lpstr>
      <vt:lpstr>Challenges</vt:lpstr>
      <vt:lpstr>The Application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user-pc</cp:lastModifiedBy>
  <cp:revision>54</cp:revision>
  <dcterms:created xsi:type="dcterms:W3CDTF">2014-04-01T16:35:38Z</dcterms:created>
  <dcterms:modified xsi:type="dcterms:W3CDTF">2017-06-20T14:26:06Z</dcterms:modified>
</cp:coreProperties>
</file>