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19"/>
  </p:notesMasterIdLst>
  <p:sldIdLst>
    <p:sldId id="261" r:id="rId2"/>
    <p:sldId id="256" r:id="rId3"/>
    <p:sldId id="257" r:id="rId4"/>
    <p:sldId id="258" r:id="rId5"/>
    <p:sldId id="270" r:id="rId6"/>
    <p:sldId id="272" r:id="rId7"/>
    <p:sldId id="271" r:id="rId8"/>
    <p:sldId id="273" r:id="rId9"/>
    <p:sldId id="262" r:id="rId10"/>
    <p:sldId id="264" r:id="rId11"/>
    <p:sldId id="263" r:id="rId12"/>
    <p:sldId id="260" r:id="rId13"/>
    <p:sldId id="267" r:id="rId14"/>
    <p:sldId id="268" r:id="rId15"/>
    <p:sldId id="259" r:id="rId16"/>
    <p:sldId id="266"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96001-3B0D-4B7B-83E2-82EEC9BC1951}" v="89" dt="2024-05-20T13:47:35.276"/>
    <p1510:client id="{68644CBB-F2D0-48FB-AE7D-588B31D3F319}" v="36" dt="2024-05-20T14:46:37.047"/>
    <p1510:client id="{F64F3D51-F827-B581-55D7-A1DDBF48A6BF}" v="22" dt="2024-05-20T14:45:43.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מוג חייקין" userId="S::almog.khaikin@e.braude.ac.il::19370ebf-59b1-4f73-915c-37270efe774f" providerId="AD" clId="Web-{63540727-2D67-E1A4-EBFF-10EC4CF3098B}"/>
    <pc:docChg chg="addSld modSld">
      <pc:chgData name="אלמוג חייקין" userId="S::almog.khaikin@e.braude.ac.il::19370ebf-59b1-4f73-915c-37270efe774f" providerId="AD" clId="Web-{63540727-2D67-E1A4-EBFF-10EC4CF3098B}" dt="2024-05-13T12:00:45.713" v="1524" actId="20577"/>
      <pc:docMkLst>
        <pc:docMk/>
      </pc:docMkLst>
      <pc:sldChg chg="modSp">
        <pc:chgData name="אלמוג חייקין" userId="S::almog.khaikin@e.braude.ac.il::19370ebf-59b1-4f73-915c-37270efe774f" providerId="AD" clId="Web-{63540727-2D67-E1A4-EBFF-10EC4CF3098B}" dt="2024-05-13T10:23:08.634" v="374" actId="14100"/>
        <pc:sldMkLst>
          <pc:docMk/>
          <pc:sldMk cId="2439090749" sldId="256"/>
        </pc:sldMkLst>
        <pc:spChg chg="mod">
          <ac:chgData name="אלמוג חייקין" userId="S::almog.khaikin@e.braude.ac.il::19370ebf-59b1-4f73-915c-37270efe774f" providerId="AD" clId="Web-{63540727-2D67-E1A4-EBFF-10EC4CF3098B}" dt="2024-05-13T10:23:08.634" v="374" actId="14100"/>
          <ac:spMkLst>
            <pc:docMk/>
            <pc:sldMk cId="2439090749" sldId="256"/>
            <ac:spMk id="3" creationId="{CB8B43FF-BDBD-3314-513F-0988804DDCF1}"/>
          </ac:spMkLst>
        </pc:spChg>
      </pc:sldChg>
      <pc:sldChg chg="modSp">
        <pc:chgData name="אלמוג חייקין" userId="S::almog.khaikin@e.braude.ac.il::19370ebf-59b1-4f73-915c-37270efe774f" providerId="AD" clId="Web-{63540727-2D67-E1A4-EBFF-10EC4CF3098B}" dt="2024-05-13T10:41:28.345" v="753" actId="20577"/>
        <pc:sldMkLst>
          <pc:docMk/>
          <pc:sldMk cId="1716557949" sldId="257"/>
        </pc:sldMkLst>
        <pc:spChg chg="mod">
          <ac:chgData name="אלמוג חייקין" userId="S::almog.khaikin@e.braude.ac.il::19370ebf-59b1-4f73-915c-37270efe774f" providerId="AD" clId="Web-{63540727-2D67-E1A4-EBFF-10EC4CF3098B}" dt="2024-05-13T10:22:33.477" v="369"/>
          <ac:spMkLst>
            <pc:docMk/>
            <pc:sldMk cId="1716557949" sldId="257"/>
            <ac:spMk id="2" creationId="{56A36812-AE37-395D-5AB1-E4D672982028}"/>
          </ac:spMkLst>
        </pc:spChg>
        <pc:spChg chg="mod">
          <ac:chgData name="אלמוג חייקין" userId="S::almog.khaikin@e.braude.ac.il::19370ebf-59b1-4f73-915c-37270efe774f" providerId="AD" clId="Web-{63540727-2D67-E1A4-EBFF-10EC4CF3098B}" dt="2024-05-13T10:41:28.345" v="753" actId="20577"/>
          <ac:spMkLst>
            <pc:docMk/>
            <pc:sldMk cId="1716557949" sldId="257"/>
            <ac:spMk id="3" creationId="{5E4D5F1D-6AED-D4A9-9742-3A412E6256B6}"/>
          </ac:spMkLst>
        </pc:spChg>
      </pc:sldChg>
      <pc:sldChg chg="modSp">
        <pc:chgData name="אלמוג חייקין" userId="S::almog.khaikin@e.braude.ac.il::19370ebf-59b1-4f73-915c-37270efe774f" providerId="AD" clId="Web-{63540727-2D67-E1A4-EBFF-10EC4CF3098B}" dt="2024-05-13T12:00:45.713" v="1524" actId="20577"/>
        <pc:sldMkLst>
          <pc:docMk/>
          <pc:sldMk cId="1367312285" sldId="258"/>
        </pc:sldMkLst>
        <pc:spChg chg="mod">
          <ac:chgData name="אלמוג חייקין" userId="S::almog.khaikin@e.braude.ac.il::19370ebf-59b1-4f73-915c-37270efe774f" providerId="AD" clId="Web-{63540727-2D67-E1A4-EBFF-10EC4CF3098B}" dt="2024-05-13T12:00:45.713" v="1524" actId="20577"/>
          <ac:spMkLst>
            <pc:docMk/>
            <pc:sldMk cId="1367312285" sldId="258"/>
            <ac:spMk id="3" creationId="{283145A2-5A53-4C0B-E345-FFD4D896F0EE}"/>
          </ac:spMkLst>
        </pc:spChg>
      </pc:sldChg>
      <pc:sldChg chg="modSp">
        <pc:chgData name="אלמוג חייקין" userId="S::almog.khaikin@e.braude.ac.il::19370ebf-59b1-4f73-915c-37270efe774f" providerId="AD" clId="Web-{63540727-2D67-E1A4-EBFF-10EC4CF3098B}" dt="2024-05-13T10:56:20.915" v="1261" actId="20577"/>
        <pc:sldMkLst>
          <pc:docMk/>
          <pc:sldMk cId="3593056651" sldId="259"/>
        </pc:sldMkLst>
        <pc:spChg chg="mod">
          <ac:chgData name="אלמוג חייקין" userId="S::almog.khaikin@e.braude.ac.il::19370ebf-59b1-4f73-915c-37270efe774f" providerId="AD" clId="Web-{63540727-2D67-E1A4-EBFF-10EC4CF3098B}" dt="2024-05-13T10:47:44.942" v="754"/>
          <ac:spMkLst>
            <pc:docMk/>
            <pc:sldMk cId="3593056651" sldId="259"/>
            <ac:spMk id="2" creationId="{E5880544-4419-B1A3-DE0F-571D4ED6A8FE}"/>
          </ac:spMkLst>
        </pc:spChg>
        <pc:spChg chg="mod">
          <ac:chgData name="אלמוג חייקין" userId="S::almog.khaikin@e.braude.ac.il::19370ebf-59b1-4f73-915c-37270efe774f" providerId="AD" clId="Web-{63540727-2D67-E1A4-EBFF-10EC4CF3098B}" dt="2024-05-13T10:56:20.915" v="1261" actId="20577"/>
          <ac:spMkLst>
            <pc:docMk/>
            <pc:sldMk cId="3593056651" sldId="259"/>
            <ac:spMk id="3" creationId="{5C60E247-6C66-7B2F-9E79-12607CF4BC74}"/>
          </ac:spMkLst>
        </pc:spChg>
      </pc:sldChg>
      <pc:sldChg chg="modSp new">
        <pc:chgData name="אלמוג חייקין" userId="S::almog.khaikin@e.braude.ac.il::19370ebf-59b1-4f73-915c-37270efe774f" providerId="AD" clId="Web-{63540727-2D67-E1A4-EBFF-10EC4CF3098B}" dt="2024-05-13T11:01:32.433" v="1522" actId="14100"/>
        <pc:sldMkLst>
          <pc:docMk/>
          <pc:sldMk cId="3656744246" sldId="266"/>
        </pc:sldMkLst>
        <pc:spChg chg="mod">
          <ac:chgData name="אלמוג חייקין" userId="S::almog.khaikin@e.braude.ac.il::19370ebf-59b1-4f73-915c-37270efe774f" providerId="AD" clId="Web-{63540727-2D67-E1A4-EBFF-10EC4CF3098B}" dt="2024-05-13T11:01:32.433" v="1522" actId="14100"/>
          <ac:spMkLst>
            <pc:docMk/>
            <pc:sldMk cId="3656744246" sldId="266"/>
            <ac:spMk id="2" creationId="{56E26E96-7413-77BB-598F-E439B202C7D0}"/>
          </ac:spMkLst>
        </pc:spChg>
        <pc:spChg chg="mod">
          <ac:chgData name="אלמוג חייקין" userId="S::almog.khaikin@e.braude.ac.il::19370ebf-59b1-4f73-915c-37270efe774f" providerId="AD" clId="Web-{63540727-2D67-E1A4-EBFF-10EC4CF3098B}" dt="2024-05-13T11:01:07.323" v="1520" actId="1076"/>
          <ac:spMkLst>
            <pc:docMk/>
            <pc:sldMk cId="3656744246" sldId="266"/>
            <ac:spMk id="3" creationId="{FAF32B86-AAC2-5BF3-0629-BC42B6E35028}"/>
          </ac:spMkLst>
        </pc:spChg>
      </pc:sldChg>
    </pc:docChg>
  </pc:docChgLst>
  <pc:docChgLst>
    <pc:chgData name="ניר בטיש" userId="f920aef8-615c-4ffd-9d78-f2521d107dfe" providerId="ADAL" clId="{C1315A42-6827-4F90-B0E2-44F23EECC1C1}"/>
    <pc:docChg chg="undo custSel addSld delSld modSld sldOrd">
      <pc:chgData name="ניר בטיש" userId="f920aef8-615c-4ffd-9d78-f2521d107dfe" providerId="ADAL" clId="{C1315A42-6827-4F90-B0E2-44F23EECC1C1}" dt="2024-03-23T14:14:14.534" v="285" actId="1076"/>
      <pc:docMkLst>
        <pc:docMk/>
      </pc:docMkLst>
      <pc:sldChg chg="modSp new mod">
        <pc:chgData name="ניר בטיש" userId="f920aef8-615c-4ffd-9d78-f2521d107dfe" providerId="ADAL" clId="{C1315A42-6827-4F90-B0E2-44F23EECC1C1}" dt="2024-03-23T14:08:59.078" v="61" actId="20577"/>
        <pc:sldMkLst>
          <pc:docMk/>
          <pc:sldMk cId="2439090749" sldId="256"/>
        </pc:sldMkLst>
        <pc:spChg chg="mod">
          <ac:chgData name="ניר בטיש" userId="f920aef8-615c-4ffd-9d78-f2521d107dfe" providerId="ADAL" clId="{C1315A42-6827-4F90-B0E2-44F23EECC1C1}" dt="2024-03-23T14:08:59.078" v="61" actId="20577"/>
          <ac:spMkLst>
            <pc:docMk/>
            <pc:sldMk cId="2439090749" sldId="256"/>
            <ac:spMk id="2" creationId="{DF1393BD-30DF-1F81-E136-14F8C95A4D9A}"/>
          </ac:spMkLst>
        </pc:spChg>
      </pc:sldChg>
      <pc:sldChg chg="modSp add mod">
        <pc:chgData name="ניר בטיש" userId="f920aef8-615c-4ffd-9d78-f2521d107dfe" providerId="ADAL" clId="{C1315A42-6827-4F90-B0E2-44F23EECC1C1}" dt="2024-03-23T14:09:33.781" v="113" actId="20577"/>
        <pc:sldMkLst>
          <pc:docMk/>
          <pc:sldMk cId="1716557949" sldId="257"/>
        </pc:sldMkLst>
        <pc:spChg chg="mod">
          <ac:chgData name="ניר בטיש" userId="f920aef8-615c-4ffd-9d78-f2521d107dfe" providerId="ADAL" clId="{C1315A42-6827-4F90-B0E2-44F23EECC1C1}" dt="2024-03-23T14:09:33.781" v="113" actId="20577"/>
          <ac:spMkLst>
            <pc:docMk/>
            <pc:sldMk cId="1716557949" sldId="257"/>
            <ac:spMk id="2" creationId="{56A36812-AE37-395D-5AB1-E4D672982028}"/>
          </ac:spMkLst>
        </pc:spChg>
      </pc:sldChg>
      <pc:sldChg chg="modSp add mod">
        <pc:chgData name="ניר בטיש" userId="f920aef8-615c-4ffd-9d78-f2521d107dfe" providerId="ADAL" clId="{C1315A42-6827-4F90-B0E2-44F23EECC1C1}" dt="2024-03-23T14:09:47.791" v="126" actId="20577"/>
        <pc:sldMkLst>
          <pc:docMk/>
          <pc:sldMk cId="1367312285" sldId="258"/>
        </pc:sldMkLst>
        <pc:spChg chg="mod">
          <ac:chgData name="ניר בטיש" userId="f920aef8-615c-4ffd-9d78-f2521d107dfe" providerId="ADAL" clId="{C1315A42-6827-4F90-B0E2-44F23EECC1C1}" dt="2024-03-23T14:09:47.791" v="126" actId="20577"/>
          <ac:spMkLst>
            <pc:docMk/>
            <pc:sldMk cId="1367312285" sldId="258"/>
            <ac:spMk id="2" creationId="{5B4BF233-1B68-3692-CF33-BF04F4D33091}"/>
          </ac:spMkLst>
        </pc:spChg>
      </pc:sldChg>
      <pc:sldChg chg="modSp add mod">
        <pc:chgData name="ניר בטיש" userId="f920aef8-615c-4ffd-9d78-f2521d107dfe" providerId="ADAL" clId="{C1315A42-6827-4F90-B0E2-44F23EECC1C1}" dt="2024-03-23T14:10:02.936" v="140" actId="20577"/>
        <pc:sldMkLst>
          <pc:docMk/>
          <pc:sldMk cId="3593056651" sldId="259"/>
        </pc:sldMkLst>
        <pc:spChg chg="mod">
          <ac:chgData name="ניר בטיש" userId="f920aef8-615c-4ffd-9d78-f2521d107dfe" providerId="ADAL" clId="{C1315A42-6827-4F90-B0E2-44F23EECC1C1}" dt="2024-03-23T14:10:02.936" v="140" actId="20577"/>
          <ac:spMkLst>
            <pc:docMk/>
            <pc:sldMk cId="3593056651" sldId="259"/>
            <ac:spMk id="2" creationId="{E5880544-4419-B1A3-DE0F-571D4ED6A8FE}"/>
          </ac:spMkLst>
        </pc:spChg>
      </pc:sldChg>
      <pc:sldChg chg="modSp add mod">
        <pc:chgData name="ניר בטיש" userId="f920aef8-615c-4ffd-9d78-f2521d107dfe" providerId="ADAL" clId="{C1315A42-6827-4F90-B0E2-44F23EECC1C1}" dt="2024-03-23T14:10:40.451" v="152" actId="20577"/>
        <pc:sldMkLst>
          <pc:docMk/>
          <pc:sldMk cId="139706231" sldId="260"/>
        </pc:sldMkLst>
        <pc:spChg chg="mod">
          <ac:chgData name="ניר בטיש" userId="f920aef8-615c-4ffd-9d78-f2521d107dfe" providerId="ADAL" clId="{C1315A42-6827-4F90-B0E2-44F23EECC1C1}" dt="2024-03-23T14:10:40.451" v="152" actId="20577"/>
          <ac:spMkLst>
            <pc:docMk/>
            <pc:sldMk cId="139706231" sldId="260"/>
            <ac:spMk id="2" creationId="{B0CB772D-373E-D8C8-2927-B1F4745CE13B}"/>
          </ac:spMkLst>
        </pc:spChg>
      </pc:sldChg>
      <pc:sldChg chg="new del">
        <pc:chgData name="ניר בטיש" userId="f920aef8-615c-4ffd-9d78-f2521d107dfe" providerId="ADAL" clId="{C1315A42-6827-4F90-B0E2-44F23EECC1C1}" dt="2024-03-23T14:10:10.153" v="142" actId="47"/>
        <pc:sldMkLst>
          <pc:docMk/>
          <pc:sldMk cId="848705769" sldId="260"/>
        </pc:sldMkLst>
      </pc:sldChg>
      <pc:sldChg chg="addSp modSp add mod ord">
        <pc:chgData name="ניר בטיש" userId="f920aef8-615c-4ffd-9d78-f2521d107dfe" providerId="ADAL" clId="{C1315A42-6827-4F90-B0E2-44F23EECC1C1}" dt="2024-03-23T14:14:14.534" v="285" actId="1076"/>
        <pc:sldMkLst>
          <pc:docMk/>
          <pc:sldMk cId="2645519165" sldId="261"/>
        </pc:sldMkLst>
        <pc:spChg chg="mod">
          <ac:chgData name="ניר בטיש" userId="f920aef8-615c-4ffd-9d78-f2521d107dfe" providerId="ADAL" clId="{C1315A42-6827-4F90-B0E2-44F23EECC1C1}" dt="2024-03-23T14:12:39.956" v="222" actId="20577"/>
          <ac:spMkLst>
            <pc:docMk/>
            <pc:sldMk cId="2645519165" sldId="261"/>
            <ac:spMk id="2" creationId="{F3400F24-EC4B-3AAF-33F3-F1F3C01547C3}"/>
          </ac:spMkLst>
        </pc:spChg>
        <pc:spChg chg="mod">
          <ac:chgData name="ניר בטיש" userId="f920aef8-615c-4ffd-9d78-f2521d107dfe" providerId="ADAL" clId="{C1315A42-6827-4F90-B0E2-44F23EECC1C1}" dt="2024-03-23T14:13:25.891" v="282" actId="1076"/>
          <ac:spMkLst>
            <pc:docMk/>
            <pc:sldMk cId="2645519165" sldId="261"/>
            <ac:spMk id="3" creationId="{93B4D452-15E7-DBC5-6EC9-0A5EE0087F23}"/>
          </ac:spMkLst>
        </pc:spChg>
        <pc:picChg chg="add mod">
          <ac:chgData name="ניר בטיש" userId="f920aef8-615c-4ffd-9d78-f2521d107dfe" providerId="ADAL" clId="{C1315A42-6827-4F90-B0E2-44F23EECC1C1}" dt="2024-03-23T14:14:14.534" v="285" actId="1076"/>
          <ac:picMkLst>
            <pc:docMk/>
            <pc:sldMk cId="2645519165" sldId="261"/>
            <ac:picMk id="5" creationId="{7B7E73CA-96D7-462A-E322-78615D217AE8}"/>
          </ac:picMkLst>
        </pc:picChg>
      </pc:sldChg>
    </pc:docChg>
  </pc:docChgLst>
  <pc:docChgLst>
    <pc:chgData name="אלמוג חייקין" userId="S::almog.khaikin@e.braude.ac.il::19370ebf-59b1-4f73-915c-37270efe774f" providerId="AD" clId="Web-{67FA898C-53C0-20B1-A07B-177B6D0DF503}"/>
    <pc:docChg chg="modSld">
      <pc:chgData name="אלמוג חייקין" userId="S::almog.khaikin@e.braude.ac.il::19370ebf-59b1-4f73-915c-37270efe774f" providerId="AD" clId="Web-{67FA898C-53C0-20B1-A07B-177B6D0DF503}" dt="2024-05-15T13:20:06.660" v="7" actId="20577"/>
      <pc:docMkLst>
        <pc:docMk/>
      </pc:docMkLst>
      <pc:sldChg chg="modSp">
        <pc:chgData name="אלמוג חייקין" userId="S::almog.khaikin@e.braude.ac.il::19370ebf-59b1-4f73-915c-37270efe774f" providerId="AD" clId="Web-{67FA898C-53C0-20B1-A07B-177B6D0DF503}" dt="2024-05-15T13:20:06.660" v="7" actId="20577"/>
        <pc:sldMkLst>
          <pc:docMk/>
          <pc:sldMk cId="2439090749" sldId="256"/>
        </pc:sldMkLst>
        <pc:spChg chg="mod">
          <ac:chgData name="אלמוג חייקין" userId="S::almog.khaikin@e.braude.ac.il::19370ebf-59b1-4f73-915c-37270efe774f" providerId="AD" clId="Web-{67FA898C-53C0-20B1-A07B-177B6D0DF503}" dt="2024-05-15T13:20:06.660" v="7" actId="20577"/>
          <ac:spMkLst>
            <pc:docMk/>
            <pc:sldMk cId="2439090749" sldId="256"/>
            <ac:spMk id="3" creationId="{CB8B43FF-BDBD-3314-513F-0988804DDCF1}"/>
          </ac:spMkLst>
        </pc:spChg>
      </pc:sldChg>
    </pc:docChg>
  </pc:docChgLst>
  <pc:docChgLst>
    <pc:chgData name="אלמוג חייקין" userId="S::almog.khaikin@e.braude.ac.il::19370ebf-59b1-4f73-915c-37270efe774f" providerId="AD" clId="Web-{4D2F6292-BF82-BDBF-47DF-23CDCF8C6C8D}"/>
    <pc:docChg chg="modSld">
      <pc:chgData name="אלמוג חייקין" userId="S::almog.khaikin@e.braude.ac.il::19370ebf-59b1-4f73-915c-37270efe774f" providerId="AD" clId="Web-{4D2F6292-BF82-BDBF-47DF-23CDCF8C6C8D}" dt="2024-05-13T10:05:27.065" v="55" actId="20577"/>
      <pc:docMkLst>
        <pc:docMk/>
      </pc:docMkLst>
      <pc:sldChg chg="modSp">
        <pc:chgData name="אלמוג חייקין" userId="S::almog.khaikin@e.braude.ac.il::19370ebf-59b1-4f73-915c-37270efe774f" providerId="AD" clId="Web-{4D2F6292-BF82-BDBF-47DF-23CDCF8C6C8D}" dt="2024-05-13T10:05:27.065" v="55" actId="20577"/>
        <pc:sldMkLst>
          <pc:docMk/>
          <pc:sldMk cId="2439090749" sldId="256"/>
        </pc:sldMkLst>
        <pc:spChg chg="mod">
          <ac:chgData name="אלמוג חייקין" userId="S::almog.khaikin@e.braude.ac.il::19370ebf-59b1-4f73-915c-37270efe774f" providerId="AD" clId="Web-{4D2F6292-BF82-BDBF-47DF-23CDCF8C6C8D}" dt="2024-05-13T10:03:15.296" v="13" actId="20577"/>
          <ac:spMkLst>
            <pc:docMk/>
            <pc:sldMk cId="2439090749" sldId="256"/>
            <ac:spMk id="2" creationId="{DF1393BD-30DF-1F81-E136-14F8C95A4D9A}"/>
          </ac:spMkLst>
        </pc:spChg>
        <pc:spChg chg="mod">
          <ac:chgData name="אלמוג חייקין" userId="S::almog.khaikin@e.braude.ac.il::19370ebf-59b1-4f73-915c-37270efe774f" providerId="AD" clId="Web-{4D2F6292-BF82-BDBF-47DF-23CDCF8C6C8D}" dt="2024-05-13T10:05:27.065" v="55" actId="20577"/>
          <ac:spMkLst>
            <pc:docMk/>
            <pc:sldMk cId="2439090749" sldId="256"/>
            <ac:spMk id="3" creationId="{CB8B43FF-BDBD-3314-513F-0988804DDCF1}"/>
          </ac:spMkLst>
        </pc:spChg>
      </pc:sldChg>
    </pc:docChg>
  </pc:docChgLst>
  <pc:docChgLst>
    <pc:chgData name="אלמוג חייקין" userId="S::almog.khaikin@e.braude.ac.il::19370ebf-59b1-4f73-915c-37270efe774f" providerId="AD" clId="Web-{F64F3D51-F827-B581-55D7-A1DDBF48A6BF}"/>
    <pc:docChg chg="modSld">
      <pc:chgData name="אלמוג חייקין" userId="S::almog.khaikin@e.braude.ac.il::19370ebf-59b1-4f73-915c-37270efe774f" providerId="AD" clId="Web-{F64F3D51-F827-B581-55D7-A1DDBF48A6BF}" dt="2024-05-20T14:45:43.444" v="21" actId="1076"/>
      <pc:docMkLst>
        <pc:docMk/>
      </pc:docMkLst>
      <pc:sldChg chg="modSp">
        <pc:chgData name="אלמוג חייקין" userId="S::almog.khaikin@e.braude.ac.il::19370ebf-59b1-4f73-915c-37270efe774f" providerId="AD" clId="Web-{F64F3D51-F827-B581-55D7-A1DDBF48A6BF}" dt="2024-05-20T14:45:08.662" v="14" actId="14100"/>
        <pc:sldMkLst>
          <pc:docMk/>
          <pc:sldMk cId="2439090749" sldId="256"/>
        </pc:sldMkLst>
        <pc:spChg chg="mod">
          <ac:chgData name="אלמוג חייקין" userId="S::almog.khaikin@e.braude.ac.il::19370ebf-59b1-4f73-915c-37270efe774f" providerId="AD" clId="Web-{F64F3D51-F827-B581-55D7-A1DDBF48A6BF}" dt="2024-05-20T14:45:08.662" v="14" actId="14100"/>
          <ac:spMkLst>
            <pc:docMk/>
            <pc:sldMk cId="2439090749" sldId="256"/>
            <ac:spMk id="3" creationId="{CB8B43FF-BDBD-3314-513F-0988804DDCF1}"/>
          </ac:spMkLst>
        </pc:spChg>
      </pc:sldChg>
      <pc:sldChg chg="modSp">
        <pc:chgData name="אלמוג חייקין" userId="S::almog.khaikin@e.braude.ac.il::19370ebf-59b1-4f73-915c-37270efe774f" providerId="AD" clId="Web-{F64F3D51-F827-B581-55D7-A1DDBF48A6BF}" dt="2024-05-20T14:45:43.444" v="21" actId="1076"/>
        <pc:sldMkLst>
          <pc:docMk/>
          <pc:sldMk cId="1716557949" sldId="257"/>
        </pc:sldMkLst>
        <pc:spChg chg="mod">
          <ac:chgData name="אלמוג חייקין" userId="S::almog.khaikin@e.braude.ac.il::19370ebf-59b1-4f73-915c-37270efe774f" providerId="AD" clId="Web-{F64F3D51-F827-B581-55D7-A1DDBF48A6BF}" dt="2024-05-20T14:45:43.444" v="21" actId="1076"/>
          <ac:spMkLst>
            <pc:docMk/>
            <pc:sldMk cId="1716557949" sldId="257"/>
            <ac:spMk id="3" creationId="{5E4D5F1D-6AED-D4A9-9742-3A412E6256B6}"/>
          </ac:spMkLst>
        </pc:spChg>
      </pc:sldChg>
      <pc:sldChg chg="modSp">
        <pc:chgData name="אלמוג חייקין" userId="S::almog.khaikin@e.braude.ac.il::19370ebf-59b1-4f73-915c-37270efe774f" providerId="AD" clId="Web-{F64F3D51-F827-B581-55D7-A1DDBF48A6BF}" dt="2024-05-20T14:44:38.770" v="9" actId="14100"/>
        <pc:sldMkLst>
          <pc:docMk/>
          <pc:sldMk cId="1367312285" sldId="258"/>
        </pc:sldMkLst>
        <pc:spChg chg="mod">
          <ac:chgData name="אלמוג חייקין" userId="S::almog.khaikin@e.braude.ac.il::19370ebf-59b1-4f73-915c-37270efe774f" providerId="AD" clId="Web-{F64F3D51-F827-B581-55D7-A1DDBF48A6BF}" dt="2024-05-20T14:44:38.770" v="9" actId="14100"/>
          <ac:spMkLst>
            <pc:docMk/>
            <pc:sldMk cId="1367312285" sldId="258"/>
            <ac:spMk id="3" creationId="{283145A2-5A53-4C0B-E345-FFD4D896F0EE}"/>
          </ac:spMkLst>
        </pc:spChg>
      </pc:sldChg>
      <pc:sldChg chg="modSp">
        <pc:chgData name="אלמוג חייקין" userId="S::almog.khaikin@e.braude.ac.il::19370ebf-59b1-4f73-915c-37270efe774f" providerId="AD" clId="Web-{F64F3D51-F827-B581-55D7-A1DDBF48A6BF}" dt="2024-05-20T14:44:08.941" v="4" actId="14100"/>
        <pc:sldMkLst>
          <pc:docMk/>
          <pc:sldMk cId="3593056651" sldId="259"/>
        </pc:sldMkLst>
        <pc:spChg chg="mod">
          <ac:chgData name="אלמוג חייקין" userId="S::almog.khaikin@e.braude.ac.il::19370ebf-59b1-4f73-915c-37270efe774f" providerId="AD" clId="Web-{F64F3D51-F827-B581-55D7-A1DDBF48A6BF}" dt="2024-05-20T14:44:08.941" v="4" actId="14100"/>
          <ac:spMkLst>
            <pc:docMk/>
            <pc:sldMk cId="3593056651" sldId="259"/>
            <ac:spMk id="3" creationId="{5C60E247-6C66-7B2F-9E79-12607CF4BC74}"/>
          </ac:spMkLst>
        </pc:spChg>
      </pc:sldChg>
      <pc:sldChg chg="modSp">
        <pc:chgData name="אלמוג חייקין" userId="S::almog.khaikin@e.braude.ac.il::19370ebf-59b1-4f73-915c-37270efe774f" providerId="AD" clId="Web-{F64F3D51-F827-B581-55D7-A1DDBF48A6BF}" dt="2024-05-20T14:43:47.252" v="0" actId="20577"/>
        <pc:sldMkLst>
          <pc:docMk/>
          <pc:sldMk cId="3656744246" sldId="266"/>
        </pc:sldMkLst>
        <pc:spChg chg="mod">
          <ac:chgData name="אלמוג חייקין" userId="S::almog.khaikin@e.braude.ac.il::19370ebf-59b1-4f73-915c-37270efe774f" providerId="AD" clId="Web-{F64F3D51-F827-B581-55D7-A1DDBF48A6BF}" dt="2024-05-20T14:43:47.252" v="0" actId="20577"/>
          <ac:spMkLst>
            <pc:docMk/>
            <pc:sldMk cId="3656744246" sldId="266"/>
            <ac:spMk id="3" creationId="{FAF32B86-AAC2-5BF3-0629-BC42B6E35028}"/>
          </ac:spMkLst>
        </pc:spChg>
      </pc:sldChg>
    </pc:docChg>
  </pc:docChgLst>
  <pc:docChgLst>
    <pc:chgData name="ניר בטיש" userId="f920aef8-615c-4ffd-9d78-f2521d107dfe" providerId="ADAL" clId="{68644CBB-F2D0-48FB-AE7D-588B31D3F319}"/>
    <pc:docChg chg="undo custSel addSld modSld">
      <pc:chgData name="ניר בטיש" userId="f920aef8-615c-4ffd-9d78-f2521d107dfe" providerId="ADAL" clId="{68644CBB-F2D0-48FB-AE7D-588B31D3F319}" dt="2024-05-20T14:46:37.048" v="68" actId="403"/>
      <pc:docMkLst>
        <pc:docMk/>
      </pc:docMkLst>
      <pc:sldChg chg="modSp mod">
        <pc:chgData name="ניר בטיש" userId="f920aef8-615c-4ffd-9d78-f2521d107dfe" providerId="ADAL" clId="{68644CBB-F2D0-48FB-AE7D-588B31D3F319}" dt="2024-05-20T14:46:12.595" v="61" actId="403"/>
        <pc:sldMkLst>
          <pc:docMk/>
          <pc:sldMk cId="3331543548" sldId="267"/>
        </pc:sldMkLst>
        <pc:spChg chg="mod">
          <ac:chgData name="ניר בטיש" userId="f920aef8-615c-4ffd-9d78-f2521d107dfe" providerId="ADAL" clId="{68644CBB-F2D0-48FB-AE7D-588B31D3F319}" dt="2024-05-20T14:46:01.389" v="57" actId="1076"/>
          <ac:spMkLst>
            <pc:docMk/>
            <pc:sldMk cId="3331543548" sldId="267"/>
            <ac:spMk id="7" creationId="{C1D0D219-1D55-4EE3-6679-8285142862A5}"/>
          </ac:spMkLst>
        </pc:spChg>
        <pc:graphicFrameChg chg="mod modGraphic">
          <ac:chgData name="ניר בטיש" userId="f920aef8-615c-4ffd-9d78-f2521d107dfe" providerId="ADAL" clId="{68644CBB-F2D0-48FB-AE7D-588B31D3F319}" dt="2024-05-20T14:46:12.595" v="61" actId="403"/>
          <ac:graphicFrameMkLst>
            <pc:docMk/>
            <pc:sldMk cId="3331543548" sldId="267"/>
            <ac:graphicFrameMk id="2" creationId="{AE5A6FA5-A8C1-8FD2-C569-F1CB5E357242}"/>
          </ac:graphicFrameMkLst>
        </pc:graphicFrameChg>
      </pc:sldChg>
      <pc:sldChg chg="modSp mod">
        <pc:chgData name="ניר בטיש" userId="f920aef8-615c-4ffd-9d78-f2521d107dfe" providerId="ADAL" clId="{68644CBB-F2D0-48FB-AE7D-588B31D3F319}" dt="2024-05-20T14:46:37.048" v="68" actId="403"/>
        <pc:sldMkLst>
          <pc:docMk/>
          <pc:sldMk cId="870513574" sldId="268"/>
        </pc:sldMkLst>
        <pc:spChg chg="mod">
          <ac:chgData name="ניר בטיש" userId="f920aef8-615c-4ffd-9d78-f2521d107dfe" providerId="ADAL" clId="{68644CBB-F2D0-48FB-AE7D-588B31D3F319}" dt="2024-05-20T14:46:22.746" v="62" actId="1076"/>
          <ac:spMkLst>
            <pc:docMk/>
            <pc:sldMk cId="870513574" sldId="268"/>
            <ac:spMk id="7" creationId="{C1D0D219-1D55-4EE3-6679-8285142862A5}"/>
          </ac:spMkLst>
        </pc:spChg>
        <pc:graphicFrameChg chg="mod modGraphic">
          <ac:chgData name="ניר בטיש" userId="f920aef8-615c-4ffd-9d78-f2521d107dfe" providerId="ADAL" clId="{68644CBB-F2D0-48FB-AE7D-588B31D3F319}" dt="2024-05-20T14:46:37.048" v="68" actId="403"/>
          <ac:graphicFrameMkLst>
            <pc:docMk/>
            <pc:sldMk cId="870513574" sldId="268"/>
            <ac:graphicFrameMk id="2" creationId="{DC609D02-6BF1-0C3B-7E9D-2AE53EC2FA02}"/>
          </ac:graphicFrameMkLst>
        </pc:graphicFrameChg>
      </pc:sldChg>
      <pc:sldChg chg="modSp mod">
        <pc:chgData name="ניר בטיש" userId="f920aef8-615c-4ffd-9d78-f2521d107dfe" providerId="ADAL" clId="{68644CBB-F2D0-48FB-AE7D-588B31D3F319}" dt="2024-05-20T14:44:21.715" v="49" actId="113"/>
        <pc:sldMkLst>
          <pc:docMk/>
          <pc:sldMk cId="56664036" sldId="270"/>
        </pc:sldMkLst>
        <pc:graphicFrameChg chg="mod modGraphic">
          <ac:chgData name="ניר בטיש" userId="f920aef8-615c-4ffd-9d78-f2521d107dfe" providerId="ADAL" clId="{68644CBB-F2D0-48FB-AE7D-588B31D3F319}" dt="2024-05-20T14:44:21.715" v="49" actId="113"/>
          <ac:graphicFrameMkLst>
            <pc:docMk/>
            <pc:sldMk cId="56664036" sldId="270"/>
            <ac:graphicFrameMk id="7" creationId="{7468F8B0-5057-E896-A89F-879163F59FA1}"/>
          </ac:graphicFrameMkLst>
        </pc:graphicFrameChg>
      </pc:sldChg>
      <pc:sldChg chg="modSp mod">
        <pc:chgData name="ניר בטיש" userId="f920aef8-615c-4ffd-9d78-f2521d107dfe" providerId="ADAL" clId="{68644CBB-F2D0-48FB-AE7D-588B31D3F319}" dt="2024-05-20T14:44:36.629" v="55" actId="113"/>
        <pc:sldMkLst>
          <pc:docMk/>
          <pc:sldMk cId="200123028" sldId="271"/>
        </pc:sldMkLst>
        <pc:graphicFrameChg chg="modGraphic">
          <ac:chgData name="ניר בטיש" userId="f920aef8-615c-4ffd-9d78-f2521d107dfe" providerId="ADAL" clId="{68644CBB-F2D0-48FB-AE7D-588B31D3F319}" dt="2024-05-20T14:44:36.629" v="55" actId="113"/>
          <ac:graphicFrameMkLst>
            <pc:docMk/>
            <pc:sldMk cId="200123028" sldId="271"/>
            <ac:graphicFrameMk id="6" creationId="{A5A41298-04DA-1609-5897-A6722EBAD9B5}"/>
          </ac:graphicFrameMkLst>
        </pc:graphicFrameChg>
      </pc:sldChg>
      <pc:sldChg chg="addSp delSp modSp add mod">
        <pc:chgData name="ניר בטיש" userId="f920aef8-615c-4ffd-9d78-f2521d107dfe" providerId="ADAL" clId="{68644CBB-F2D0-48FB-AE7D-588B31D3F319}" dt="2024-05-20T14:44:25.272" v="51" actId="113"/>
        <pc:sldMkLst>
          <pc:docMk/>
          <pc:sldMk cId="1295672640" sldId="272"/>
        </pc:sldMkLst>
        <pc:spChg chg="add del mod">
          <ac:chgData name="ניר בטיש" userId="f920aef8-615c-4ffd-9d78-f2521d107dfe" providerId="ADAL" clId="{68644CBB-F2D0-48FB-AE7D-588B31D3F319}" dt="2024-05-20T14:40:15.933" v="5"/>
          <ac:spMkLst>
            <pc:docMk/>
            <pc:sldMk cId="1295672640" sldId="272"/>
            <ac:spMk id="3" creationId="{8558FCD5-7C10-0377-B72D-AA83D5FC4279}"/>
          </ac:spMkLst>
        </pc:spChg>
        <pc:graphicFrameChg chg="add mod modGraphic">
          <ac:chgData name="ניר בטיש" userId="f920aef8-615c-4ffd-9d78-f2521d107dfe" providerId="ADAL" clId="{68644CBB-F2D0-48FB-AE7D-588B31D3F319}" dt="2024-05-20T14:44:25.272" v="51" actId="113"/>
          <ac:graphicFrameMkLst>
            <pc:docMk/>
            <pc:sldMk cId="1295672640" sldId="272"/>
            <ac:graphicFrameMk id="4" creationId="{02F5F668-96B6-32BE-7AAB-9ED89FF093B9}"/>
          </ac:graphicFrameMkLst>
        </pc:graphicFrameChg>
        <pc:graphicFrameChg chg="del mod modGraphic">
          <ac:chgData name="ניר בטיש" userId="f920aef8-615c-4ffd-9d78-f2521d107dfe" providerId="ADAL" clId="{68644CBB-F2D0-48FB-AE7D-588B31D3F319}" dt="2024-05-20T14:40:14.329" v="4" actId="478"/>
          <ac:graphicFrameMkLst>
            <pc:docMk/>
            <pc:sldMk cId="1295672640" sldId="272"/>
            <ac:graphicFrameMk id="7" creationId="{7468F8B0-5057-E896-A89F-879163F59FA1}"/>
          </ac:graphicFrameMkLst>
        </pc:graphicFrameChg>
      </pc:sldChg>
      <pc:sldChg chg="modSp add mod">
        <pc:chgData name="ניר בטיש" userId="f920aef8-615c-4ffd-9d78-f2521d107dfe" providerId="ADAL" clId="{68644CBB-F2D0-48FB-AE7D-588B31D3F319}" dt="2024-05-20T14:45:46.348" v="56" actId="404"/>
        <pc:sldMkLst>
          <pc:docMk/>
          <pc:sldMk cId="397722230" sldId="273"/>
        </pc:sldMkLst>
        <pc:graphicFrameChg chg="modGraphic">
          <ac:chgData name="ניר בטיש" userId="f920aef8-615c-4ffd-9d78-f2521d107dfe" providerId="ADAL" clId="{68644CBB-F2D0-48FB-AE7D-588B31D3F319}" dt="2024-05-20T14:45:46.348" v="56" actId="404"/>
          <ac:graphicFrameMkLst>
            <pc:docMk/>
            <pc:sldMk cId="397722230" sldId="273"/>
            <ac:graphicFrameMk id="6" creationId="{A5A41298-04DA-1609-5897-A6722EBAD9B5}"/>
          </ac:graphicFrameMkLst>
        </pc:graphicFrameChg>
      </pc:sldChg>
    </pc:docChg>
  </pc:docChgLst>
  <pc:docChgLst>
    <pc:chgData name="אלמוג חייקין" userId="S::almog.khaikin@e.braude.ac.il::19370ebf-59b1-4f73-915c-37270efe774f" providerId="AD" clId="Web-{3DB977F4-0431-657E-B1C8-54306EB56961}"/>
    <pc:docChg chg="modSld">
      <pc:chgData name="אלמוג חייקין" userId="S::almog.khaikin@e.braude.ac.il::19370ebf-59b1-4f73-915c-37270efe774f" providerId="AD" clId="Web-{3DB977F4-0431-657E-B1C8-54306EB56961}" dt="2024-05-13T09:57:01.750" v="35" actId="20577"/>
      <pc:docMkLst>
        <pc:docMk/>
      </pc:docMkLst>
      <pc:sldChg chg="modSp">
        <pc:chgData name="אלמוג חייקין" userId="S::almog.khaikin@e.braude.ac.il::19370ebf-59b1-4f73-915c-37270efe774f" providerId="AD" clId="Web-{3DB977F4-0431-657E-B1C8-54306EB56961}" dt="2024-05-13T09:57:01.750" v="35" actId="20577"/>
        <pc:sldMkLst>
          <pc:docMk/>
          <pc:sldMk cId="2439090749" sldId="256"/>
        </pc:sldMkLst>
        <pc:spChg chg="mod">
          <ac:chgData name="אלמוג חייקין" userId="S::almog.khaikin@e.braude.ac.il::19370ebf-59b1-4f73-915c-37270efe774f" providerId="AD" clId="Web-{3DB977F4-0431-657E-B1C8-54306EB56961}" dt="2024-05-13T09:54:35.088" v="14" actId="20577"/>
          <ac:spMkLst>
            <pc:docMk/>
            <pc:sldMk cId="2439090749" sldId="256"/>
            <ac:spMk id="2" creationId="{DF1393BD-30DF-1F81-E136-14F8C95A4D9A}"/>
          </ac:spMkLst>
        </pc:spChg>
        <pc:spChg chg="mod">
          <ac:chgData name="אלמוג חייקין" userId="S::almog.khaikin@e.braude.ac.il::19370ebf-59b1-4f73-915c-37270efe774f" providerId="AD" clId="Web-{3DB977F4-0431-657E-B1C8-54306EB56961}" dt="2024-05-13T09:57:01.750" v="35" actId="20577"/>
          <ac:spMkLst>
            <pc:docMk/>
            <pc:sldMk cId="2439090749" sldId="256"/>
            <ac:spMk id="3" creationId="{CB8B43FF-BDBD-3314-513F-0988804DDCF1}"/>
          </ac:spMkLst>
        </pc:spChg>
      </pc:sldChg>
    </pc:docChg>
  </pc:docChgLst>
  <pc:docChgLst>
    <pc:chgData name="ניר בטיש" userId="f920aef8-615c-4ffd-9d78-f2521d107dfe" providerId="ADAL" clId="{F850DCDB-9EC4-4D63-A5EC-F1B90A3FC82E}"/>
    <pc:docChg chg="custSel modSld">
      <pc:chgData name="ניר בטיש" userId="f920aef8-615c-4ffd-9d78-f2521d107dfe" providerId="ADAL" clId="{F850DCDB-9EC4-4D63-A5EC-F1B90A3FC82E}" dt="2024-03-24T16:57:49.730" v="0" actId="313"/>
      <pc:docMkLst>
        <pc:docMk/>
      </pc:docMkLst>
      <pc:sldChg chg="modSp mod">
        <pc:chgData name="ניר בטיש" userId="f920aef8-615c-4ffd-9d78-f2521d107dfe" providerId="ADAL" clId="{F850DCDB-9EC4-4D63-A5EC-F1B90A3FC82E}" dt="2024-03-24T16:57:49.730" v="0" actId="313"/>
        <pc:sldMkLst>
          <pc:docMk/>
          <pc:sldMk cId="2439090749" sldId="256"/>
        </pc:sldMkLst>
        <pc:spChg chg="mod">
          <ac:chgData name="ניר בטיש" userId="f920aef8-615c-4ffd-9d78-f2521d107dfe" providerId="ADAL" clId="{F850DCDB-9EC4-4D63-A5EC-F1B90A3FC82E}" dt="2024-03-24T16:57:49.730" v="0" actId="313"/>
          <ac:spMkLst>
            <pc:docMk/>
            <pc:sldMk cId="2439090749" sldId="256"/>
            <ac:spMk id="2" creationId="{DF1393BD-30DF-1F81-E136-14F8C95A4D9A}"/>
          </ac:spMkLst>
        </pc:spChg>
      </pc:sldChg>
    </pc:docChg>
  </pc:docChgLst>
  <pc:docChgLst>
    <pc:chgData name="ניר בטיש" userId="f920aef8-615c-4ffd-9d78-f2521d107dfe" providerId="ADAL" clId="{4FA96001-3B0D-4B7B-83E2-82EEC9BC1951}"/>
    <pc:docChg chg="undo redo custSel addSld delSld modSld sldOrd">
      <pc:chgData name="ניר בטיש" userId="f920aef8-615c-4ffd-9d78-f2521d107dfe" providerId="ADAL" clId="{4FA96001-3B0D-4B7B-83E2-82EEC9BC1951}" dt="2024-05-20T13:47:38.374" v="2378" actId="1076"/>
      <pc:docMkLst>
        <pc:docMk/>
      </pc:docMkLst>
      <pc:sldChg chg="modSp mod">
        <pc:chgData name="ניר בטיש" userId="f920aef8-615c-4ffd-9d78-f2521d107dfe" providerId="ADAL" clId="{4FA96001-3B0D-4B7B-83E2-82EEC9BC1951}" dt="2024-05-19T19:24:18.906" v="2322" actId="403"/>
        <pc:sldMkLst>
          <pc:docMk/>
          <pc:sldMk cId="2439090749" sldId="256"/>
        </pc:sldMkLst>
        <pc:spChg chg="mod">
          <ac:chgData name="ניר בטיש" userId="f920aef8-615c-4ffd-9d78-f2521d107dfe" providerId="ADAL" clId="{4FA96001-3B0D-4B7B-83E2-82EEC9BC1951}" dt="2024-05-13T12:23:37.113" v="2007" actId="113"/>
          <ac:spMkLst>
            <pc:docMk/>
            <pc:sldMk cId="2439090749" sldId="256"/>
            <ac:spMk id="2" creationId="{DF1393BD-30DF-1F81-E136-14F8C95A4D9A}"/>
          </ac:spMkLst>
        </pc:spChg>
        <pc:spChg chg="mod">
          <ac:chgData name="ניר בטיש" userId="f920aef8-615c-4ffd-9d78-f2521d107dfe" providerId="ADAL" clId="{4FA96001-3B0D-4B7B-83E2-82EEC9BC1951}" dt="2024-05-19T19:24:18.906" v="2322" actId="403"/>
          <ac:spMkLst>
            <pc:docMk/>
            <pc:sldMk cId="2439090749" sldId="256"/>
            <ac:spMk id="3" creationId="{CB8B43FF-BDBD-3314-513F-0988804DDCF1}"/>
          </ac:spMkLst>
        </pc:spChg>
      </pc:sldChg>
      <pc:sldChg chg="modSp mod">
        <pc:chgData name="ניר בטיש" userId="f920aef8-615c-4ffd-9d78-f2521d107dfe" providerId="ADAL" clId="{4FA96001-3B0D-4B7B-83E2-82EEC9BC1951}" dt="2024-05-13T12:23:39.774" v="2008" actId="113"/>
        <pc:sldMkLst>
          <pc:docMk/>
          <pc:sldMk cId="1716557949" sldId="257"/>
        </pc:sldMkLst>
        <pc:spChg chg="mod">
          <ac:chgData name="ניר בטיש" userId="f920aef8-615c-4ffd-9d78-f2521d107dfe" providerId="ADAL" clId="{4FA96001-3B0D-4B7B-83E2-82EEC9BC1951}" dt="2024-05-13T12:23:39.774" v="2008" actId="113"/>
          <ac:spMkLst>
            <pc:docMk/>
            <pc:sldMk cId="1716557949" sldId="257"/>
            <ac:spMk id="2" creationId="{56A36812-AE37-395D-5AB1-E4D672982028}"/>
          </ac:spMkLst>
        </pc:spChg>
        <pc:spChg chg="mod">
          <ac:chgData name="ניר בטיש" userId="f920aef8-615c-4ffd-9d78-f2521d107dfe" providerId="ADAL" clId="{4FA96001-3B0D-4B7B-83E2-82EEC9BC1951}" dt="2024-05-13T12:08:02.193" v="1552" actId="12"/>
          <ac:spMkLst>
            <pc:docMk/>
            <pc:sldMk cId="1716557949" sldId="257"/>
            <ac:spMk id="3" creationId="{5E4D5F1D-6AED-D4A9-9742-3A412E6256B6}"/>
          </ac:spMkLst>
        </pc:spChg>
      </pc:sldChg>
      <pc:sldChg chg="modSp mod modNotesTx">
        <pc:chgData name="ניר בטיש" userId="f920aef8-615c-4ffd-9d78-f2521d107dfe" providerId="ADAL" clId="{4FA96001-3B0D-4B7B-83E2-82EEC9BC1951}" dt="2024-05-13T12:23:41.844" v="2009" actId="113"/>
        <pc:sldMkLst>
          <pc:docMk/>
          <pc:sldMk cId="1367312285" sldId="258"/>
        </pc:sldMkLst>
        <pc:spChg chg="mod">
          <ac:chgData name="ניר בטיש" userId="f920aef8-615c-4ffd-9d78-f2521d107dfe" providerId="ADAL" clId="{4FA96001-3B0D-4B7B-83E2-82EEC9BC1951}" dt="2024-05-13T12:23:41.844" v="2009" actId="113"/>
          <ac:spMkLst>
            <pc:docMk/>
            <pc:sldMk cId="1367312285" sldId="258"/>
            <ac:spMk id="2" creationId="{5B4BF233-1B68-3692-CF33-BF04F4D33091}"/>
          </ac:spMkLst>
        </pc:spChg>
        <pc:spChg chg="mod">
          <ac:chgData name="ניר בטיש" userId="f920aef8-615c-4ffd-9d78-f2521d107dfe" providerId="ADAL" clId="{4FA96001-3B0D-4B7B-83E2-82EEC9BC1951}" dt="2024-05-13T12:03:49.254" v="1285" actId="27636"/>
          <ac:spMkLst>
            <pc:docMk/>
            <pc:sldMk cId="1367312285" sldId="258"/>
            <ac:spMk id="3" creationId="{283145A2-5A53-4C0B-E345-FFD4D896F0EE}"/>
          </ac:spMkLst>
        </pc:spChg>
      </pc:sldChg>
      <pc:sldChg chg="modSp mod ord">
        <pc:chgData name="ניר בטיש" userId="f920aef8-615c-4ffd-9d78-f2521d107dfe" providerId="ADAL" clId="{4FA96001-3B0D-4B7B-83E2-82EEC9BC1951}" dt="2024-05-19T13:15:18.705" v="2300" actId="12"/>
        <pc:sldMkLst>
          <pc:docMk/>
          <pc:sldMk cId="3593056651" sldId="259"/>
        </pc:sldMkLst>
        <pc:spChg chg="mod">
          <ac:chgData name="ניר בטיש" userId="f920aef8-615c-4ffd-9d78-f2521d107dfe" providerId="ADAL" clId="{4FA96001-3B0D-4B7B-83E2-82EEC9BC1951}" dt="2024-05-13T12:24:01.306" v="2016" actId="113"/>
          <ac:spMkLst>
            <pc:docMk/>
            <pc:sldMk cId="3593056651" sldId="259"/>
            <ac:spMk id="2" creationId="{E5880544-4419-B1A3-DE0F-571D4ED6A8FE}"/>
          </ac:spMkLst>
        </pc:spChg>
        <pc:spChg chg="mod">
          <ac:chgData name="ניר בטיש" userId="f920aef8-615c-4ffd-9d78-f2521d107dfe" providerId="ADAL" clId="{4FA96001-3B0D-4B7B-83E2-82EEC9BC1951}" dt="2024-05-19T13:15:18.705" v="2300" actId="12"/>
          <ac:spMkLst>
            <pc:docMk/>
            <pc:sldMk cId="3593056651" sldId="259"/>
            <ac:spMk id="3" creationId="{5C60E247-6C66-7B2F-9E79-12607CF4BC74}"/>
          </ac:spMkLst>
        </pc:spChg>
      </pc:sldChg>
      <pc:sldChg chg="modSp mod ord modNotesTx">
        <pc:chgData name="ניר בטיש" userId="f920aef8-615c-4ffd-9d78-f2521d107dfe" providerId="ADAL" clId="{4FA96001-3B0D-4B7B-83E2-82EEC9BC1951}" dt="2024-05-13T12:23:52.970" v="2013" actId="113"/>
        <pc:sldMkLst>
          <pc:docMk/>
          <pc:sldMk cId="139706231" sldId="260"/>
        </pc:sldMkLst>
        <pc:spChg chg="mod">
          <ac:chgData name="ניר בטיש" userId="f920aef8-615c-4ffd-9d78-f2521d107dfe" providerId="ADAL" clId="{4FA96001-3B0D-4B7B-83E2-82EEC9BC1951}" dt="2024-05-13T12:23:52.970" v="2013" actId="113"/>
          <ac:spMkLst>
            <pc:docMk/>
            <pc:sldMk cId="139706231" sldId="260"/>
            <ac:spMk id="2" creationId="{B0CB772D-373E-D8C8-2927-B1F4745CE13B}"/>
          </ac:spMkLst>
        </pc:spChg>
        <pc:spChg chg="mod">
          <ac:chgData name="ניר בטיש" userId="f920aef8-615c-4ffd-9d78-f2521d107dfe" providerId="ADAL" clId="{4FA96001-3B0D-4B7B-83E2-82EEC9BC1951}" dt="2024-05-13T12:03:22.680" v="1284" actId="27636"/>
          <ac:spMkLst>
            <pc:docMk/>
            <pc:sldMk cId="139706231" sldId="260"/>
            <ac:spMk id="3" creationId="{9BA5CD45-E18F-3C59-2393-BC7066B284B6}"/>
          </ac:spMkLst>
        </pc:spChg>
      </pc:sldChg>
      <pc:sldChg chg="addSp delSp modSp mod">
        <pc:chgData name="ניר בטיש" userId="f920aef8-615c-4ffd-9d78-f2521d107dfe" providerId="ADAL" clId="{4FA96001-3B0D-4B7B-83E2-82EEC9BC1951}" dt="2024-05-13T12:23:25.651" v="2006" actId="113"/>
        <pc:sldMkLst>
          <pc:docMk/>
          <pc:sldMk cId="2645519165" sldId="261"/>
        </pc:sldMkLst>
        <pc:spChg chg="mod">
          <ac:chgData name="ניר בטיש" userId="f920aef8-615c-4ffd-9d78-f2521d107dfe" providerId="ADAL" clId="{4FA96001-3B0D-4B7B-83E2-82EEC9BC1951}" dt="2024-05-13T12:23:25.651" v="2006" actId="113"/>
          <ac:spMkLst>
            <pc:docMk/>
            <pc:sldMk cId="2645519165" sldId="261"/>
            <ac:spMk id="2" creationId="{F3400F24-EC4B-3AAF-33F3-F1F3C01547C3}"/>
          </ac:spMkLst>
        </pc:spChg>
        <pc:spChg chg="mod">
          <ac:chgData name="ניר בטיש" userId="f920aef8-615c-4ffd-9d78-f2521d107dfe" providerId="ADAL" clId="{4FA96001-3B0D-4B7B-83E2-82EEC9BC1951}" dt="2024-05-13T12:03:49.267" v="1288" actId="27636"/>
          <ac:spMkLst>
            <pc:docMk/>
            <pc:sldMk cId="2645519165" sldId="261"/>
            <ac:spMk id="3" creationId="{93B4D452-15E7-DBC5-6EC9-0A5EE0087F23}"/>
          </ac:spMkLst>
        </pc:spChg>
        <pc:picChg chg="add mod">
          <ac:chgData name="ניר בטיש" userId="f920aef8-615c-4ffd-9d78-f2521d107dfe" providerId="ADAL" clId="{4FA96001-3B0D-4B7B-83E2-82EEC9BC1951}" dt="2024-05-13T12:07:22.628" v="1544"/>
          <ac:picMkLst>
            <pc:docMk/>
            <pc:sldMk cId="2645519165" sldId="261"/>
            <ac:picMk id="4" creationId="{72C7F1F1-EF28-4F11-5B8A-F55DC87CB950}"/>
          </ac:picMkLst>
        </pc:picChg>
        <pc:picChg chg="del mod">
          <ac:chgData name="ניר בטיש" userId="f920aef8-615c-4ffd-9d78-f2521d107dfe" providerId="ADAL" clId="{4FA96001-3B0D-4B7B-83E2-82EEC9BC1951}" dt="2024-05-13T10:31:20.807" v="334" actId="478"/>
          <ac:picMkLst>
            <pc:docMk/>
            <pc:sldMk cId="2645519165" sldId="261"/>
            <ac:picMk id="5" creationId="{7B7E73CA-96D7-462A-E322-78615D217AE8}"/>
          </ac:picMkLst>
        </pc:picChg>
      </pc:sldChg>
      <pc:sldChg chg="addSp delSp modSp add mod ord">
        <pc:chgData name="ניר בטיש" userId="f920aef8-615c-4ffd-9d78-f2521d107dfe" providerId="ADAL" clId="{4FA96001-3B0D-4B7B-83E2-82EEC9BC1951}" dt="2024-05-20T13:47:38.374" v="2378" actId="1076"/>
        <pc:sldMkLst>
          <pc:docMk/>
          <pc:sldMk cId="3292784993" sldId="262"/>
        </pc:sldMkLst>
        <pc:spChg chg="mod">
          <ac:chgData name="ניר בטיש" userId="f920aef8-615c-4ffd-9d78-f2521d107dfe" providerId="ADAL" clId="{4FA96001-3B0D-4B7B-83E2-82EEC9BC1951}" dt="2024-05-13T12:23:44.173" v="2010" actId="113"/>
          <ac:spMkLst>
            <pc:docMk/>
            <pc:sldMk cId="3292784993" sldId="262"/>
            <ac:spMk id="2" creationId="{5B4BF233-1B68-3692-CF33-BF04F4D33091}"/>
          </ac:spMkLst>
        </pc:spChg>
        <pc:spChg chg="del">
          <ac:chgData name="ניר בטיש" userId="f920aef8-615c-4ffd-9d78-f2521d107dfe" providerId="ADAL" clId="{4FA96001-3B0D-4B7B-83E2-82EEC9BC1951}" dt="2024-05-13T09:59:35.412" v="118" actId="478"/>
          <ac:spMkLst>
            <pc:docMk/>
            <pc:sldMk cId="3292784993" sldId="262"/>
            <ac:spMk id="3" creationId="{283145A2-5A53-4C0B-E345-FFD4D896F0EE}"/>
          </ac:spMkLst>
        </pc:spChg>
        <pc:spChg chg="add del mod">
          <ac:chgData name="ניר בטיש" userId="f920aef8-615c-4ffd-9d78-f2521d107dfe" providerId="ADAL" clId="{4FA96001-3B0D-4B7B-83E2-82EEC9BC1951}" dt="2024-05-13T09:59:40.175" v="119" actId="478"/>
          <ac:spMkLst>
            <pc:docMk/>
            <pc:sldMk cId="3292784993" sldId="262"/>
            <ac:spMk id="5" creationId="{7B547E04-351E-649C-F5CD-0D38F8A40E7D}"/>
          </ac:spMkLst>
        </pc:spChg>
        <pc:spChg chg="add mod">
          <ac:chgData name="ניר בטיש" userId="f920aef8-615c-4ffd-9d78-f2521d107dfe" providerId="ADAL" clId="{4FA96001-3B0D-4B7B-83E2-82EEC9BC1951}" dt="2024-05-13T12:10:41.396" v="1589" actId="1076"/>
          <ac:spMkLst>
            <pc:docMk/>
            <pc:sldMk cId="3292784993" sldId="262"/>
            <ac:spMk id="6" creationId="{58B86B78-175E-13A9-33ED-F6C87529C672}"/>
          </ac:spMkLst>
        </pc:spChg>
        <pc:picChg chg="add mod modCrop">
          <ac:chgData name="ניר בטיש" userId="f920aef8-615c-4ffd-9d78-f2521d107dfe" providerId="ADAL" clId="{4FA96001-3B0D-4B7B-83E2-82EEC9BC1951}" dt="2024-05-20T13:47:38.374" v="2378" actId="1076"/>
          <ac:picMkLst>
            <pc:docMk/>
            <pc:sldMk cId="3292784993" sldId="262"/>
            <ac:picMk id="8" creationId="{545FB331-5246-52A7-C82B-AB678FFFD1CB}"/>
          </ac:picMkLst>
        </pc:picChg>
      </pc:sldChg>
      <pc:sldChg chg="addSp modSp add mod ord">
        <pc:chgData name="ניר בטיש" userId="f920aef8-615c-4ffd-9d78-f2521d107dfe" providerId="ADAL" clId="{4FA96001-3B0D-4B7B-83E2-82EEC9BC1951}" dt="2024-05-19T13:05:00.015" v="2275" actId="1076"/>
        <pc:sldMkLst>
          <pc:docMk/>
          <pc:sldMk cId="3747410604" sldId="263"/>
        </pc:sldMkLst>
        <pc:spChg chg="mod">
          <ac:chgData name="ניר בטיש" userId="f920aef8-615c-4ffd-9d78-f2521d107dfe" providerId="ADAL" clId="{4FA96001-3B0D-4B7B-83E2-82EEC9BC1951}" dt="2024-05-13T12:23:50.649" v="2012" actId="113"/>
          <ac:spMkLst>
            <pc:docMk/>
            <pc:sldMk cId="3747410604" sldId="263"/>
            <ac:spMk id="2" creationId="{5B4BF233-1B68-3692-CF33-BF04F4D33091}"/>
          </ac:spMkLst>
        </pc:spChg>
        <pc:spChg chg="mod">
          <ac:chgData name="ניר בטיש" userId="f920aef8-615c-4ffd-9d78-f2521d107dfe" providerId="ADAL" clId="{4FA96001-3B0D-4B7B-83E2-82EEC9BC1951}" dt="2024-05-13T12:11:34.977" v="1598" actId="1076"/>
          <ac:spMkLst>
            <pc:docMk/>
            <pc:sldMk cId="3747410604" sldId="263"/>
            <ac:spMk id="3" creationId="{283145A2-5A53-4C0B-E345-FFD4D896F0EE}"/>
          </ac:spMkLst>
        </pc:spChg>
        <pc:picChg chg="add mod">
          <ac:chgData name="ניר בטיש" userId="f920aef8-615c-4ffd-9d78-f2521d107dfe" providerId="ADAL" clId="{4FA96001-3B0D-4B7B-83E2-82EEC9BC1951}" dt="2024-05-19T13:05:00.015" v="2275" actId="1076"/>
          <ac:picMkLst>
            <pc:docMk/>
            <pc:sldMk cId="3747410604" sldId="263"/>
            <ac:picMk id="4" creationId="{CEF5BAFC-B9F4-9374-563C-23F7409312B5}"/>
          </ac:picMkLst>
        </pc:picChg>
      </pc:sldChg>
      <pc:sldChg chg="addSp modSp add mod">
        <pc:chgData name="ניר בטיש" userId="f920aef8-615c-4ffd-9d78-f2521d107dfe" providerId="ADAL" clId="{4FA96001-3B0D-4B7B-83E2-82EEC9BC1951}" dt="2024-05-19T13:05:11.507" v="2277" actId="1076"/>
        <pc:sldMkLst>
          <pc:docMk/>
          <pc:sldMk cId="3392080641" sldId="264"/>
        </pc:sldMkLst>
        <pc:spChg chg="mod">
          <ac:chgData name="ניר בטיש" userId="f920aef8-615c-4ffd-9d78-f2521d107dfe" providerId="ADAL" clId="{4FA96001-3B0D-4B7B-83E2-82EEC9BC1951}" dt="2024-05-13T12:23:46.984" v="2011" actId="113"/>
          <ac:spMkLst>
            <pc:docMk/>
            <pc:sldMk cId="3392080641" sldId="264"/>
            <ac:spMk id="2" creationId="{5B4BF233-1B68-3692-CF33-BF04F4D33091}"/>
          </ac:spMkLst>
        </pc:spChg>
        <pc:spChg chg="mod">
          <ac:chgData name="ניר בטיש" userId="f920aef8-615c-4ffd-9d78-f2521d107dfe" providerId="ADAL" clId="{4FA96001-3B0D-4B7B-83E2-82EEC9BC1951}" dt="2024-05-13T12:10:15.979" v="1585" actId="1076"/>
          <ac:spMkLst>
            <pc:docMk/>
            <pc:sldMk cId="3392080641" sldId="264"/>
            <ac:spMk id="3" creationId="{283145A2-5A53-4C0B-E345-FFD4D896F0EE}"/>
          </ac:spMkLst>
        </pc:spChg>
        <pc:picChg chg="add mod">
          <ac:chgData name="ניר בטיש" userId="f920aef8-615c-4ffd-9d78-f2521d107dfe" providerId="ADAL" clId="{4FA96001-3B0D-4B7B-83E2-82EEC9BC1951}" dt="2024-05-19T13:05:11.507" v="2277" actId="1076"/>
          <ac:picMkLst>
            <pc:docMk/>
            <pc:sldMk cId="3392080641" sldId="264"/>
            <ac:picMk id="4" creationId="{7E57A1AE-1D40-134B-0B4F-2EDA097C7E3D}"/>
          </ac:picMkLst>
        </pc:picChg>
      </pc:sldChg>
      <pc:sldChg chg="add del">
        <pc:chgData name="ניר בטיש" userId="f920aef8-615c-4ffd-9d78-f2521d107dfe" providerId="ADAL" clId="{4FA96001-3B0D-4B7B-83E2-82EEC9BC1951}" dt="2024-05-13T11:37:54.916" v="771" actId="47"/>
        <pc:sldMkLst>
          <pc:docMk/>
          <pc:sldMk cId="3522219240" sldId="265"/>
        </pc:sldMkLst>
      </pc:sldChg>
      <pc:sldChg chg="modSp mod ord">
        <pc:chgData name="ניר בטיש" userId="f920aef8-615c-4ffd-9d78-f2521d107dfe" providerId="ADAL" clId="{4FA96001-3B0D-4B7B-83E2-82EEC9BC1951}" dt="2024-05-13T12:24:03.824" v="2019" actId="113"/>
        <pc:sldMkLst>
          <pc:docMk/>
          <pc:sldMk cId="3656744246" sldId="266"/>
        </pc:sldMkLst>
        <pc:spChg chg="mod">
          <ac:chgData name="ניר בטיש" userId="f920aef8-615c-4ffd-9d78-f2521d107dfe" providerId="ADAL" clId="{4FA96001-3B0D-4B7B-83E2-82EEC9BC1951}" dt="2024-05-13T12:24:03.824" v="2019" actId="113"/>
          <ac:spMkLst>
            <pc:docMk/>
            <pc:sldMk cId="3656744246" sldId="266"/>
            <ac:spMk id="2" creationId="{56E26E96-7413-77BB-598F-E439B202C7D0}"/>
          </ac:spMkLst>
        </pc:spChg>
      </pc:sldChg>
      <pc:sldChg chg="addSp delSp modSp add mod ord modNotesTx">
        <pc:chgData name="ניר בטיש" userId="f920aef8-615c-4ffd-9d78-f2521d107dfe" providerId="ADAL" clId="{4FA96001-3B0D-4B7B-83E2-82EEC9BC1951}" dt="2024-05-19T13:06:06.402" v="2287" actId="207"/>
        <pc:sldMkLst>
          <pc:docMk/>
          <pc:sldMk cId="3331543548" sldId="267"/>
        </pc:sldMkLst>
        <pc:spChg chg="del">
          <ac:chgData name="ניר בטיש" userId="f920aef8-615c-4ffd-9d78-f2521d107dfe" providerId="ADAL" clId="{4FA96001-3B0D-4B7B-83E2-82EEC9BC1951}" dt="2024-05-13T12:12:32.668" v="1608" actId="478"/>
          <ac:spMkLst>
            <pc:docMk/>
            <pc:sldMk cId="3331543548" sldId="267"/>
            <ac:spMk id="2" creationId="{B0CB772D-373E-D8C8-2927-B1F4745CE13B}"/>
          </ac:spMkLst>
        </pc:spChg>
        <pc:spChg chg="del">
          <ac:chgData name="ניר בטיש" userId="f920aef8-615c-4ffd-9d78-f2521d107dfe" providerId="ADAL" clId="{4FA96001-3B0D-4B7B-83E2-82EEC9BC1951}" dt="2024-05-13T11:18:48.711" v="514" actId="478"/>
          <ac:spMkLst>
            <pc:docMk/>
            <pc:sldMk cId="3331543548" sldId="267"/>
            <ac:spMk id="3" creationId="{9BA5CD45-E18F-3C59-2393-BC7066B284B6}"/>
          </ac:spMkLst>
        </pc:spChg>
        <pc:spChg chg="add del mod">
          <ac:chgData name="ניר בטיש" userId="f920aef8-615c-4ffd-9d78-f2521d107dfe" providerId="ADAL" clId="{4FA96001-3B0D-4B7B-83E2-82EEC9BC1951}" dt="2024-05-13T11:19:23.352" v="538" actId="478"/>
          <ac:spMkLst>
            <pc:docMk/>
            <pc:sldMk cId="3331543548" sldId="267"/>
            <ac:spMk id="5" creationId="{16DA6D63-245F-0223-2B9F-231FD5B18420}"/>
          </ac:spMkLst>
        </pc:spChg>
        <pc:spChg chg="add del mod">
          <ac:chgData name="ניר בטיש" userId="f920aef8-615c-4ffd-9d78-f2521d107dfe" providerId="ADAL" clId="{4FA96001-3B0D-4B7B-83E2-82EEC9BC1951}" dt="2024-05-13T12:12:37.909" v="1610" actId="478"/>
          <ac:spMkLst>
            <pc:docMk/>
            <pc:sldMk cId="3331543548" sldId="267"/>
            <ac:spMk id="5" creationId="{D8430DCA-CA9E-593D-C9EB-0684DF04DF56}"/>
          </ac:spMkLst>
        </pc:spChg>
        <pc:spChg chg="add mod">
          <ac:chgData name="ניר בטיש" userId="f920aef8-615c-4ffd-9d78-f2521d107dfe" providerId="ADAL" clId="{4FA96001-3B0D-4B7B-83E2-82EEC9BC1951}" dt="2024-05-13T12:23:56.184" v="2014" actId="113"/>
          <ac:spMkLst>
            <pc:docMk/>
            <pc:sldMk cId="3331543548" sldId="267"/>
            <ac:spMk id="6" creationId="{D108B515-A996-487E-2803-7CA56FA6172D}"/>
          </ac:spMkLst>
        </pc:spChg>
        <pc:spChg chg="add mod">
          <ac:chgData name="ניר בטיש" userId="f920aef8-615c-4ffd-9d78-f2521d107dfe" providerId="ADAL" clId="{4FA96001-3B0D-4B7B-83E2-82EEC9BC1951}" dt="2024-05-19T13:06:06.402" v="2287" actId="207"/>
          <ac:spMkLst>
            <pc:docMk/>
            <pc:sldMk cId="3331543548" sldId="267"/>
            <ac:spMk id="7" creationId="{C1D0D219-1D55-4EE3-6679-8285142862A5}"/>
          </ac:spMkLst>
        </pc:spChg>
        <pc:graphicFrameChg chg="add mod modGraphic">
          <ac:chgData name="ניר בטיש" userId="f920aef8-615c-4ffd-9d78-f2521d107dfe" providerId="ADAL" clId="{4FA96001-3B0D-4B7B-83E2-82EEC9BC1951}" dt="2024-05-19T13:05:29.590" v="2282" actId="14100"/>
          <ac:graphicFrameMkLst>
            <pc:docMk/>
            <pc:sldMk cId="3331543548" sldId="267"/>
            <ac:graphicFrameMk id="2" creationId="{AE5A6FA5-A8C1-8FD2-C569-F1CB5E357242}"/>
          </ac:graphicFrameMkLst>
        </pc:graphicFrameChg>
        <pc:graphicFrameChg chg="add del mod modGraphic">
          <ac:chgData name="ניר בטיש" userId="f920aef8-615c-4ffd-9d78-f2521d107dfe" providerId="ADAL" clId="{4FA96001-3B0D-4B7B-83E2-82EEC9BC1951}" dt="2024-05-19T13:04:02.726" v="2261" actId="478"/>
          <ac:graphicFrameMkLst>
            <pc:docMk/>
            <pc:sldMk cId="3331543548" sldId="267"/>
            <ac:graphicFrameMk id="4" creationId="{FAAC743E-AD93-9A52-F470-732E9072E01B}"/>
          </ac:graphicFrameMkLst>
        </pc:graphicFrameChg>
      </pc:sldChg>
      <pc:sldChg chg="add del">
        <pc:chgData name="ניר בטיש" userId="f920aef8-615c-4ffd-9d78-f2521d107dfe" providerId="ADAL" clId="{4FA96001-3B0D-4B7B-83E2-82EEC9BC1951}" dt="2024-05-13T11:20:25.324" v="563" actId="47"/>
        <pc:sldMkLst>
          <pc:docMk/>
          <pc:sldMk cId="845747737" sldId="268"/>
        </pc:sldMkLst>
      </pc:sldChg>
      <pc:sldChg chg="addSp delSp modSp add mod ord">
        <pc:chgData name="ניר בטיש" userId="f920aef8-615c-4ffd-9d78-f2521d107dfe" providerId="ADAL" clId="{4FA96001-3B0D-4B7B-83E2-82EEC9BC1951}" dt="2024-05-19T13:06:19.771" v="2293" actId="1036"/>
        <pc:sldMkLst>
          <pc:docMk/>
          <pc:sldMk cId="870513574" sldId="268"/>
        </pc:sldMkLst>
        <pc:spChg chg="del">
          <ac:chgData name="ניר בטיש" userId="f920aef8-615c-4ffd-9d78-f2521d107dfe" providerId="ADAL" clId="{4FA96001-3B0D-4B7B-83E2-82EEC9BC1951}" dt="2024-05-13T12:13:08.164" v="1621" actId="478"/>
          <ac:spMkLst>
            <pc:docMk/>
            <pc:sldMk cId="870513574" sldId="268"/>
            <ac:spMk id="2" creationId="{B0CB772D-373E-D8C8-2927-B1F4745CE13B}"/>
          </ac:spMkLst>
        </pc:spChg>
        <pc:spChg chg="add del mod">
          <ac:chgData name="ניר בטיש" userId="f920aef8-615c-4ffd-9d78-f2521d107dfe" providerId="ADAL" clId="{4FA96001-3B0D-4B7B-83E2-82EEC9BC1951}" dt="2024-05-13T12:13:21.951" v="1625" actId="478"/>
          <ac:spMkLst>
            <pc:docMk/>
            <pc:sldMk cId="870513574" sldId="268"/>
            <ac:spMk id="5" creationId="{E9567927-B8EB-22CA-82A1-8D02852B685C}"/>
          </ac:spMkLst>
        </pc:spChg>
        <pc:spChg chg="add mod">
          <ac:chgData name="ניר בטיש" userId="f920aef8-615c-4ffd-9d78-f2521d107dfe" providerId="ADAL" clId="{4FA96001-3B0D-4B7B-83E2-82EEC9BC1951}" dt="2024-05-13T12:23:58.182" v="2015" actId="113"/>
          <ac:spMkLst>
            <pc:docMk/>
            <pc:sldMk cId="870513574" sldId="268"/>
            <ac:spMk id="6" creationId="{4B145DB6-10F6-EB6C-4856-F5452762FE8D}"/>
          </ac:spMkLst>
        </pc:spChg>
        <pc:spChg chg="mod">
          <ac:chgData name="ניר בטיש" userId="f920aef8-615c-4ffd-9d78-f2521d107dfe" providerId="ADAL" clId="{4FA96001-3B0D-4B7B-83E2-82EEC9BC1951}" dt="2024-05-19T13:06:19.771" v="2293" actId="1036"/>
          <ac:spMkLst>
            <pc:docMk/>
            <pc:sldMk cId="870513574" sldId="268"/>
            <ac:spMk id="7" creationId="{C1D0D219-1D55-4EE3-6679-8285142862A5}"/>
          </ac:spMkLst>
        </pc:spChg>
        <pc:graphicFrameChg chg="add mod modGraphic">
          <ac:chgData name="ניר בטיש" userId="f920aef8-615c-4ffd-9d78-f2521d107dfe" providerId="ADAL" clId="{4FA96001-3B0D-4B7B-83E2-82EEC9BC1951}" dt="2024-05-19T13:04:42.324" v="2270" actId="1076"/>
          <ac:graphicFrameMkLst>
            <pc:docMk/>
            <pc:sldMk cId="870513574" sldId="268"/>
            <ac:graphicFrameMk id="2" creationId="{DC609D02-6BF1-0C3B-7E9D-2AE53EC2FA02}"/>
          </ac:graphicFrameMkLst>
        </pc:graphicFrameChg>
        <pc:graphicFrameChg chg="add del mod modGraphic">
          <ac:chgData name="ניר בטיש" userId="f920aef8-615c-4ffd-9d78-f2521d107dfe" providerId="ADAL" clId="{4FA96001-3B0D-4B7B-83E2-82EEC9BC1951}" dt="2024-05-19T13:04:19.849" v="2264" actId="478"/>
          <ac:graphicFrameMkLst>
            <pc:docMk/>
            <pc:sldMk cId="870513574" sldId="268"/>
            <ac:graphicFrameMk id="3" creationId="{D17EDC36-BF7C-C557-361B-AEE1B49CFE7C}"/>
          </ac:graphicFrameMkLst>
        </pc:graphicFrameChg>
        <pc:graphicFrameChg chg="del">
          <ac:chgData name="ניר בטיש" userId="f920aef8-615c-4ffd-9d78-f2521d107dfe" providerId="ADAL" clId="{4FA96001-3B0D-4B7B-83E2-82EEC9BC1951}" dt="2024-05-13T11:22:27.412" v="592" actId="478"/>
          <ac:graphicFrameMkLst>
            <pc:docMk/>
            <pc:sldMk cId="870513574" sldId="268"/>
            <ac:graphicFrameMk id="4" creationId="{FAAC743E-AD93-9A52-F470-732E9072E01B}"/>
          </ac:graphicFrameMkLst>
        </pc:graphicFrameChg>
      </pc:sldChg>
      <pc:sldChg chg="addSp delSp modSp new mod setBg">
        <pc:chgData name="ניר בטיש" userId="f920aef8-615c-4ffd-9d78-f2521d107dfe" providerId="ADAL" clId="{4FA96001-3B0D-4B7B-83E2-82EEC9BC1951}" dt="2024-05-13T12:24:06.631" v="2020" actId="113"/>
        <pc:sldMkLst>
          <pc:docMk/>
          <pc:sldMk cId="3309761447" sldId="269"/>
        </pc:sldMkLst>
        <pc:spChg chg="mod">
          <ac:chgData name="ניר בטיש" userId="f920aef8-615c-4ffd-9d78-f2521d107dfe" providerId="ADAL" clId="{4FA96001-3B0D-4B7B-83E2-82EEC9BC1951}" dt="2024-05-13T12:24:06.631" v="2020" actId="113"/>
          <ac:spMkLst>
            <pc:docMk/>
            <pc:sldMk cId="3309761447" sldId="269"/>
            <ac:spMk id="2" creationId="{E8F8167A-1B12-C4C1-4645-5B471EB02F9E}"/>
          </ac:spMkLst>
        </pc:spChg>
        <pc:spChg chg="del">
          <ac:chgData name="ניר בטיש" userId="f920aef8-615c-4ffd-9d78-f2521d107dfe" providerId="ADAL" clId="{4FA96001-3B0D-4B7B-83E2-82EEC9BC1951}" dt="2024-05-13T12:18:50.470" v="1767" actId="478"/>
          <ac:spMkLst>
            <pc:docMk/>
            <pc:sldMk cId="3309761447" sldId="269"/>
            <ac:spMk id="3" creationId="{2650BBD8-E7AD-4384-21D9-98A0064A0380}"/>
          </ac:spMkLst>
        </pc:spChg>
        <pc:picChg chg="add mod">
          <ac:chgData name="ניר בטיש" userId="f920aef8-615c-4ffd-9d78-f2521d107dfe" providerId="ADAL" clId="{4FA96001-3B0D-4B7B-83E2-82EEC9BC1951}" dt="2024-05-13T12:22:24.956" v="2004" actId="1076"/>
          <ac:picMkLst>
            <pc:docMk/>
            <pc:sldMk cId="3309761447" sldId="269"/>
            <ac:picMk id="1026" creationId="{63209EF6-529A-4613-B5AD-E84FF4004E59}"/>
          </ac:picMkLst>
        </pc:picChg>
      </pc:sldChg>
      <pc:sldChg chg="addSp delSp modSp new mod">
        <pc:chgData name="ניר בטיש" userId="f920aef8-615c-4ffd-9d78-f2521d107dfe" providerId="ADAL" clId="{4FA96001-3B0D-4B7B-83E2-82EEC9BC1951}" dt="2024-05-19T13:07:03.007" v="2298" actId="113"/>
        <pc:sldMkLst>
          <pc:docMk/>
          <pc:sldMk cId="56664036" sldId="270"/>
        </pc:sldMkLst>
        <pc:spChg chg="del mod">
          <ac:chgData name="ניר בטיש" userId="f920aef8-615c-4ffd-9d78-f2521d107dfe" providerId="ADAL" clId="{4FA96001-3B0D-4B7B-83E2-82EEC9BC1951}" dt="2024-05-17T10:20:16.992" v="2039" actId="478"/>
          <ac:spMkLst>
            <pc:docMk/>
            <pc:sldMk cId="56664036" sldId="270"/>
            <ac:spMk id="2" creationId="{4D030817-067C-104F-22C9-CA028D6E31BB}"/>
          </ac:spMkLst>
        </pc:spChg>
        <pc:spChg chg="add del">
          <ac:chgData name="ניר בטיש" userId="f920aef8-615c-4ffd-9d78-f2521d107dfe" providerId="ADAL" clId="{4FA96001-3B0D-4B7B-83E2-82EEC9BC1951}" dt="2024-05-17T10:15:27.088" v="2025"/>
          <ac:spMkLst>
            <pc:docMk/>
            <pc:sldMk cId="56664036" sldId="270"/>
            <ac:spMk id="3" creationId="{078EEE0D-38B1-050B-1B7C-4AE05460605B}"/>
          </ac:spMkLst>
        </pc:spChg>
        <pc:spChg chg="add">
          <ac:chgData name="ניר בטיש" userId="f920aef8-615c-4ffd-9d78-f2521d107dfe" providerId="ADAL" clId="{4FA96001-3B0D-4B7B-83E2-82EEC9BC1951}" dt="2024-05-17T10:15:04.241" v="2023"/>
          <ac:spMkLst>
            <pc:docMk/>
            <pc:sldMk cId="56664036" sldId="270"/>
            <ac:spMk id="6" creationId="{EA625E5A-32CB-FE96-8457-4B4F39542B09}"/>
          </ac:spMkLst>
        </pc:spChg>
        <pc:spChg chg="add del mod">
          <ac:chgData name="ניר בטיש" userId="f920aef8-615c-4ffd-9d78-f2521d107dfe" providerId="ADAL" clId="{4FA96001-3B0D-4B7B-83E2-82EEC9BC1951}" dt="2024-05-17T10:20:40.411" v="2041" actId="478"/>
          <ac:spMkLst>
            <pc:docMk/>
            <pc:sldMk cId="56664036" sldId="270"/>
            <ac:spMk id="8" creationId="{9A780A4A-E703-1B8C-DD76-C547240855E9}"/>
          </ac:spMkLst>
        </pc:spChg>
        <pc:spChg chg="add del mod">
          <ac:chgData name="ניר בטיש" userId="f920aef8-615c-4ffd-9d78-f2521d107dfe" providerId="ADAL" clId="{4FA96001-3B0D-4B7B-83E2-82EEC9BC1951}" dt="2024-05-17T10:20:47.320" v="2045" actId="478"/>
          <ac:spMkLst>
            <pc:docMk/>
            <pc:sldMk cId="56664036" sldId="270"/>
            <ac:spMk id="9" creationId="{CE6E31CE-003F-C224-C73A-96B58A62425F}"/>
          </ac:spMkLst>
        </pc:spChg>
        <pc:spChg chg="add mod">
          <ac:chgData name="ניר בטיש" userId="f920aef8-615c-4ffd-9d78-f2521d107dfe" providerId="ADAL" clId="{4FA96001-3B0D-4B7B-83E2-82EEC9BC1951}" dt="2024-05-17T10:21:46.523" v="2064" actId="1076"/>
          <ac:spMkLst>
            <pc:docMk/>
            <pc:sldMk cId="56664036" sldId="270"/>
            <ac:spMk id="10" creationId="{3E354E26-14A1-A984-5B09-67E33269C763}"/>
          </ac:spMkLst>
        </pc:spChg>
        <pc:spChg chg="add mod">
          <ac:chgData name="ניר בטיש" userId="f920aef8-615c-4ffd-9d78-f2521d107dfe" providerId="ADAL" clId="{4FA96001-3B0D-4B7B-83E2-82EEC9BC1951}" dt="2024-05-19T13:07:00.013" v="2297" actId="1076"/>
          <ac:spMkLst>
            <pc:docMk/>
            <pc:sldMk cId="56664036" sldId="270"/>
            <ac:spMk id="11" creationId="{CA0C4E18-2CC0-F718-A771-159F4D92AA2A}"/>
          </ac:spMkLst>
        </pc:spChg>
        <pc:graphicFrameChg chg="add mod">
          <ac:chgData name="ניר בטיש" userId="f920aef8-615c-4ffd-9d78-f2521d107dfe" providerId="ADAL" clId="{4FA96001-3B0D-4B7B-83E2-82EEC9BC1951}" dt="2024-05-17T10:15:25.808" v="2024"/>
          <ac:graphicFrameMkLst>
            <pc:docMk/>
            <pc:sldMk cId="56664036" sldId="270"/>
            <ac:graphicFrameMk id="4" creationId="{DF675EEF-AA00-25A5-89A8-98ED29D9FD95}"/>
          </ac:graphicFrameMkLst>
        </pc:graphicFrameChg>
        <pc:graphicFrameChg chg="add mod">
          <ac:chgData name="ניר בטיש" userId="f920aef8-615c-4ffd-9d78-f2521d107dfe" providerId="ADAL" clId="{4FA96001-3B0D-4B7B-83E2-82EEC9BC1951}" dt="2024-05-17T10:15:04.241" v="2023"/>
          <ac:graphicFrameMkLst>
            <pc:docMk/>
            <pc:sldMk cId="56664036" sldId="270"/>
            <ac:graphicFrameMk id="5" creationId="{DC8B61D0-EDF0-8A2F-241C-414EE0AD9123}"/>
          </ac:graphicFrameMkLst>
        </pc:graphicFrameChg>
        <pc:graphicFrameChg chg="add mod modGraphic">
          <ac:chgData name="ניר בטיש" userId="f920aef8-615c-4ffd-9d78-f2521d107dfe" providerId="ADAL" clId="{4FA96001-3B0D-4B7B-83E2-82EEC9BC1951}" dt="2024-05-19T13:07:03.007" v="2298" actId="113"/>
          <ac:graphicFrameMkLst>
            <pc:docMk/>
            <pc:sldMk cId="56664036" sldId="270"/>
            <ac:graphicFrameMk id="7" creationId="{7468F8B0-5057-E896-A89F-879163F59FA1}"/>
          </ac:graphicFrameMkLst>
        </pc:graphicFrameChg>
      </pc:sldChg>
      <pc:sldChg chg="addSp delSp modSp new mod">
        <pc:chgData name="ניר בטיש" userId="f920aef8-615c-4ffd-9d78-f2521d107dfe" providerId="ADAL" clId="{4FA96001-3B0D-4B7B-83E2-82EEC9BC1951}" dt="2024-05-19T13:06:54.424" v="2295" actId="1076"/>
        <pc:sldMkLst>
          <pc:docMk/>
          <pc:sldMk cId="200123028" sldId="271"/>
        </pc:sldMkLst>
        <pc:spChg chg="del">
          <ac:chgData name="ניר בטיש" userId="f920aef8-615c-4ffd-9d78-f2521d107dfe" providerId="ADAL" clId="{4FA96001-3B0D-4B7B-83E2-82EEC9BC1951}" dt="2024-05-17T10:22:00.795" v="2066" actId="478"/>
          <ac:spMkLst>
            <pc:docMk/>
            <pc:sldMk cId="200123028" sldId="271"/>
            <ac:spMk id="2" creationId="{FA41EABF-4C9C-C24C-8AC8-AB5F73893315}"/>
          </ac:spMkLst>
        </pc:spChg>
        <pc:spChg chg="del">
          <ac:chgData name="ניר בטיש" userId="f920aef8-615c-4ffd-9d78-f2521d107dfe" providerId="ADAL" clId="{4FA96001-3B0D-4B7B-83E2-82EEC9BC1951}" dt="2024-05-17T10:22:28.471" v="2076" actId="478"/>
          <ac:spMkLst>
            <pc:docMk/>
            <pc:sldMk cId="200123028" sldId="271"/>
            <ac:spMk id="3" creationId="{4EB0EAC8-6632-228F-0030-3DD1CDA0C1FE}"/>
          </ac:spMkLst>
        </pc:spChg>
        <pc:spChg chg="add mod">
          <ac:chgData name="ניר בטיש" userId="f920aef8-615c-4ffd-9d78-f2521d107dfe" providerId="ADAL" clId="{4FA96001-3B0D-4B7B-83E2-82EEC9BC1951}" dt="2024-05-17T10:22:23.053" v="2075" actId="1076"/>
          <ac:spMkLst>
            <pc:docMk/>
            <pc:sldMk cId="200123028" sldId="271"/>
            <ac:spMk id="4" creationId="{CCA52C19-4CA2-38E6-82BA-406D4C8AFDE1}"/>
          </ac:spMkLst>
        </pc:spChg>
        <pc:spChg chg="add del mod">
          <ac:chgData name="ניר בטיש" userId="f920aef8-615c-4ffd-9d78-f2521d107dfe" providerId="ADAL" clId="{4FA96001-3B0D-4B7B-83E2-82EEC9BC1951}" dt="2024-05-17T10:22:03.188" v="2068" actId="478"/>
          <ac:spMkLst>
            <pc:docMk/>
            <pc:sldMk cId="200123028" sldId="271"/>
            <ac:spMk id="5" creationId="{4401913A-2311-D01B-E96E-5816BF02173E}"/>
          </ac:spMkLst>
        </pc:spChg>
        <pc:spChg chg="add mod">
          <ac:chgData name="ניר בטיש" userId="f920aef8-615c-4ffd-9d78-f2521d107dfe" providerId="ADAL" clId="{4FA96001-3B0D-4B7B-83E2-82EEC9BC1951}" dt="2024-05-19T13:06:54.424" v="2295" actId="1076"/>
          <ac:spMkLst>
            <pc:docMk/>
            <pc:sldMk cId="200123028" sldId="271"/>
            <ac:spMk id="7" creationId="{AAC1B7C6-D8DA-956D-C0BA-57CAE1082D6C}"/>
          </ac:spMkLst>
        </pc:spChg>
        <pc:graphicFrameChg chg="add mod modGraphic">
          <ac:chgData name="ניר בטיש" userId="f920aef8-615c-4ffd-9d78-f2521d107dfe" providerId="ADAL" clId="{4FA96001-3B0D-4B7B-83E2-82EEC9BC1951}" dt="2024-05-19T13:06:51.181" v="2294" actId="1076"/>
          <ac:graphicFrameMkLst>
            <pc:docMk/>
            <pc:sldMk cId="200123028" sldId="271"/>
            <ac:graphicFrameMk id="6" creationId="{A5A41298-04DA-1609-5897-A6722EBAD9B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781B8-5CD2-4C0E-A276-E0D46030158B}"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C18B3-C97E-4385-9E5B-EB31B015F211}" type="slidenum">
              <a:rPr lang="en-US" smtClean="0"/>
              <a:t>‹#›</a:t>
            </a:fld>
            <a:endParaRPr lang="en-US"/>
          </a:p>
        </p:txBody>
      </p:sp>
    </p:spTree>
    <p:extLst>
      <p:ext uri="{BB962C8B-B14F-4D97-AF65-F5344CB8AC3E}">
        <p14:creationId xmlns:p14="http://schemas.microsoft.com/office/powerpoint/2010/main" val="154884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Sepecific</a:t>
            </a:r>
            <a:r>
              <a:rPr lang="en-US"/>
              <a:t> </a:t>
            </a:r>
            <a:r>
              <a:rPr lang="en-US" err="1"/>
              <a:t>solotion</a:t>
            </a:r>
            <a:r>
              <a:rPr lang="en-US"/>
              <a:t>, and not generic – system specific to the shelter construction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Inventory Management – current </a:t>
            </a:r>
            <a:r>
              <a:rPr lang="en-US" err="1"/>
              <a:t>solotion</a:t>
            </a:r>
            <a:r>
              <a:rPr lang="en-US"/>
              <a:t> dose not have inventory </a:t>
            </a:r>
            <a:r>
              <a:rPr lang="en-US" err="1"/>
              <a:t>menegmant</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Data </a:t>
            </a:r>
            <a:r>
              <a:rPr lang="en-US" err="1"/>
              <a:t>mengment</a:t>
            </a:r>
            <a:r>
              <a:rPr lang="en-US"/>
              <a:t> – track history, date, team and such.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B6C18B3-C97E-4385-9E5B-EB31B015F211}" type="slidenum">
              <a:rPr lang="en-US" smtClean="0"/>
              <a:t>4</a:t>
            </a:fld>
            <a:endParaRPr lang="en-US"/>
          </a:p>
        </p:txBody>
      </p:sp>
    </p:spTree>
    <p:extLst>
      <p:ext uri="{BB962C8B-B14F-4D97-AF65-F5344CB8AC3E}">
        <p14:creationId xmlns:p14="http://schemas.microsoft.com/office/powerpoint/2010/main" val="242800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r>
              <a:rPr lang="en-US" sz="1400" kern="100">
                <a:effectLst/>
                <a:latin typeface="Times New Roman" panose="02020603050405020304" pitchFamily="18" charset="0"/>
                <a:ea typeface="Calibri" panose="020F0502020204030204" pitchFamily="34" charset="0"/>
                <a:cs typeface="Arial" panose="020B0604020202020204" pitchFamily="34" charset="0"/>
              </a:rPr>
              <a:t>1. </a:t>
            </a:r>
            <a:r>
              <a:rPr lang="en-US" sz="2800"/>
              <a:t>Iterative Testing</a:t>
            </a:r>
            <a:endParaRPr lang="en-US" sz="1400" kern="10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r>
              <a:rPr lang="en-US" sz="1400" kern="100">
                <a:effectLst/>
                <a:latin typeface="Times New Roman" panose="02020603050405020304" pitchFamily="18" charset="0"/>
                <a:ea typeface="Calibri" panose="020F0502020204030204" pitchFamily="34" charset="0"/>
                <a:cs typeface="Arial" panose="020B0604020202020204" pitchFamily="34" charset="0"/>
              </a:rPr>
              <a:t>The development is broken down into manageable iterations or sprints, each resulting in a potentially shippable product increment. Testing is conducted at the end of each iteration to validate the work and refine or re-prioritize the backlog.</a:t>
            </a:r>
          </a:p>
          <a:p>
            <a:pPr algn="l" rtl="0">
              <a:lnSpc>
                <a:spcPct val="107000"/>
              </a:lnSpc>
              <a:spcAft>
                <a:spcPts val="800"/>
              </a:spcAft>
              <a:tabLst>
                <a:tab pos="4765675" algn="l"/>
              </a:tabLst>
            </a:pPr>
            <a:endParaRPr lang="en-US" sz="1100" kern="1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2. </a:t>
            </a:r>
            <a:r>
              <a:rPr lang="en-US" sz="1800" kern="100">
                <a:effectLst/>
                <a:latin typeface="Times New Roman" panose="02020603050405020304" pitchFamily="18" charset="0"/>
                <a:ea typeface="Calibri" panose="020F0502020204030204" pitchFamily="34" charset="0"/>
                <a:cs typeface="Arial" panose="020B0604020202020204" pitchFamily="34" charset="0"/>
              </a:rPr>
              <a:t>Test-Driven Development (TDD)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In TDD, test cases are developed before the actual software components. These tests define desired improvements or new functions and initially fail. As the development progresses, code is refined until the tests pass. This ensures that the software is built to meet precisely defined requirements from the outset.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3. Unit testing</a:t>
            </a:r>
          </a:p>
          <a:p>
            <a:pPr algn="l" rtl="0">
              <a:lnSpc>
                <a:spcPct val="107000"/>
              </a:lnSpc>
              <a:spcAft>
                <a:spcPts val="800"/>
              </a:spcAft>
              <a:tabLst>
                <a:tab pos="476567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We will use Jest for all unit tests.</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Scope: Each module, component, and utility function will have corresponding unit tests to check individual functionalities in isolation.</a:t>
            </a:r>
          </a:p>
          <a:p>
            <a:pPr algn="l" rtl="0">
              <a:lnSpc>
                <a:spcPct val="107000"/>
              </a:lnSpc>
              <a:spcAft>
                <a:spcPts val="800"/>
              </a:spcAft>
              <a:tabLst>
                <a:tab pos="4765675" algn="l"/>
              </a:tabLst>
            </a:pP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4. End-to-End Testing </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Tools: Although traditionally outside the scope of Jest, basic end-to-end testing can be simulated by testing sequences of actions that span multiple modules.</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Scope: Ensure that the complete flow from the front end to the back end works as expected for critical processes.</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Example: Simulating the complete process of a user signing a contract, from filling out forms to the submission and confirmation processes.</a:t>
            </a:r>
          </a:p>
          <a:p>
            <a:pPr algn="l" rtl="0">
              <a:lnSpc>
                <a:spcPct val="107000"/>
              </a:lnSpc>
              <a:spcAft>
                <a:spcPts val="800"/>
              </a:spcAft>
              <a:tabLst>
                <a:tab pos="476567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5. Performance and Stress Testing</a:t>
            </a:r>
          </a:p>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r>
              <a:rPr lang="en-US" sz="1800">
                <a:effectLst/>
                <a:latin typeface="Times New Roman" panose="02020603050405020304" pitchFamily="18" charset="0"/>
                <a:ea typeface="Calibri" panose="020F0502020204030204" pitchFamily="34" charset="0"/>
              </a:rPr>
              <a:t>Test the system under high load conditions to ensure it can handle multiple simultaneous operations across different modules</a:t>
            </a:r>
            <a:r>
              <a:rPr lang="he-IL" sz="1800">
                <a:effectLst/>
                <a:latin typeface="Times New Roman" panose="02020603050405020304" pitchFamily="18" charset="0"/>
                <a:ea typeface="Calibri" panose="020F0502020204030204" pitchFamily="34" charset="0"/>
              </a:rPr>
              <a:t>.</a:t>
            </a:r>
            <a:r>
              <a:rPr lang="en-US" sz="1800">
                <a:effectLst/>
                <a:latin typeface="Times New Roman" panose="02020603050405020304" pitchFamily="18" charset="0"/>
                <a:ea typeface="Calibri" panose="020F0502020204030204" pitchFamily="34" charset="0"/>
              </a:rPr>
              <a:t> E.g. many teams tried to mark as complete when they have finished the construct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6. Regression testing</a:t>
            </a:r>
          </a:p>
          <a:p>
            <a:pPr marL="0" marR="0" lvl="0" indent="0" algn="l" defTabSz="914400" rtl="0" eaLnBrk="1" fontAlgn="auto" latinLnBrk="0" hangingPunct="1">
              <a:lnSpc>
                <a:spcPct val="107000"/>
              </a:lnSpc>
              <a:spcBef>
                <a:spcPts val="0"/>
              </a:spcBef>
              <a:spcAft>
                <a:spcPts val="800"/>
              </a:spcAft>
              <a:buClrTx/>
              <a:buSzTx/>
              <a:buFontTx/>
              <a:buNone/>
              <a:tabLst>
                <a:tab pos="4765675" algn="l"/>
              </a:tabLst>
              <a:defRPr/>
            </a:pPr>
            <a:r>
              <a:rPr lang="en-US" sz="1800" kern="100">
                <a:effectLst/>
                <a:latin typeface="Times New Roman" panose="02020603050405020304" pitchFamily="18" charset="0"/>
                <a:ea typeface="Calibri" panose="020F0502020204030204" pitchFamily="34" charset="0"/>
                <a:cs typeface="Arial" panose="020B0604020202020204" pitchFamily="34" charset="0"/>
              </a:rPr>
              <a:t>Continuously re-test the system functionalities after every change in the codebase to ensure new changes do not break existing functionalities</a:t>
            </a:r>
            <a:r>
              <a:rPr lang="he-IL" sz="1800" kern="100">
                <a:effectLst/>
                <a:latin typeface="Times New Roman" panose="02020603050405020304" pitchFamily="18"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tabLst>
                <a:tab pos="4765675" algn="l"/>
              </a:tabLst>
            </a:pP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AB6C18B3-C97E-4385-9E5B-EB31B015F211}" type="slidenum">
              <a:rPr lang="en-US" smtClean="0"/>
              <a:t>12</a:t>
            </a:fld>
            <a:endParaRPr lang="en-US"/>
          </a:p>
        </p:txBody>
      </p:sp>
    </p:spTree>
    <p:extLst>
      <p:ext uri="{BB962C8B-B14F-4D97-AF65-F5344CB8AC3E}">
        <p14:creationId xmlns:p14="http://schemas.microsoft.com/office/powerpoint/2010/main" val="385256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C18B3-C97E-4385-9E5B-EB31B015F211}" type="slidenum">
              <a:rPr lang="en-US" smtClean="0"/>
              <a:t>13</a:t>
            </a:fld>
            <a:endParaRPr lang="en-US"/>
          </a:p>
        </p:txBody>
      </p:sp>
    </p:spTree>
    <p:extLst>
      <p:ext uri="{BB962C8B-B14F-4D97-AF65-F5344CB8AC3E}">
        <p14:creationId xmlns:p14="http://schemas.microsoft.com/office/powerpoint/2010/main" val="284498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6C18B3-C97E-4385-9E5B-EB31B015F211}" type="slidenum">
              <a:rPr lang="en-US" smtClean="0"/>
              <a:t>14</a:t>
            </a:fld>
            <a:endParaRPr lang="en-US"/>
          </a:p>
        </p:txBody>
      </p:sp>
    </p:spTree>
    <p:extLst>
      <p:ext uri="{BB962C8B-B14F-4D97-AF65-F5344CB8AC3E}">
        <p14:creationId xmlns:p14="http://schemas.microsoft.com/office/powerpoint/2010/main" val="120876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37179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91975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573904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81750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319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3406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219897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43933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1936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308543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45138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15243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215136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33527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204127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96D93-9E5A-4790-8AFE-25DDB3B4F194}" type="datetimeFigureOut">
              <a:rPr lang="he-IL" smtClean="0"/>
              <a:t>י"ב/אייר/תשפ"ד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971E116-DAC3-437E-902D-9FFABF49E642}" type="slidenum">
              <a:rPr lang="he-IL" smtClean="0"/>
              <a:t>‹#›</a:t>
            </a:fld>
            <a:endParaRPr lang="he-IL"/>
          </a:p>
        </p:txBody>
      </p:sp>
    </p:spTree>
    <p:extLst>
      <p:ext uri="{BB962C8B-B14F-4D97-AF65-F5344CB8AC3E}">
        <p14:creationId xmlns:p14="http://schemas.microsoft.com/office/powerpoint/2010/main" val="152834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E96D93-9E5A-4790-8AFE-25DDB3B4F194}" type="datetimeFigureOut">
              <a:rPr lang="he-IL" smtClean="0"/>
              <a:t>י"ב/אייר/תשפ"ד</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71E116-DAC3-437E-902D-9FFABF49E642}" type="slidenum">
              <a:rPr lang="he-IL" smtClean="0"/>
              <a:t>‹#›</a:t>
            </a:fld>
            <a:endParaRPr lang="he-IL"/>
          </a:p>
        </p:txBody>
      </p:sp>
    </p:spTree>
    <p:extLst>
      <p:ext uri="{BB962C8B-B14F-4D97-AF65-F5344CB8AC3E}">
        <p14:creationId xmlns:p14="http://schemas.microsoft.com/office/powerpoint/2010/main" val="61051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92E30-3E34-EAAC-FBF1-AE63A82CEA2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3400F24-EC4B-3AAF-33F3-F1F3C01547C3}"/>
              </a:ext>
            </a:extLst>
          </p:cNvPr>
          <p:cNvSpPr>
            <a:spLocks noGrp="1"/>
          </p:cNvSpPr>
          <p:nvPr>
            <p:ph type="ctrTitle"/>
          </p:nvPr>
        </p:nvSpPr>
        <p:spPr>
          <a:xfrm>
            <a:off x="627798" y="1691683"/>
            <a:ext cx="9034817" cy="2409798"/>
          </a:xfrm>
        </p:spPr>
        <p:txBody>
          <a:bodyPr>
            <a:normAutofit fontScale="90000"/>
          </a:bodyPr>
          <a:lstStyle/>
          <a:p>
            <a:pPr algn="ctr"/>
            <a:r>
              <a:rPr lang="en-US" b="1"/>
              <a:t>Capstone Project Phase 1</a:t>
            </a:r>
            <a:br>
              <a:rPr lang="he-IL" b="1"/>
            </a:br>
            <a:r>
              <a:rPr lang="en-US" b="1"/>
              <a:t>Shelter Construction Information System</a:t>
            </a:r>
            <a:endParaRPr lang="he-IL" b="1"/>
          </a:p>
        </p:txBody>
      </p:sp>
      <p:sp>
        <p:nvSpPr>
          <p:cNvPr id="3" name="כותרת משנה 2">
            <a:extLst>
              <a:ext uri="{FF2B5EF4-FFF2-40B4-BE49-F238E27FC236}">
                <a16:creationId xmlns:a16="http://schemas.microsoft.com/office/drawing/2014/main" id="{93B4D452-15E7-DBC5-6EC9-0A5EE0087F23}"/>
              </a:ext>
            </a:extLst>
          </p:cNvPr>
          <p:cNvSpPr>
            <a:spLocks noGrp="1"/>
          </p:cNvSpPr>
          <p:nvPr>
            <p:ph type="subTitle" idx="1"/>
          </p:nvPr>
        </p:nvSpPr>
        <p:spPr>
          <a:xfrm>
            <a:off x="277447" y="4049949"/>
            <a:ext cx="3483915" cy="2519887"/>
          </a:xfrm>
        </p:spPr>
        <p:txBody>
          <a:bodyPr>
            <a:normAutofit/>
          </a:bodyPr>
          <a:lstStyle/>
          <a:p>
            <a:pPr algn="l" rtl="0"/>
            <a:r>
              <a:rPr lang="en-US" b="1"/>
              <a:t>Project Supervisor: </a:t>
            </a:r>
            <a:endParaRPr lang="he-IL" b="1"/>
          </a:p>
          <a:p>
            <a:pPr algn="l" rtl="0"/>
            <a:r>
              <a:rPr lang="en-US"/>
              <a:t>Assoc. Prof. Zeev Barzily.</a:t>
            </a:r>
            <a:endParaRPr lang="he-IL"/>
          </a:p>
          <a:p>
            <a:pPr algn="l" rtl="0"/>
            <a:endParaRPr lang="he-IL" b="1"/>
          </a:p>
          <a:p>
            <a:pPr algn="l" rtl="0"/>
            <a:r>
              <a:rPr lang="en-US" b="1"/>
              <a:t>Presented by:</a:t>
            </a:r>
          </a:p>
          <a:p>
            <a:pPr algn="l" rtl="0"/>
            <a:r>
              <a:rPr lang="en-US"/>
              <a:t>Almog Khaikin</a:t>
            </a:r>
          </a:p>
          <a:p>
            <a:pPr algn="l" rtl="0"/>
            <a:r>
              <a:rPr lang="en-US"/>
              <a:t>Nir Betesh</a:t>
            </a:r>
            <a:endParaRPr lang="he-IL"/>
          </a:p>
        </p:txBody>
      </p:sp>
      <p:pic>
        <p:nvPicPr>
          <p:cNvPr id="4" name="תמונה 3">
            <a:extLst>
              <a:ext uri="{FF2B5EF4-FFF2-40B4-BE49-F238E27FC236}">
                <a16:creationId xmlns:a16="http://schemas.microsoft.com/office/drawing/2014/main" id="{72C7F1F1-EF28-4F11-5B8A-F55DC87CB950}"/>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86043" y="201837"/>
            <a:ext cx="6918325" cy="1629410"/>
          </a:xfrm>
          <a:prstGeom prst="rect">
            <a:avLst/>
          </a:prstGeom>
          <a:blipFill>
            <a:blip r:embed="rId3">
              <a:duotone>
                <a:schemeClr val="accent2">
                  <a:shade val="45000"/>
                  <a:satMod val="135000"/>
                </a:schemeClr>
                <a:prstClr val="white"/>
              </a:duotone>
            </a:blip>
            <a:tile tx="0" ty="0" sx="100000" sy="100000" flip="none" algn="tl"/>
          </a:blipFill>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264551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E941-E8B2-D68D-2C6C-C25F80D329F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B4BF233-1B68-3692-CF33-BF04F4D33091}"/>
              </a:ext>
            </a:extLst>
          </p:cNvPr>
          <p:cNvSpPr>
            <a:spLocks noGrp="1"/>
          </p:cNvSpPr>
          <p:nvPr>
            <p:ph type="ctrTitle"/>
          </p:nvPr>
        </p:nvSpPr>
        <p:spPr>
          <a:xfrm>
            <a:off x="0" y="0"/>
            <a:ext cx="10242645" cy="1451113"/>
          </a:xfrm>
        </p:spPr>
        <p:txBody>
          <a:bodyPr/>
          <a:lstStyle/>
          <a:p>
            <a:pPr algn="ctr"/>
            <a:r>
              <a:rPr lang="en-US" b="1"/>
              <a:t>The Solution</a:t>
            </a:r>
            <a:endParaRPr lang="he-IL" b="1"/>
          </a:p>
        </p:txBody>
      </p:sp>
      <p:sp>
        <p:nvSpPr>
          <p:cNvPr id="3" name="כותרת משנה 2">
            <a:extLst>
              <a:ext uri="{FF2B5EF4-FFF2-40B4-BE49-F238E27FC236}">
                <a16:creationId xmlns:a16="http://schemas.microsoft.com/office/drawing/2014/main" id="{283145A2-5A53-4C0B-E345-FFD4D896F0EE}"/>
              </a:ext>
            </a:extLst>
          </p:cNvPr>
          <p:cNvSpPr>
            <a:spLocks noGrp="1"/>
          </p:cNvSpPr>
          <p:nvPr>
            <p:ph type="subTitle" idx="1"/>
          </p:nvPr>
        </p:nvSpPr>
        <p:spPr>
          <a:xfrm>
            <a:off x="588119" y="1585904"/>
            <a:ext cx="2700047" cy="1451113"/>
          </a:xfrm>
        </p:spPr>
        <p:txBody>
          <a:bodyPr>
            <a:normAutofit/>
          </a:bodyPr>
          <a:lstStyle/>
          <a:p>
            <a:pPr algn="l" rtl="0"/>
            <a:r>
              <a:rPr lang="en-US" sz="4000"/>
              <a:t>Use Case Diagram:</a:t>
            </a:r>
            <a:endParaRPr lang="he-IL"/>
          </a:p>
        </p:txBody>
      </p:sp>
      <p:pic>
        <p:nvPicPr>
          <p:cNvPr id="4" name="תמונה 3">
            <a:extLst>
              <a:ext uri="{FF2B5EF4-FFF2-40B4-BE49-F238E27FC236}">
                <a16:creationId xmlns:a16="http://schemas.microsoft.com/office/drawing/2014/main" id="{7E57A1AE-1D40-134B-0B4F-2EDA097C7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998" y="1378856"/>
            <a:ext cx="7274962" cy="5297757"/>
          </a:xfrm>
          <a:prstGeom prst="rect">
            <a:avLst/>
          </a:prstGeom>
        </p:spPr>
      </p:pic>
    </p:spTree>
    <p:extLst>
      <p:ext uri="{BB962C8B-B14F-4D97-AF65-F5344CB8AC3E}">
        <p14:creationId xmlns:p14="http://schemas.microsoft.com/office/powerpoint/2010/main" val="339208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E941-E8B2-D68D-2C6C-C25F80D329F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B4BF233-1B68-3692-CF33-BF04F4D33091}"/>
              </a:ext>
            </a:extLst>
          </p:cNvPr>
          <p:cNvSpPr>
            <a:spLocks noGrp="1"/>
          </p:cNvSpPr>
          <p:nvPr>
            <p:ph type="ctrTitle"/>
          </p:nvPr>
        </p:nvSpPr>
        <p:spPr>
          <a:xfrm>
            <a:off x="0" y="0"/>
            <a:ext cx="10570191" cy="1451113"/>
          </a:xfrm>
        </p:spPr>
        <p:txBody>
          <a:bodyPr/>
          <a:lstStyle/>
          <a:p>
            <a:pPr algn="ctr"/>
            <a:r>
              <a:rPr lang="en-US" b="1"/>
              <a:t>The Solution</a:t>
            </a:r>
            <a:endParaRPr lang="he-IL" b="1"/>
          </a:p>
        </p:txBody>
      </p:sp>
      <p:sp>
        <p:nvSpPr>
          <p:cNvPr id="3" name="כותרת משנה 2">
            <a:extLst>
              <a:ext uri="{FF2B5EF4-FFF2-40B4-BE49-F238E27FC236}">
                <a16:creationId xmlns:a16="http://schemas.microsoft.com/office/drawing/2014/main" id="{283145A2-5A53-4C0B-E345-FFD4D896F0EE}"/>
              </a:ext>
            </a:extLst>
          </p:cNvPr>
          <p:cNvSpPr>
            <a:spLocks noGrp="1"/>
          </p:cNvSpPr>
          <p:nvPr>
            <p:ph type="subTitle" idx="1"/>
          </p:nvPr>
        </p:nvSpPr>
        <p:spPr>
          <a:xfrm>
            <a:off x="477673" y="1594414"/>
            <a:ext cx="2408830" cy="1451113"/>
          </a:xfrm>
        </p:spPr>
        <p:txBody>
          <a:bodyPr>
            <a:normAutofit/>
          </a:bodyPr>
          <a:lstStyle/>
          <a:p>
            <a:pPr algn="l" rtl="0"/>
            <a:r>
              <a:rPr lang="en-US" sz="4000"/>
              <a:t>Class Diagram:</a:t>
            </a:r>
            <a:endParaRPr lang="he-IL" sz="4000"/>
          </a:p>
        </p:txBody>
      </p:sp>
      <p:pic>
        <p:nvPicPr>
          <p:cNvPr id="4" name="תמונה 3">
            <a:extLst>
              <a:ext uri="{FF2B5EF4-FFF2-40B4-BE49-F238E27FC236}">
                <a16:creationId xmlns:a16="http://schemas.microsoft.com/office/drawing/2014/main" id="{CEF5BAFC-B9F4-9374-563C-23F74093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8121" y="1594414"/>
            <a:ext cx="7602167" cy="4518660"/>
          </a:xfrm>
          <a:prstGeom prst="rect">
            <a:avLst/>
          </a:prstGeom>
          <a:noFill/>
          <a:ln>
            <a:noFill/>
          </a:ln>
        </p:spPr>
      </p:pic>
    </p:spTree>
    <p:extLst>
      <p:ext uri="{BB962C8B-B14F-4D97-AF65-F5344CB8AC3E}">
        <p14:creationId xmlns:p14="http://schemas.microsoft.com/office/powerpoint/2010/main" val="374741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AE9B2-4624-DDD3-E1F5-BF9E34AC275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B0CB772D-373E-D8C8-2927-B1F4745CE13B}"/>
              </a:ext>
            </a:extLst>
          </p:cNvPr>
          <p:cNvSpPr>
            <a:spLocks noGrp="1"/>
          </p:cNvSpPr>
          <p:nvPr>
            <p:ph type="ctrTitle"/>
          </p:nvPr>
        </p:nvSpPr>
        <p:spPr>
          <a:xfrm>
            <a:off x="0" y="0"/>
            <a:ext cx="10668000" cy="1451113"/>
          </a:xfrm>
        </p:spPr>
        <p:txBody>
          <a:bodyPr/>
          <a:lstStyle/>
          <a:p>
            <a:pPr algn="ctr"/>
            <a:r>
              <a:rPr lang="en-US" b="1"/>
              <a:t>Test Plan</a:t>
            </a:r>
            <a:endParaRPr lang="he-IL" b="1"/>
          </a:p>
        </p:txBody>
      </p:sp>
      <p:sp>
        <p:nvSpPr>
          <p:cNvPr id="3" name="כותרת משנה 2">
            <a:extLst>
              <a:ext uri="{FF2B5EF4-FFF2-40B4-BE49-F238E27FC236}">
                <a16:creationId xmlns:a16="http://schemas.microsoft.com/office/drawing/2014/main" id="{9BA5CD45-E18F-3C59-2393-BC7066B284B6}"/>
              </a:ext>
            </a:extLst>
          </p:cNvPr>
          <p:cNvSpPr>
            <a:spLocks noGrp="1"/>
          </p:cNvSpPr>
          <p:nvPr>
            <p:ph type="subTitle" idx="1"/>
          </p:nvPr>
        </p:nvSpPr>
        <p:spPr>
          <a:xfrm>
            <a:off x="1524000" y="1953711"/>
            <a:ext cx="9144000" cy="3351457"/>
          </a:xfrm>
        </p:spPr>
        <p:txBody>
          <a:bodyPr>
            <a:normAutofit/>
          </a:bodyPr>
          <a:lstStyle/>
          <a:p>
            <a:pPr marL="342900" indent="-342900" algn="l" rtl="0">
              <a:buFont typeface="Arial" panose="020B0604020202020204" pitchFamily="34" charset="0"/>
              <a:buChar char="•"/>
            </a:pPr>
            <a:r>
              <a:rPr lang="en-US" sz="2800"/>
              <a:t>Iterative Testing.</a:t>
            </a:r>
          </a:p>
          <a:p>
            <a:pPr marL="342900" indent="-342900" algn="l" rtl="0">
              <a:buFont typeface="Arial" panose="020B0604020202020204" pitchFamily="34" charset="0"/>
              <a:buChar char="•"/>
            </a:pPr>
            <a:r>
              <a:rPr lang="en-US" sz="2800"/>
              <a:t>Test-Driven Development (TDD).</a:t>
            </a:r>
          </a:p>
          <a:p>
            <a:pPr marL="342900" indent="-342900" algn="l" rtl="0">
              <a:buFont typeface="Arial" panose="020B0604020202020204" pitchFamily="34" charset="0"/>
              <a:buChar char="•"/>
            </a:pPr>
            <a:r>
              <a:rPr lang="en-US" sz="2800"/>
              <a:t>Unit Testing.</a:t>
            </a:r>
          </a:p>
          <a:p>
            <a:pPr marL="342900" indent="-342900" algn="l" rtl="0">
              <a:buFont typeface="Arial" panose="020B0604020202020204" pitchFamily="34" charset="0"/>
              <a:buChar char="•"/>
            </a:pPr>
            <a:r>
              <a:rPr lang="en-US" sz="2800"/>
              <a:t>End-To-End Testing.</a:t>
            </a:r>
          </a:p>
          <a:p>
            <a:pPr marL="342900" indent="-342900" algn="l" rtl="0">
              <a:buFont typeface="Arial" panose="020B0604020202020204" pitchFamily="34" charset="0"/>
              <a:buChar char="•"/>
            </a:pPr>
            <a:r>
              <a:rPr lang="en-US" sz="2800"/>
              <a:t>Performance and Stress Testing.</a:t>
            </a:r>
          </a:p>
          <a:p>
            <a:pPr marL="342900" indent="-342900" algn="l" rtl="0">
              <a:buFont typeface="Arial" panose="020B0604020202020204" pitchFamily="34" charset="0"/>
              <a:buChar char="•"/>
            </a:pPr>
            <a:r>
              <a:rPr lang="en-US" sz="2800"/>
              <a:t>Regression testing.</a:t>
            </a:r>
            <a:endParaRPr lang="he-IL" sz="2800"/>
          </a:p>
        </p:txBody>
      </p:sp>
    </p:spTree>
    <p:extLst>
      <p:ext uri="{BB962C8B-B14F-4D97-AF65-F5344CB8AC3E}">
        <p14:creationId xmlns:p14="http://schemas.microsoft.com/office/powerpoint/2010/main" val="13970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AE9B2-4624-DDD3-E1F5-BF9E34AC2753}"/>
            </a:ext>
          </a:extLst>
        </p:cNvPr>
        <p:cNvGrpSpPr/>
        <p:nvPr/>
      </p:nvGrpSpPr>
      <p:grpSpPr>
        <a:xfrm>
          <a:off x="0" y="0"/>
          <a:ext cx="0" cy="0"/>
          <a:chOff x="0" y="0"/>
          <a:chExt cx="0" cy="0"/>
        </a:xfrm>
      </p:grpSpPr>
      <p:sp>
        <p:nvSpPr>
          <p:cNvPr id="7" name="Subtitle 6">
            <a:extLst>
              <a:ext uri="{FF2B5EF4-FFF2-40B4-BE49-F238E27FC236}">
                <a16:creationId xmlns:a16="http://schemas.microsoft.com/office/drawing/2014/main" id="{C1D0D219-1D55-4EE3-6679-8285142862A5}"/>
              </a:ext>
            </a:extLst>
          </p:cNvPr>
          <p:cNvSpPr>
            <a:spLocks noGrp="1"/>
          </p:cNvSpPr>
          <p:nvPr>
            <p:ph type="subTitle" idx="1"/>
          </p:nvPr>
        </p:nvSpPr>
        <p:spPr>
          <a:xfrm>
            <a:off x="706331" y="1359617"/>
            <a:ext cx="5208957" cy="708719"/>
          </a:xfrm>
        </p:spPr>
        <p:txBody>
          <a:bodyPr>
            <a:noAutofit/>
          </a:bodyPr>
          <a:lstStyle/>
          <a:p>
            <a:pPr algn="l"/>
            <a:r>
              <a:rPr lang="en-US" sz="4000">
                <a:solidFill>
                  <a:schemeClr val="bg1">
                    <a:lumMod val="50000"/>
                  </a:schemeClr>
                </a:solidFill>
              </a:rPr>
              <a:t>Unit Testing:</a:t>
            </a:r>
          </a:p>
        </p:txBody>
      </p:sp>
      <p:sp>
        <p:nvSpPr>
          <p:cNvPr id="6" name="כותרת 1">
            <a:extLst>
              <a:ext uri="{FF2B5EF4-FFF2-40B4-BE49-F238E27FC236}">
                <a16:creationId xmlns:a16="http://schemas.microsoft.com/office/drawing/2014/main" id="{D108B515-A996-487E-2803-7CA56FA6172D}"/>
              </a:ext>
            </a:extLst>
          </p:cNvPr>
          <p:cNvSpPr txBox="1">
            <a:spLocks/>
          </p:cNvSpPr>
          <p:nvPr/>
        </p:nvSpPr>
        <p:spPr>
          <a:xfrm>
            <a:off x="0" y="0"/>
            <a:ext cx="10668000" cy="145111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Test Plan</a:t>
            </a:r>
            <a:endParaRPr lang="he-IL" b="1"/>
          </a:p>
        </p:txBody>
      </p:sp>
      <p:graphicFrame>
        <p:nvGraphicFramePr>
          <p:cNvPr id="2" name="Table 1">
            <a:extLst>
              <a:ext uri="{FF2B5EF4-FFF2-40B4-BE49-F238E27FC236}">
                <a16:creationId xmlns:a16="http://schemas.microsoft.com/office/drawing/2014/main" id="{AE5A6FA5-A8C1-8FD2-C569-F1CB5E357242}"/>
              </a:ext>
            </a:extLst>
          </p:cNvPr>
          <p:cNvGraphicFramePr>
            <a:graphicFrameLocks noGrp="1"/>
          </p:cNvGraphicFramePr>
          <p:nvPr>
            <p:extLst>
              <p:ext uri="{D42A27DB-BD31-4B8C-83A1-F6EECF244321}">
                <p14:modId xmlns:p14="http://schemas.microsoft.com/office/powerpoint/2010/main" val="1610288965"/>
              </p:ext>
            </p:extLst>
          </p:nvPr>
        </p:nvGraphicFramePr>
        <p:xfrm>
          <a:off x="648674" y="2021719"/>
          <a:ext cx="8197010" cy="4722790"/>
        </p:xfrm>
        <a:graphic>
          <a:graphicData uri="http://schemas.openxmlformats.org/drawingml/2006/table">
            <a:tbl>
              <a:tblPr firstRow="1" firstCol="1" bandRow="1">
                <a:tableStyleId>{5C22544A-7EE6-4342-B048-85BDC9FD1C3A}</a:tableStyleId>
              </a:tblPr>
              <a:tblGrid>
                <a:gridCol w="1818433">
                  <a:extLst>
                    <a:ext uri="{9D8B030D-6E8A-4147-A177-3AD203B41FA5}">
                      <a16:colId xmlns:a16="http://schemas.microsoft.com/office/drawing/2014/main" val="2017923639"/>
                    </a:ext>
                  </a:extLst>
                </a:gridCol>
                <a:gridCol w="2810014">
                  <a:extLst>
                    <a:ext uri="{9D8B030D-6E8A-4147-A177-3AD203B41FA5}">
                      <a16:colId xmlns:a16="http://schemas.microsoft.com/office/drawing/2014/main" val="4234349870"/>
                    </a:ext>
                  </a:extLst>
                </a:gridCol>
                <a:gridCol w="3568563">
                  <a:extLst>
                    <a:ext uri="{9D8B030D-6E8A-4147-A177-3AD203B41FA5}">
                      <a16:colId xmlns:a16="http://schemas.microsoft.com/office/drawing/2014/main" val="365393494"/>
                    </a:ext>
                  </a:extLst>
                </a:gridCol>
              </a:tblGrid>
              <a:tr h="351878">
                <a:tc>
                  <a:txBody>
                    <a:bodyPr/>
                    <a:lstStyle/>
                    <a:p>
                      <a:pPr algn="l" rtl="0">
                        <a:lnSpc>
                          <a:spcPct val="107000"/>
                        </a:lnSpc>
                        <a:spcAft>
                          <a:spcPts val="800"/>
                        </a:spcAft>
                      </a:pPr>
                      <a:r>
                        <a:rPr lang="en-US" sz="2000" kern="100">
                          <a:effectLst/>
                        </a:rPr>
                        <a:t>Component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Test Case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Expected Result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2433724"/>
                  </a:ext>
                </a:extLst>
              </a:tr>
              <a:tr h="1092728">
                <a:tc>
                  <a:txBody>
                    <a:bodyPr/>
                    <a:lstStyle/>
                    <a:p>
                      <a:pPr algn="l" rtl="0">
                        <a:lnSpc>
                          <a:spcPct val="107000"/>
                        </a:lnSpc>
                        <a:spcAft>
                          <a:spcPts val="800"/>
                        </a:spcAft>
                      </a:pPr>
                      <a:r>
                        <a:rPr lang="en-US" sz="2000" kern="100">
                          <a:effectLst/>
                        </a:rPr>
                        <a:t>User Login</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User attempts to log in with valid credentials.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User is successfully logged in and redirected to the appropriate dashboard.</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3744126"/>
                  </a:ext>
                </a:extLst>
              </a:tr>
              <a:tr h="1092728">
                <a:tc>
                  <a:txBody>
                    <a:bodyPr/>
                    <a:lstStyle/>
                    <a:p>
                      <a:pPr algn="l" rtl="0">
                        <a:lnSpc>
                          <a:spcPct val="107000"/>
                        </a:lnSpc>
                        <a:spcAft>
                          <a:spcPts val="800"/>
                        </a:spcAft>
                      </a:pPr>
                      <a:r>
                        <a:rPr lang="en-US" sz="2000" kern="100">
                          <a:effectLst/>
                        </a:rPr>
                        <a:t>Employee Management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CEO adds, removes, or modifies an employee.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System updates employee records and reflects changes immediately.</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3934098"/>
                  </a:ext>
                </a:extLst>
              </a:tr>
              <a:tr h="1092728">
                <a:tc>
                  <a:txBody>
                    <a:bodyPr/>
                    <a:lstStyle/>
                    <a:p>
                      <a:pPr algn="l" rtl="0">
                        <a:lnSpc>
                          <a:spcPct val="107000"/>
                        </a:lnSpc>
                        <a:spcAft>
                          <a:spcPts val="800"/>
                        </a:spcAft>
                      </a:pPr>
                      <a:r>
                        <a:rPr lang="en-US" sz="2000" kern="100">
                          <a:effectLst/>
                        </a:rPr>
                        <a:t>Contract Management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Secretary creates, updates, or completes a contract.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Contract status is updated in the system and visible to authorized roles.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1697320"/>
                  </a:ext>
                </a:extLst>
              </a:tr>
              <a:tr h="1092728">
                <a:tc>
                  <a:txBody>
                    <a:bodyPr/>
                    <a:lstStyle/>
                    <a:p>
                      <a:pPr algn="l" rtl="0">
                        <a:lnSpc>
                          <a:spcPct val="107000"/>
                        </a:lnSpc>
                        <a:spcAft>
                          <a:spcPts val="800"/>
                        </a:spcAft>
                      </a:pPr>
                      <a:r>
                        <a:rPr lang="en-US" sz="2000" kern="100">
                          <a:effectLst/>
                        </a:rPr>
                        <a:t>Inventory Management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Inventory manager updates or checks inventory levels.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kern="100">
                          <a:effectLst/>
                        </a:rPr>
                        <a:t>Inventory levels are accurately adjusted and displayed in real-time.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90534560"/>
                  </a:ext>
                </a:extLst>
              </a:tr>
            </a:tbl>
          </a:graphicData>
        </a:graphic>
      </p:graphicFrame>
    </p:spTree>
    <p:extLst>
      <p:ext uri="{BB962C8B-B14F-4D97-AF65-F5344CB8AC3E}">
        <p14:creationId xmlns:p14="http://schemas.microsoft.com/office/powerpoint/2010/main" val="333154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AE9B2-4624-DDD3-E1F5-BF9E34AC2753}"/>
            </a:ext>
          </a:extLst>
        </p:cNvPr>
        <p:cNvGrpSpPr/>
        <p:nvPr/>
      </p:nvGrpSpPr>
      <p:grpSpPr>
        <a:xfrm>
          <a:off x="0" y="0"/>
          <a:ext cx="0" cy="0"/>
          <a:chOff x="0" y="0"/>
          <a:chExt cx="0" cy="0"/>
        </a:xfrm>
      </p:grpSpPr>
      <p:sp>
        <p:nvSpPr>
          <p:cNvPr id="7" name="Subtitle 6">
            <a:extLst>
              <a:ext uri="{FF2B5EF4-FFF2-40B4-BE49-F238E27FC236}">
                <a16:creationId xmlns:a16="http://schemas.microsoft.com/office/drawing/2014/main" id="{C1D0D219-1D55-4EE3-6679-8285142862A5}"/>
              </a:ext>
            </a:extLst>
          </p:cNvPr>
          <p:cNvSpPr>
            <a:spLocks noGrp="1"/>
          </p:cNvSpPr>
          <p:nvPr>
            <p:ph type="subTitle" idx="1"/>
          </p:nvPr>
        </p:nvSpPr>
        <p:spPr>
          <a:xfrm>
            <a:off x="644764" y="1331047"/>
            <a:ext cx="4140925" cy="749447"/>
          </a:xfrm>
        </p:spPr>
        <p:txBody>
          <a:bodyPr>
            <a:noAutofit/>
          </a:bodyPr>
          <a:lstStyle/>
          <a:p>
            <a:pPr algn="l"/>
            <a:r>
              <a:rPr lang="en-US" sz="4000">
                <a:solidFill>
                  <a:schemeClr val="bg1">
                    <a:lumMod val="50000"/>
                  </a:schemeClr>
                </a:solidFill>
              </a:rPr>
              <a:t>Manual Testing:</a:t>
            </a:r>
          </a:p>
        </p:txBody>
      </p:sp>
      <p:sp>
        <p:nvSpPr>
          <p:cNvPr id="6" name="כותרת 1">
            <a:extLst>
              <a:ext uri="{FF2B5EF4-FFF2-40B4-BE49-F238E27FC236}">
                <a16:creationId xmlns:a16="http://schemas.microsoft.com/office/drawing/2014/main" id="{4B145DB6-10F6-EB6C-4856-F5452762FE8D}"/>
              </a:ext>
            </a:extLst>
          </p:cNvPr>
          <p:cNvSpPr txBox="1">
            <a:spLocks/>
          </p:cNvSpPr>
          <p:nvPr/>
        </p:nvSpPr>
        <p:spPr>
          <a:xfrm>
            <a:off x="0" y="0"/>
            <a:ext cx="10668000" cy="145111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t>Test Plan</a:t>
            </a:r>
            <a:endParaRPr lang="he-IL" b="1"/>
          </a:p>
        </p:txBody>
      </p:sp>
      <p:graphicFrame>
        <p:nvGraphicFramePr>
          <p:cNvPr id="2" name="Table 1">
            <a:extLst>
              <a:ext uri="{FF2B5EF4-FFF2-40B4-BE49-F238E27FC236}">
                <a16:creationId xmlns:a16="http://schemas.microsoft.com/office/drawing/2014/main" id="{DC609D02-6BF1-0C3B-7E9D-2AE53EC2FA02}"/>
              </a:ext>
            </a:extLst>
          </p:cNvPr>
          <p:cNvGraphicFramePr>
            <a:graphicFrameLocks noGrp="1"/>
          </p:cNvGraphicFramePr>
          <p:nvPr>
            <p:extLst>
              <p:ext uri="{D42A27DB-BD31-4B8C-83A1-F6EECF244321}">
                <p14:modId xmlns:p14="http://schemas.microsoft.com/office/powerpoint/2010/main" val="3836090852"/>
              </p:ext>
            </p:extLst>
          </p:nvPr>
        </p:nvGraphicFramePr>
        <p:xfrm>
          <a:off x="644764" y="2002673"/>
          <a:ext cx="8181465" cy="4748322"/>
        </p:xfrm>
        <a:graphic>
          <a:graphicData uri="http://schemas.openxmlformats.org/drawingml/2006/table">
            <a:tbl>
              <a:tblPr firstRow="1" firstCol="1" bandRow="1">
                <a:tableStyleId>{5C22544A-7EE6-4342-B048-85BDC9FD1C3A}</a:tableStyleId>
              </a:tblPr>
              <a:tblGrid>
                <a:gridCol w="2309835">
                  <a:extLst>
                    <a:ext uri="{9D8B030D-6E8A-4147-A177-3AD203B41FA5}">
                      <a16:colId xmlns:a16="http://schemas.microsoft.com/office/drawing/2014/main" val="4001448709"/>
                    </a:ext>
                  </a:extLst>
                </a:gridCol>
                <a:gridCol w="2802278">
                  <a:extLst>
                    <a:ext uri="{9D8B030D-6E8A-4147-A177-3AD203B41FA5}">
                      <a16:colId xmlns:a16="http://schemas.microsoft.com/office/drawing/2014/main" val="130698477"/>
                    </a:ext>
                  </a:extLst>
                </a:gridCol>
                <a:gridCol w="3069352">
                  <a:extLst>
                    <a:ext uri="{9D8B030D-6E8A-4147-A177-3AD203B41FA5}">
                      <a16:colId xmlns:a16="http://schemas.microsoft.com/office/drawing/2014/main" val="411568462"/>
                    </a:ext>
                  </a:extLst>
                </a:gridCol>
              </a:tblGrid>
              <a:tr h="240668">
                <a:tc>
                  <a:txBody>
                    <a:bodyPr/>
                    <a:lstStyle/>
                    <a:p>
                      <a:pPr algn="l" rtl="0">
                        <a:lnSpc>
                          <a:spcPct val="107000"/>
                        </a:lnSpc>
                        <a:spcAft>
                          <a:spcPts val="800"/>
                        </a:spcAft>
                      </a:pPr>
                      <a:r>
                        <a:rPr lang="en-US" sz="1300" kern="100">
                          <a:effectLst/>
                        </a:rPr>
                        <a:t>Test Case</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300" kern="100">
                          <a:effectLst/>
                        </a:rPr>
                        <a:t>Steps</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300" kern="100">
                          <a:effectLst/>
                        </a:rPr>
                        <a:t>Expected Results</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2362970758"/>
                  </a:ext>
                </a:extLst>
              </a:tr>
              <a:tr h="961997">
                <a:tc>
                  <a:txBody>
                    <a:bodyPr/>
                    <a:lstStyle/>
                    <a:p>
                      <a:pPr algn="l" rtl="0">
                        <a:lnSpc>
                          <a:spcPct val="107000"/>
                        </a:lnSpc>
                        <a:spcAft>
                          <a:spcPts val="800"/>
                        </a:spcAft>
                      </a:pPr>
                      <a:r>
                        <a:rPr lang="en-US" sz="1400" kern="100">
                          <a:effectLst/>
                        </a:rPr>
                        <a:t>Employee Role Management by CEO</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CEO logs in, navigates to employee management, adds/removes/modifies employee.</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CEO views, modifies employee data; system confirms changes.</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92813603"/>
                  </a:ext>
                </a:extLst>
              </a:tr>
              <a:tr h="961997">
                <a:tc>
                  <a:txBody>
                    <a:bodyPr/>
                    <a:lstStyle/>
                    <a:p>
                      <a:pPr algn="l" rtl="0">
                        <a:lnSpc>
                          <a:spcPct val="107000"/>
                        </a:lnSpc>
                        <a:spcAft>
                          <a:spcPts val="800"/>
                        </a:spcAft>
                      </a:pPr>
                      <a:r>
                        <a:rPr lang="en-US" sz="1400" kern="100">
                          <a:effectLst/>
                        </a:rPr>
                        <a:t>Contract Management by Secretary</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Secretary logs in, creates a contract, updates it to active, schedules installers, marks as completed.</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Secretary can manage contracts fully with updates reflected in system.</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1925787598"/>
                  </a:ext>
                </a:extLst>
              </a:tr>
              <a:tr h="827817">
                <a:tc>
                  <a:txBody>
                    <a:bodyPr/>
                    <a:lstStyle/>
                    <a:p>
                      <a:pPr algn="l" rtl="0">
                        <a:lnSpc>
                          <a:spcPct val="107000"/>
                        </a:lnSpc>
                        <a:spcAft>
                          <a:spcPts val="800"/>
                        </a:spcAft>
                      </a:pPr>
                      <a:r>
                        <a:rPr lang="en-US" sz="1400" kern="100">
                          <a:effectLst/>
                        </a:rPr>
                        <a:t>Inventory Management</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Inventory manager logs in, checks materials, updates inventory, deducts materials.</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Inventory accurately tracked and adjusted with system updates.</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1681241038"/>
                  </a:ext>
                </a:extLst>
              </a:tr>
              <a:tr h="718450">
                <a:tc>
                  <a:txBody>
                    <a:bodyPr/>
                    <a:lstStyle/>
                    <a:p>
                      <a:pPr algn="l" rtl="0">
                        <a:lnSpc>
                          <a:spcPct val="107000"/>
                        </a:lnSpc>
                        <a:spcAft>
                          <a:spcPts val="800"/>
                        </a:spcAft>
                      </a:pPr>
                      <a:r>
                        <a:rPr lang="en-US" sz="1400" kern="100">
                          <a:effectLst/>
                        </a:rPr>
                        <a:t>Installer Task Management</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Installer logs in, views tasks, marks task as completed.</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Installer sees schedule, updates task status correctly; system tracks progress.</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202702641"/>
                  </a:ext>
                </a:extLst>
              </a:tr>
              <a:tr h="1037393">
                <a:tc>
                  <a:txBody>
                    <a:bodyPr/>
                    <a:lstStyle/>
                    <a:p>
                      <a:pPr algn="l" rtl="0">
                        <a:lnSpc>
                          <a:spcPct val="107000"/>
                        </a:lnSpc>
                        <a:spcAft>
                          <a:spcPts val="800"/>
                        </a:spcAft>
                      </a:pPr>
                      <a:r>
                        <a:rPr lang="en-US" sz="1400" kern="100">
                          <a:effectLst/>
                        </a:rPr>
                        <a:t>Contract Viewing and History</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CEO/secretary logs in, navigates to contracts, views active/completed contracts, accesses full history.</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tc>
                  <a:txBody>
                    <a:bodyPr/>
                    <a:lstStyle/>
                    <a:p>
                      <a:pPr algn="l" rtl="0">
                        <a:lnSpc>
                          <a:spcPct val="107000"/>
                        </a:lnSpc>
                        <a:spcAft>
                          <a:spcPts val="800"/>
                        </a:spcAft>
                      </a:pPr>
                      <a:r>
                        <a:rPr lang="en-US" sz="1400" kern="100">
                          <a:effectLst/>
                        </a:rPr>
                        <a:t>Contracts are displayed with options to view historical data.</a:t>
                      </a:r>
                      <a:endParaRPr lang="en-US" sz="1050" kern="100">
                        <a:effectLst/>
                        <a:latin typeface="Calibri" panose="020F0502020204030204" pitchFamily="34" charset="0"/>
                        <a:ea typeface="Calibri" panose="020F0502020204030204" pitchFamily="34" charset="0"/>
                        <a:cs typeface="Arial" panose="020B0604020202020204" pitchFamily="34" charset="0"/>
                      </a:endParaRPr>
                    </a:p>
                  </a:txBody>
                  <a:tcPr marL="62340" marR="62340" marT="0" marB="0"/>
                </a:tc>
                <a:extLst>
                  <a:ext uri="{0D108BD9-81ED-4DB2-BD59-A6C34878D82A}">
                    <a16:rowId xmlns:a16="http://schemas.microsoft.com/office/drawing/2014/main" val="1579471973"/>
                  </a:ext>
                </a:extLst>
              </a:tr>
            </a:tbl>
          </a:graphicData>
        </a:graphic>
      </p:graphicFrame>
    </p:spTree>
    <p:extLst>
      <p:ext uri="{BB962C8B-B14F-4D97-AF65-F5344CB8AC3E}">
        <p14:creationId xmlns:p14="http://schemas.microsoft.com/office/powerpoint/2010/main" val="87051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F2F97-A159-524F-2DA8-5AC3D343F19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E5880544-4419-B1A3-DE0F-571D4ED6A8FE}"/>
              </a:ext>
            </a:extLst>
          </p:cNvPr>
          <p:cNvSpPr>
            <a:spLocks noGrp="1"/>
          </p:cNvSpPr>
          <p:nvPr>
            <p:ph type="ctrTitle"/>
          </p:nvPr>
        </p:nvSpPr>
        <p:spPr>
          <a:xfrm>
            <a:off x="0" y="0"/>
            <a:ext cx="10907949" cy="1451113"/>
          </a:xfrm>
        </p:spPr>
        <p:txBody>
          <a:bodyPr/>
          <a:lstStyle/>
          <a:p>
            <a:pPr algn="ctr" rtl="0"/>
            <a:r>
              <a:rPr lang="en-US" b="1"/>
              <a:t>The Challenges</a:t>
            </a:r>
            <a:endParaRPr lang="he-IL" b="1"/>
          </a:p>
        </p:txBody>
      </p:sp>
      <p:sp>
        <p:nvSpPr>
          <p:cNvPr id="3" name="כותרת משנה 2">
            <a:extLst>
              <a:ext uri="{FF2B5EF4-FFF2-40B4-BE49-F238E27FC236}">
                <a16:creationId xmlns:a16="http://schemas.microsoft.com/office/drawing/2014/main" id="{5C60E247-6C66-7B2F-9E79-12607CF4BC74}"/>
              </a:ext>
            </a:extLst>
          </p:cNvPr>
          <p:cNvSpPr>
            <a:spLocks noGrp="1"/>
          </p:cNvSpPr>
          <p:nvPr>
            <p:ph type="subTitle" idx="1"/>
          </p:nvPr>
        </p:nvSpPr>
        <p:spPr>
          <a:xfrm>
            <a:off x="584395" y="1711106"/>
            <a:ext cx="9199685" cy="3906006"/>
          </a:xfrm>
        </p:spPr>
        <p:txBody>
          <a:bodyPr vert="horz" lIns="91440" tIns="45720" rIns="91440" bIns="45720" rtlCol="1" anchor="t">
            <a:noAutofit/>
          </a:bodyPr>
          <a:lstStyle/>
          <a:p>
            <a:pPr marL="285750" indent="-285750" algn="l" rtl="0">
              <a:buFont typeface="Arial" panose="020B0604020202020204" pitchFamily="34" charset="0"/>
              <a:buChar char="•"/>
            </a:pPr>
            <a:r>
              <a:rPr lang="en-US" sz="2400">
                <a:cs typeface="Arial"/>
              </a:rPr>
              <a:t>The system needs to support multiple users accessing the system and manipulating data simultaneously.</a:t>
            </a:r>
          </a:p>
          <a:p>
            <a:pPr marL="800100" lvl="1" indent="-342900" algn="l" rtl="0">
              <a:buFont typeface="Courier New" panose="020B0604020202020204" pitchFamily="34" charset="0"/>
              <a:buChar char="o"/>
            </a:pPr>
            <a:r>
              <a:rPr lang="en-US" sz="2000">
                <a:cs typeface="Arial"/>
              </a:rPr>
              <a:t>This means that the system must be able to synchronize access to the database while ensuring the clients are always in a consistent state.</a:t>
            </a:r>
          </a:p>
          <a:p>
            <a:pPr marL="342900" indent="-342900" algn="l" rtl="0">
              <a:buFont typeface="Arial" panose="020B0604020202020204" pitchFamily="34" charset="0"/>
              <a:buChar char="•"/>
            </a:pPr>
            <a:r>
              <a:rPr lang="en-US" sz="2400">
                <a:cs typeface="Arial"/>
              </a:rPr>
              <a:t>The system needs to be accessible from many locations, both from company offices and from field workers that are reporting their progress.</a:t>
            </a:r>
          </a:p>
          <a:p>
            <a:pPr marL="800100" lvl="1" indent="-342900" algn="l" rtl="0">
              <a:buFont typeface="Courier New" panose="020B0604020202020204" pitchFamily="34" charset="0"/>
              <a:buChar char="o"/>
            </a:pPr>
            <a:r>
              <a:rPr lang="en-US" sz="2000">
                <a:cs typeface="Arial"/>
              </a:rPr>
              <a:t>A web-based client that communicates with a server hosted in the cloud helps ensure maximum availability from any location as long as there is an internet connection.</a:t>
            </a:r>
          </a:p>
        </p:txBody>
      </p:sp>
    </p:spTree>
    <p:extLst>
      <p:ext uri="{BB962C8B-B14F-4D97-AF65-F5344CB8AC3E}">
        <p14:creationId xmlns:p14="http://schemas.microsoft.com/office/powerpoint/2010/main" val="359305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6E96-7413-77BB-598F-E439B202C7D0}"/>
              </a:ext>
            </a:extLst>
          </p:cNvPr>
          <p:cNvSpPr>
            <a:spLocks noGrp="1"/>
          </p:cNvSpPr>
          <p:nvPr>
            <p:ph type="title"/>
          </p:nvPr>
        </p:nvSpPr>
        <p:spPr>
          <a:xfrm>
            <a:off x="838200" y="1710"/>
            <a:ext cx="8305800" cy="1524855"/>
          </a:xfrm>
        </p:spPr>
        <p:txBody>
          <a:bodyPr vert="horz" lIns="91440" tIns="45720" rIns="91440" bIns="45720" rtlCol="1" anchor="b">
            <a:normAutofit/>
          </a:bodyPr>
          <a:lstStyle/>
          <a:p>
            <a:pPr algn="ctr" rtl="0"/>
            <a:r>
              <a:rPr lang="en-US" sz="6000" b="1">
                <a:cs typeface="Calibri Light"/>
              </a:rPr>
              <a:t>Constraints</a:t>
            </a:r>
            <a:endParaRPr lang="en-US" sz="6000" b="1"/>
          </a:p>
        </p:txBody>
      </p:sp>
      <p:sp>
        <p:nvSpPr>
          <p:cNvPr id="3" name="Content Placeholder 2">
            <a:extLst>
              <a:ext uri="{FF2B5EF4-FFF2-40B4-BE49-F238E27FC236}">
                <a16:creationId xmlns:a16="http://schemas.microsoft.com/office/drawing/2014/main" id="{FAF32B86-AAC2-5BF3-0629-BC42B6E35028}"/>
              </a:ext>
            </a:extLst>
          </p:cNvPr>
          <p:cNvSpPr>
            <a:spLocks noGrp="1"/>
          </p:cNvSpPr>
          <p:nvPr>
            <p:ph idx="1"/>
          </p:nvPr>
        </p:nvSpPr>
        <p:spPr>
          <a:xfrm>
            <a:off x="404446" y="1720118"/>
            <a:ext cx="8991600" cy="4351338"/>
          </a:xfrm>
        </p:spPr>
        <p:txBody>
          <a:bodyPr vert="horz" lIns="91440" tIns="45720" rIns="91440" bIns="45720" rtlCol="1" anchor="t">
            <a:normAutofit/>
          </a:bodyPr>
          <a:lstStyle/>
          <a:p>
            <a:pPr algn="l" rtl="0">
              <a:buFont typeface="Arial" charset="2"/>
              <a:buChar char="•"/>
            </a:pPr>
            <a:r>
              <a:rPr lang="en-US" sz="2400">
                <a:cs typeface="Calibri"/>
              </a:rPr>
              <a:t>Since most of the company's employees are tech-illiterate, the system has to be simple to use, easy to learn and hard to make mistakes with.</a:t>
            </a:r>
            <a:endParaRPr lang="en-US"/>
          </a:p>
          <a:p>
            <a:pPr algn="l" rtl="0">
              <a:buFont typeface="Arial" charset="2"/>
              <a:buChar char="•"/>
            </a:pPr>
            <a:r>
              <a:rPr lang="en-US" sz="2400">
                <a:cs typeface="Calibri"/>
              </a:rPr>
              <a:t>The maintenance of the system should be straightforward, such that even a non-programmer can login to their cloud host's service and make some minimal changes.</a:t>
            </a:r>
          </a:p>
        </p:txBody>
      </p:sp>
    </p:spTree>
    <p:extLst>
      <p:ext uri="{BB962C8B-B14F-4D97-AF65-F5344CB8AC3E}">
        <p14:creationId xmlns:p14="http://schemas.microsoft.com/office/powerpoint/2010/main" val="365674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167A-1B12-C4C1-4645-5B471EB02F9E}"/>
              </a:ext>
            </a:extLst>
          </p:cNvPr>
          <p:cNvSpPr>
            <a:spLocks noGrp="1"/>
          </p:cNvSpPr>
          <p:nvPr>
            <p:ph type="title"/>
          </p:nvPr>
        </p:nvSpPr>
        <p:spPr>
          <a:xfrm>
            <a:off x="624630" y="1176659"/>
            <a:ext cx="8596668" cy="1320800"/>
          </a:xfrm>
        </p:spPr>
        <p:txBody>
          <a:bodyPr>
            <a:normAutofit fontScale="90000"/>
          </a:bodyPr>
          <a:lstStyle/>
          <a:p>
            <a:pPr algn="ctr"/>
            <a:r>
              <a:rPr lang="en-US" sz="4400" b="1"/>
              <a:t>Thank you for listening!</a:t>
            </a:r>
            <a:br>
              <a:rPr lang="en-US" sz="4400" b="1"/>
            </a:br>
            <a:r>
              <a:rPr lang="en-US" sz="4400" b="1"/>
              <a:t>Any questions?</a:t>
            </a:r>
          </a:p>
        </p:txBody>
      </p:sp>
      <p:pic>
        <p:nvPicPr>
          <p:cNvPr id="1026" name="Picture 2" descr="At the end of any presentation: &quot;Any Questions?&quot; : r/notinteresting">
            <a:extLst>
              <a:ext uri="{FF2B5EF4-FFF2-40B4-BE49-F238E27FC236}">
                <a16:creationId xmlns:a16="http://schemas.microsoft.com/office/drawing/2014/main" id="{63209EF6-529A-4613-B5AD-E84FF4004E59}"/>
              </a:ext>
            </a:extLst>
          </p:cNvPr>
          <p:cNvPicPr>
            <a:picLocks noChangeAspect="1" noChangeArrowheads="1"/>
          </p:cNvPicPr>
          <p:nvPr/>
        </p:nvPicPr>
        <p:blipFill>
          <a:blip r:embed="rId2">
            <a:duotone>
              <a:srgbClr val="54A021">
                <a:shade val="45000"/>
                <a:satMod val="135000"/>
              </a:srgbClr>
              <a:prstClr val="white"/>
            </a:duotone>
            <a:extLst>
              <a:ext uri="{BEBA8EAE-BF5A-486C-A8C5-ECC9F3942E4B}">
                <a14:imgProps xmlns:a14="http://schemas.microsoft.com/office/drawing/2010/main">
                  <a14:imgLayer r:embed="rId3">
                    <a14:imgEffect>
                      <a14:backgroundRemoval t="5625" b="90000" l="10000" r="90000">
                        <a14:foregroundMark x1="35938" y1="8906" x2="35938" y2="8906"/>
                        <a14:foregroundMark x1="42031" y1="5625" x2="42031" y2="5625"/>
                        <a14:foregroundMark x1="37344" y1="74063" x2="37344" y2="74063"/>
                        <a14:foregroundMark x1="61094" y1="67656" x2="61094" y2="67656"/>
                        <a14:foregroundMark x1="67031" y1="28906" x2="67031" y2="28906"/>
                        <a14:foregroundMark x1="67656" y1="30000" x2="67656" y2="30000"/>
                        <a14:foregroundMark x1="67344" y1="29688" x2="67344" y2="29688"/>
                        <a14:foregroundMark x1="67813" y1="30781" x2="67813" y2="30781"/>
                        <a14:foregroundMark x1="68281" y1="30781" x2="68281" y2="30781"/>
                        <a14:foregroundMark x1="67656" y1="29531" x2="67656" y2="29531"/>
                        <a14:backgroundMark x1="62656" y1="83125" x2="62656" y2="83125"/>
                        <a14:backgroundMark x1="63281" y1="79688" x2="63281" y2="79688"/>
                        <a14:backgroundMark x1="60625" y1="85000" x2="60625" y2="85000"/>
                        <a14:backgroundMark x1="61875" y1="85469" x2="61875" y2="85469"/>
                        <a14:backgroundMark x1="63438" y1="89531" x2="63438" y2="89531"/>
                        <a14:backgroundMark x1="52188" y1="88906" x2="52188" y2="89063"/>
                        <a14:backgroundMark x1="52188" y1="89375" x2="52969" y2="88438"/>
                      </a14:backgroundRemoval>
                    </a14:imgEffect>
                  </a14:imgLayer>
                </a14:imgProps>
              </a:ext>
              <a:ext uri="{28A0092B-C50C-407E-A947-70E740481C1C}">
                <a14:useLocalDpi xmlns:a14="http://schemas.microsoft.com/office/drawing/2010/main" val="0"/>
              </a:ext>
            </a:extLst>
          </a:blip>
          <a:srcRect/>
          <a:stretch>
            <a:fillRect/>
          </a:stretch>
        </p:blipFill>
        <p:spPr bwMode="auto">
          <a:xfrm>
            <a:off x="3163554" y="2597854"/>
            <a:ext cx="3763026" cy="376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76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1393BD-30DF-1F81-E136-14F8C95A4D9A}"/>
              </a:ext>
            </a:extLst>
          </p:cNvPr>
          <p:cNvSpPr>
            <a:spLocks noGrp="1"/>
          </p:cNvSpPr>
          <p:nvPr>
            <p:ph type="ctrTitle"/>
          </p:nvPr>
        </p:nvSpPr>
        <p:spPr>
          <a:xfrm>
            <a:off x="0" y="0"/>
            <a:ext cx="10365475" cy="1451113"/>
          </a:xfrm>
        </p:spPr>
        <p:txBody>
          <a:bodyPr/>
          <a:lstStyle/>
          <a:p>
            <a:pPr algn="ctr" rtl="0"/>
            <a:r>
              <a:rPr lang="en-US" b="1"/>
              <a:t>The Problem</a:t>
            </a:r>
            <a:endParaRPr lang="he-IL" b="1"/>
          </a:p>
        </p:txBody>
      </p:sp>
      <p:sp>
        <p:nvSpPr>
          <p:cNvPr id="3" name="כותרת משנה 2">
            <a:extLst>
              <a:ext uri="{FF2B5EF4-FFF2-40B4-BE49-F238E27FC236}">
                <a16:creationId xmlns:a16="http://schemas.microsoft.com/office/drawing/2014/main" id="{CB8B43FF-BDBD-3314-513F-0988804DDCF1}"/>
              </a:ext>
            </a:extLst>
          </p:cNvPr>
          <p:cNvSpPr>
            <a:spLocks noGrp="1"/>
          </p:cNvSpPr>
          <p:nvPr>
            <p:ph type="subTitle" idx="1"/>
          </p:nvPr>
        </p:nvSpPr>
        <p:spPr>
          <a:xfrm>
            <a:off x="672969" y="1834923"/>
            <a:ext cx="8991600" cy="3815014"/>
          </a:xfrm>
        </p:spPr>
        <p:txBody>
          <a:bodyPr vert="horz" lIns="91440" tIns="45720" rIns="91440" bIns="45720" rtlCol="1" anchor="t">
            <a:noAutofit/>
          </a:bodyPr>
          <a:lstStyle/>
          <a:p>
            <a:pPr marL="285750" indent="-285750" algn="l" rtl="0">
              <a:buFont typeface="Arial" panose="020B0604020202020204" pitchFamily="34" charset="0"/>
              <a:buChar char="•"/>
            </a:pPr>
            <a:r>
              <a:rPr lang="en-US" sz="2400">
                <a:ea typeface="Calibri" panose="020F0502020204030204"/>
                <a:cs typeface="Arial"/>
              </a:rPr>
              <a:t>The shelter construction company has been relying on manual paperwork to manage all their work.</a:t>
            </a:r>
          </a:p>
          <a:p>
            <a:pPr marL="800100" lvl="1" indent="-342900" algn="l" rtl="0">
              <a:buFont typeface="Courier New" panose="020B0604020202020204" pitchFamily="34" charset="0"/>
              <a:buChar char="o"/>
            </a:pPr>
            <a:r>
              <a:rPr lang="en-US" sz="2000">
                <a:ea typeface="Calibri" panose="020F0502020204030204"/>
                <a:cs typeface="Arial"/>
              </a:rPr>
              <a:t>This is tedious, error-prone and limiting in many ways.</a:t>
            </a:r>
          </a:p>
          <a:p>
            <a:pPr marL="342900" indent="-342900" algn="l" rtl="0">
              <a:lnSpc>
                <a:spcPct val="100000"/>
              </a:lnSpc>
              <a:buFont typeface="Arial" panose="020B0604020202020204" pitchFamily="34" charset="0"/>
              <a:buChar char="•"/>
            </a:pPr>
            <a:r>
              <a:rPr lang="en-US" sz="2400">
                <a:ea typeface="Calibri" panose="020F0502020204030204"/>
                <a:cs typeface="Arial"/>
              </a:rPr>
              <a:t>Lack of a good software solution leads to loss of revenue as the company can't take on as many contracts as it otherwise could.</a:t>
            </a:r>
          </a:p>
          <a:p>
            <a:pPr marL="342900" indent="-342900" algn="l">
              <a:buFont typeface="Arial" panose="020B0604020202020204" pitchFamily="34" charset="0"/>
              <a:buChar char="•"/>
            </a:pPr>
            <a:r>
              <a:rPr lang="en-US" sz="2400">
                <a:ea typeface="Calibri" panose="020F0502020204030204"/>
                <a:cs typeface="Arial"/>
              </a:rPr>
              <a:t>The well-structured and rigid process behind the company's work makes it a great candidate for streamlining by the use of a software solution.</a:t>
            </a:r>
          </a:p>
          <a:p>
            <a:pPr lvl="1" algn="r" rtl="0"/>
            <a:endParaRPr lang="en-US" sz="2000">
              <a:ea typeface="Calibri" panose="020F0502020204030204"/>
              <a:cs typeface="Arial"/>
            </a:endParaRPr>
          </a:p>
        </p:txBody>
      </p:sp>
    </p:spTree>
    <p:extLst>
      <p:ext uri="{BB962C8B-B14F-4D97-AF65-F5344CB8AC3E}">
        <p14:creationId xmlns:p14="http://schemas.microsoft.com/office/powerpoint/2010/main" val="243909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10B04-2F1D-8682-0CCC-085F3A4ABF97}"/>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6A36812-AE37-395D-5AB1-E4D672982028}"/>
              </a:ext>
            </a:extLst>
          </p:cNvPr>
          <p:cNvSpPr>
            <a:spLocks noGrp="1"/>
          </p:cNvSpPr>
          <p:nvPr>
            <p:ph type="ctrTitle"/>
          </p:nvPr>
        </p:nvSpPr>
        <p:spPr>
          <a:xfrm>
            <a:off x="0" y="0"/>
            <a:ext cx="10590663" cy="1451113"/>
          </a:xfrm>
        </p:spPr>
        <p:txBody>
          <a:bodyPr vert="horz" lIns="91440" tIns="45720" rIns="91440" bIns="45720" rtlCol="0" anchor="ctr">
            <a:noAutofit/>
          </a:bodyPr>
          <a:lstStyle/>
          <a:p>
            <a:pPr algn="ctr" rtl="0"/>
            <a:r>
              <a:rPr lang="en-US" b="1"/>
              <a:t>Existing solutions</a:t>
            </a:r>
          </a:p>
        </p:txBody>
      </p:sp>
      <p:sp>
        <p:nvSpPr>
          <p:cNvPr id="3" name="כותרת משנה 2">
            <a:extLst>
              <a:ext uri="{FF2B5EF4-FFF2-40B4-BE49-F238E27FC236}">
                <a16:creationId xmlns:a16="http://schemas.microsoft.com/office/drawing/2014/main" id="{5E4D5F1D-6AED-D4A9-9742-3A412E6256B6}"/>
              </a:ext>
            </a:extLst>
          </p:cNvPr>
          <p:cNvSpPr>
            <a:spLocks noGrp="1"/>
          </p:cNvSpPr>
          <p:nvPr>
            <p:ph type="subTitle" idx="1"/>
          </p:nvPr>
        </p:nvSpPr>
        <p:spPr>
          <a:xfrm>
            <a:off x="845811" y="1624337"/>
            <a:ext cx="8464062" cy="4820992"/>
          </a:xfrm>
        </p:spPr>
        <p:txBody>
          <a:bodyPr vert="horz" lIns="91440" tIns="45720" rIns="91440" bIns="45720" rtlCol="1" anchor="t">
            <a:normAutofit/>
          </a:bodyPr>
          <a:lstStyle/>
          <a:p>
            <a:pPr marL="285750" indent="-285750" algn="l" rtl="0">
              <a:buFont typeface="Arial" panose="020B0604020202020204" pitchFamily="34" charset="0"/>
              <a:buChar char="•"/>
            </a:pPr>
            <a:r>
              <a:rPr lang="en-US" sz="2400">
                <a:cs typeface="Arial"/>
              </a:rPr>
              <a:t>There are many existing solutions that could help solve the company's problems:</a:t>
            </a:r>
          </a:p>
          <a:p>
            <a:pPr marL="800100" lvl="1" indent="-342900" algn="l" rtl="0">
              <a:buFont typeface="Courier New" panose="020B0604020202020204" pitchFamily="34" charset="0"/>
              <a:buChar char="o"/>
            </a:pPr>
            <a:r>
              <a:rPr lang="en-US" sz="2000">
                <a:cs typeface="Arial"/>
              </a:rPr>
              <a:t>ERP systems, spreadsheets.</a:t>
            </a:r>
          </a:p>
          <a:p>
            <a:pPr marL="342900" indent="-342900" algn="l" rtl="0">
              <a:buFont typeface="Arial" panose="020B0604020202020204" pitchFamily="34" charset="0"/>
              <a:buChar char="•"/>
            </a:pPr>
            <a:r>
              <a:rPr lang="en-US" sz="2400">
                <a:cs typeface="Arial"/>
              </a:rPr>
              <a:t>These solutions are general-purpose, and as such, tend to be complex to learn and use, especially for employees that are not particularly tech-savvy.</a:t>
            </a:r>
          </a:p>
          <a:p>
            <a:pPr marL="342900" indent="-342900" algn="l" rtl="0">
              <a:buFont typeface="Arial" panose="020B0604020202020204" pitchFamily="34" charset="0"/>
              <a:buChar char="•"/>
            </a:pPr>
            <a:r>
              <a:rPr lang="en-US" sz="2400">
                <a:cs typeface="Arial"/>
              </a:rPr>
              <a:t>Such general solutions often lack certain key features and contain many additional unnecessary features, leading to a more bloated product.</a:t>
            </a:r>
          </a:p>
          <a:p>
            <a:pPr marL="342900" indent="-342900" algn="l" rtl="0">
              <a:buFont typeface="Arial" panose="020B0604020202020204" pitchFamily="34" charset="0"/>
              <a:buChar char="•"/>
            </a:pPr>
            <a:r>
              <a:rPr lang="en-US" sz="2400">
                <a:cs typeface="Arial"/>
              </a:rPr>
              <a:t>A purpose-built solution could help address many of the above issues.</a:t>
            </a:r>
          </a:p>
        </p:txBody>
      </p:sp>
    </p:spTree>
    <p:extLst>
      <p:ext uri="{BB962C8B-B14F-4D97-AF65-F5344CB8AC3E}">
        <p14:creationId xmlns:p14="http://schemas.microsoft.com/office/powerpoint/2010/main" val="171655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E941-E8B2-D68D-2C6C-C25F80D329F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B4BF233-1B68-3692-CF33-BF04F4D33091}"/>
              </a:ext>
            </a:extLst>
          </p:cNvPr>
          <p:cNvSpPr>
            <a:spLocks noGrp="1"/>
          </p:cNvSpPr>
          <p:nvPr>
            <p:ph type="ctrTitle"/>
          </p:nvPr>
        </p:nvSpPr>
        <p:spPr>
          <a:xfrm>
            <a:off x="-1" y="0"/>
            <a:ext cx="10597487" cy="1451113"/>
          </a:xfrm>
        </p:spPr>
        <p:txBody>
          <a:bodyPr/>
          <a:lstStyle/>
          <a:p>
            <a:pPr algn="ctr"/>
            <a:r>
              <a:rPr lang="en-US" b="1"/>
              <a:t>The Solution</a:t>
            </a:r>
            <a:endParaRPr lang="he-IL" b="1"/>
          </a:p>
        </p:txBody>
      </p:sp>
      <p:sp>
        <p:nvSpPr>
          <p:cNvPr id="3" name="כותרת משנה 2">
            <a:extLst>
              <a:ext uri="{FF2B5EF4-FFF2-40B4-BE49-F238E27FC236}">
                <a16:creationId xmlns:a16="http://schemas.microsoft.com/office/drawing/2014/main" id="{283145A2-5A53-4C0B-E345-FFD4D896F0EE}"/>
              </a:ext>
            </a:extLst>
          </p:cNvPr>
          <p:cNvSpPr>
            <a:spLocks noGrp="1"/>
          </p:cNvSpPr>
          <p:nvPr>
            <p:ph type="subTitle" idx="1"/>
          </p:nvPr>
        </p:nvSpPr>
        <p:spPr>
          <a:xfrm>
            <a:off x="1524000" y="2464118"/>
            <a:ext cx="9073662" cy="2312254"/>
          </a:xfrm>
        </p:spPr>
        <p:txBody>
          <a:bodyPr vert="horz" lIns="91440" tIns="45720" rIns="91440" bIns="45720" rtlCol="1" anchor="t">
            <a:noAutofit/>
          </a:bodyPr>
          <a:lstStyle/>
          <a:p>
            <a:pPr marL="342900" indent="-342900" algn="l" rtl="0">
              <a:buFont typeface="Arial" panose="020B0604020202020204" pitchFamily="34" charset="0"/>
              <a:buChar char="•"/>
            </a:pPr>
            <a:r>
              <a:rPr lang="en-US" sz="2800"/>
              <a:t>Paperless system management.</a:t>
            </a:r>
            <a:endParaRPr lang="en-US" sz="2800">
              <a:cs typeface="Calibri"/>
            </a:endParaRPr>
          </a:p>
          <a:p>
            <a:pPr marL="342900" indent="-342900" algn="l" rtl="0">
              <a:buFont typeface="Arial" panose="020B0604020202020204" pitchFamily="34" charset="0"/>
              <a:buChar char="•"/>
            </a:pPr>
            <a:r>
              <a:rPr lang="en-US" sz="2800"/>
              <a:t>Specific solution, and not generic.</a:t>
            </a:r>
            <a:endParaRPr lang="en-US" sz="2800">
              <a:cs typeface="Calibri"/>
            </a:endParaRPr>
          </a:p>
          <a:p>
            <a:pPr marL="342900" indent="-342900" algn="l" rtl="0">
              <a:buFont typeface="Arial" panose="020B0604020202020204" pitchFamily="34" charset="0"/>
              <a:buChar char="•"/>
            </a:pPr>
            <a:r>
              <a:rPr lang="en-US" sz="2800"/>
              <a:t>Inventory management.</a:t>
            </a:r>
            <a:endParaRPr lang="en-US" sz="2800">
              <a:cs typeface="Calibri" panose="020F0502020204030204"/>
            </a:endParaRPr>
          </a:p>
          <a:p>
            <a:pPr marL="342900" indent="-342900" algn="l" rtl="0">
              <a:buFont typeface="Arial" panose="020B0604020202020204" pitchFamily="34" charset="0"/>
              <a:buChar char="•"/>
            </a:pPr>
            <a:r>
              <a:rPr lang="en-US" sz="2800"/>
              <a:t>Data management.</a:t>
            </a:r>
            <a:endParaRPr lang="he-IL" sz="2800">
              <a:cs typeface="Gisha"/>
            </a:endParaRPr>
          </a:p>
        </p:txBody>
      </p:sp>
    </p:spTree>
    <p:extLst>
      <p:ext uri="{BB962C8B-B14F-4D97-AF65-F5344CB8AC3E}">
        <p14:creationId xmlns:p14="http://schemas.microsoft.com/office/powerpoint/2010/main" val="136731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468F8B0-5057-E896-A89F-879163F59FA1}"/>
              </a:ext>
            </a:extLst>
          </p:cNvPr>
          <p:cNvGraphicFramePr>
            <a:graphicFrameLocks noGrp="1"/>
          </p:cNvGraphicFramePr>
          <p:nvPr>
            <p:ph idx="1"/>
            <p:extLst>
              <p:ext uri="{D42A27DB-BD31-4B8C-83A1-F6EECF244321}">
                <p14:modId xmlns:p14="http://schemas.microsoft.com/office/powerpoint/2010/main" val="2239820619"/>
              </p:ext>
            </p:extLst>
          </p:nvPr>
        </p:nvGraphicFramePr>
        <p:xfrm>
          <a:off x="567903" y="2098783"/>
          <a:ext cx="8375059" cy="4626269"/>
        </p:xfrm>
        <a:graphic>
          <a:graphicData uri="http://schemas.openxmlformats.org/drawingml/2006/table">
            <a:tbl>
              <a:tblPr firstRow="1" firstCol="1" bandRow="1">
                <a:tableStyleId>{69CF1AB2-1976-4502-BF36-3FF5EA218861}</a:tableStyleId>
              </a:tblPr>
              <a:tblGrid>
                <a:gridCol w="465513">
                  <a:extLst>
                    <a:ext uri="{9D8B030D-6E8A-4147-A177-3AD203B41FA5}">
                      <a16:colId xmlns:a16="http://schemas.microsoft.com/office/drawing/2014/main" val="2106176659"/>
                    </a:ext>
                  </a:extLst>
                </a:gridCol>
                <a:gridCol w="7909546">
                  <a:extLst>
                    <a:ext uri="{9D8B030D-6E8A-4147-A177-3AD203B41FA5}">
                      <a16:colId xmlns:a16="http://schemas.microsoft.com/office/drawing/2014/main" val="1061002070"/>
                    </a:ext>
                  </a:extLst>
                </a:gridCol>
              </a:tblGrid>
              <a:tr h="713141">
                <a:tc>
                  <a:txBody>
                    <a:bodyPr/>
                    <a:lstStyle/>
                    <a:p>
                      <a:pPr algn="l" rtl="0">
                        <a:lnSpc>
                          <a:spcPct val="107000"/>
                        </a:lnSpc>
                        <a:spcAft>
                          <a:spcPts val="800"/>
                        </a:spcAft>
                      </a:pPr>
                      <a:r>
                        <a:rPr lang="en-US" sz="2000" b="0" kern="100">
                          <a:effectLst/>
                        </a:rPr>
                        <a:t>1</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GB" sz="2000" b="0" kern="100">
                          <a:effectLst/>
                        </a:rPr>
                        <a:t>The system allows the CEO to add and remove employees, including secretaries and installers</a:t>
                      </a:r>
                      <a:r>
                        <a:rPr lang="he-IL" sz="2000" b="0" kern="100">
                          <a:effectLst/>
                        </a:rPr>
                        <a:t>.</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1742453674"/>
                  </a:ext>
                </a:extLst>
              </a:tr>
              <a:tr h="347421">
                <a:tc>
                  <a:txBody>
                    <a:bodyPr/>
                    <a:lstStyle/>
                    <a:p>
                      <a:pPr algn="l" rtl="0">
                        <a:lnSpc>
                          <a:spcPct val="107000"/>
                        </a:lnSpc>
                        <a:spcAft>
                          <a:spcPts val="800"/>
                        </a:spcAft>
                      </a:pPr>
                      <a:r>
                        <a:rPr lang="en-US" sz="2000" b="0" kern="100">
                          <a:effectLst/>
                        </a:rPr>
                        <a:t>2</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GB" sz="2000" b="0" kern="100">
                          <a:effectLst/>
                        </a:rPr>
                        <a:t>The system enables employees to log in with unique credentials.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3476712212"/>
                  </a:ext>
                </a:extLst>
              </a:tr>
              <a:tr h="713141">
                <a:tc>
                  <a:txBody>
                    <a:bodyPr/>
                    <a:lstStyle/>
                    <a:p>
                      <a:pPr algn="l" rtl="0">
                        <a:lnSpc>
                          <a:spcPct val="107000"/>
                        </a:lnSpc>
                        <a:spcAft>
                          <a:spcPts val="800"/>
                        </a:spcAft>
                      </a:pPr>
                      <a:r>
                        <a:rPr lang="en-US" sz="2000" b="0" kern="100">
                          <a:effectLst/>
                        </a:rPr>
                        <a:t>3</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GB" sz="2000" b="0" kern="100">
                          <a:effectLst/>
                        </a:rPr>
                        <a:t>The system enables secretaries to create, edit, and view construction contracts.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3671281893"/>
                  </a:ext>
                </a:extLst>
              </a:tr>
              <a:tr h="1078863">
                <a:tc>
                  <a:txBody>
                    <a:bodyPr/>
                    <a:lstStyle/>
                    <a:p>
                      <a:pPr algn="l" rtl="0">
                        <a:lnSpc>
                          <a:spcPct val="107000"/>
                        </a:lnSpc>
                        <a:spcAft>
                          <a:spcPts val="800"/>
                        </a:spcAft>
                      </a:pPr>
                      <a:r>
                        <a:rPr lang="en-US" sz="2000" b="0" kern="100">
                          <a:effectLst/>
                        </a:rPr>
                        <a:t>4</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GB" sz="2000" b="0" kern="100">
                          <a:effectLst/>
                        </a:rPr>
                        <a:t>The system stores details for each contract, including location, number of apartments, price, customer contact information, materials needed, and status.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1249917361"/>
                  </a:ext>
                </a:extLst>
              </a:tr>
              <a:tr h="713141">
                <a:tc>
                  <a:txBody>
                    <a:bodyPr/>
                    <a:lstStyle/>
                    <a:p>
                      <a:pPr algn="l" rtl="0">
                        <a:lnSpc>
                          <a:spcPct val="107000"/>
                        </a:lnSpc>
                        <a:spcAft>
                          <a:spcPts val="800"/>
                        </a:spcAft>
                      </a:pPr>
                      <a:r>
                        <a:rPr lang="en-US" sz="2000" b="0" kern="100">
                          <a:effectLst/>
                        </a:rPr>
                        <a:t>5</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GB" sz="2000" b="0" kern="100">
                          <a:effectLst/>
                        </a:rPr>
                        <a:t>The system allows updating of contract statuses from pending to active upon customer acceptance.</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3236345671"/>
                  </a:ext>
                </a:extLst>
              </a:tr>
              <a:tr h="347421">
                <a:tc>
                  <a:txBody>
                    <a:bodyPr/>
                    <a:lstStyle/>
                    <a:p>
                      <a:pPr algn="l" rtl="0">
                        <a:lnSpc>
                          <a:spcPct val="107000"/>
                        </a:lnSpc>
                        <a:spcAft>
                          <a:spcPts val="800"/>
                        </a:spcAft>
                      </a:pPr>
                      <a:r>
                        <a:rPr lang="en-US" sz="2000" b="0" kern="100">
                          <a:effectLst/>
                        </a:rPr>
                        <a:t>6</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tracks and updates inventory levels of materials.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9113383"/>
                  </a:ext>
                </a:extLst>
              </a:tr>
              <a:tr h="713141">
                <a:tc>
                  <a:txBody>
                    <a:bodyPr/>
                    <a:lstStyle/>
                    <a:p>
                      <a:pPr algn="l" rtl="0">
                        <a:lnSpc>
                          <a:spcPct val="107000"/>
                        </a:lnSpc>
                        <a:spcAft>
                          <a:spcPts val="800"/>
                        </a:spcAft>
                      </a:pPr>
                      <a:r>
                        <a:rPr lang="en-US" sz="2000" b="0" kern="100">
                          <a:effectLst/>
                        </a:rPr>
                        <a:t>7</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generates automatic alerts when inventory levels are low, prompting the ordering of additional materials.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4019911379"/>
                  </a:ext>
                </a:extLst>
              </a:tr>
            </a:tbl>
          </a:graphicData>
        </a:graphic>
      </p:graphicFrame>
      <p:sp>
        <p:nvSpPr>
          <p:cNvPr id="10" name="כותרת 1">
            <a:extLst>
              <a:ext uri="{FF2B5EF4-FFF2-40B4-BE49-F238E27FC236}">
                <a16:creationId xmlns:a16="http://schemas.microsoft.com/office/drawing/2014/main" id="{3E354E26-14A1-A984-5B09-67E33269C763}"/>
              </a:ext>
            </a:extLst>
          </p:cNvPr>
          <p:cNvSpPr txBox="1">
            <a:spLocks/>
          </p:cNvSpPr>
          <p:nvPr/>
        </p:nvSpPr>
        <p:spPr>
          <a:xfrm>
            <a:off x="-110247" y="525295"/>
            <a:ext cx="10809027" cy="10570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a:t>The Solution</a:t>
            </a:r>
            <a:endParaRPr lang="he-IL" sz="5400" b="1"/>
          </a:p>
        </p:txBody>
      </p:sp>
      <p:sp>
        <p:nvSpPr>
          <p:cNvPr id="11" name="כותרת 1">
            <a:extLst>
              <a:ext uri="{FF2B5EF4-FFF2-40B4-BE49-F238E27FC236}">
                <a16:creationId xmlns:a16="http://schemas.microsoft.com/office/drawing/2014/main" id="{CA0C4E18-2CC0-F718-A771-159F4D92AA2A}"/>
              </a:ext>
            </a:extLst>
          </p:cNvPr>
          <p:cNvSpPr txBox="1">
            <a:spLocks/>
          </p:cNvSpPr>
          <p:nvPr/>
        </p:nvSpPr>
        <p:spPr>
          <a:xfrm>
            <a:off x="487002" y="1582367"/>
            <a:ext cx="4888179" cy="603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t>Functional Requirements</a:t>
            </a:r>
            <a:endParaRPr lang="he-IL" sz="2800" b="1"/>
          </a:p>
        </p:txBody>
      </p:sp>
    </p:spTree>
    <p:extLst>
      <p:ext uri="{BB962C8B-B14F-4D97-AF65-F5344CB8AC3E}">
        <p14:creationId xmlns:p14="http://schemas.microsoft.com/office/powerpoint/2010/main" val="5666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3E354E26-14A1-A984-5B09-67E33269C763}"/>
              </a:ext>
            </a:extLst>
          </p:cNvPr>
          <p:cNvSpPr txBox="1">
            <a:spLocks/>
          </p:cNvSpPr>
          <p:nvPr/>
        </p:nvSpPr>
        <p:spPr>
          <a:xfrm>
            <a:off x="-110247" y="525295"/>
            <a:ext cx="10809027" cy="10570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a:t>The Solution</a:t>
            </a:r>
            <a:endParaRPr lang="he-IL" sz="5400" b="1"/>
          </a:p>
        </p:txBody>
      </p:sp>
      <p:sp>
        <p:nvSpPr>
          <p:cNvPr id="11" name="כותרת 1">
            <a:extLst>
              <a:ext uri="{FF2B5EF4-FFF2-40B4-BE49-F238E27FC236}">
                <a16:creationId xmlns:a16="http://schemas.microsoft.com/office/drawing/2014/main" id="{CA0C4E18-2CC0-F718-A771-159F4D92AA2A}"/>
              </a:ext>
            </a:extLst>
          </p:cNvPr>
          <p:cNvSpPr txBox="1">
            <a:spLocks/>
          </p:cNvSpPr>
          <p:nvPr/>
        </p:nvSpPr>
        <p:spPr>
          <a:xfrm>
            <a:off x="487002" y="1582367"/>
            <a:ext cx="4888179" cy="603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t>Functional Requirements</a:t>
            </a:r>
            <a:endParaRPr lang="he-IL" sz="2800" b="1"/>
          </a:p>
        </p:txBody>
      </p:sp>
      <p:graphicFrame>
        <p:nvGraphicFramePr>
          <p:cNvPr id="4" name="Content Placeholder 3">
            <a:extLst>
              <a:ext uri="{FF2B5EF4-FFF2-40B4-BE49-F238E27FC236}">
                <a16:creationId xmlns:a16="http://schemas.microsoft.com/office/drawing/2014/main" id="{02F5F668-96B6-32BE-7AAB-9ED89FF093B9}"/>
              </a:ext>
            </a:extLst>
          </p:cNvPr>
          <p:cNvGraphicFramePr>
            <a:graphicFrameLocks noGrp="1"/>
          </p:cNvGraphicFramePr>
          <p:nvPr>
            <p:ph idx="1"/>
            <p:extLst>
              <p:ext uri="{D42A27DB-BD31-4B8C-83A1-F6EECF244321}">
                <p14:modId xmlns:p14="http://schemas.microsoft.com/office/powerpoint/2010/main" val="4288411762"/>
              </p:ext>
            </p:extLst>
          </p:nvPr>
        </p:nvGraphicFramePr>
        <p:xfrm>
          <a:off x="487002" y="2119946"/>
          <a:ext cx="8372518" cy="4618080"/>
        </p:xfrm>
        <a:graphic>
          <a:graphicData uri="http://schemas.openxmlformats.org/drawingml/2006/table">
            <a:tbl>
              <a:tblPr firstRow="1" firstCol="1" bandRow="1">
                <a:tableStyleId>{69CF1AB2-1976-4502-BF36-3FF5EA218861}</a:tableStyleId>
              </a:tblPr>
              <a:tblGrid>
                <a:gridCol w="465372">
                  <a:extLst>
                    <a:ext uri="{9D8B030D-6E8A-4147-A177-3AD203B41FA5}">
                      <a16:colId xmlns:a16="http://schemas.microsoft.com/office/drawing/2014/main" val="3931575974"/>
                    </a:ext>
                  </a:extLst>
                </a:gridCol>
                <a:gridCol w="7907146">
                  <a:extLst>
                    <a:ext uri="{9D8B030D-6E8A-4147-A177-3AD203B41FA5}">
                      <a16:colId xmlns:a16="http://schemas.microsoft.com/office/drawing/2014/main" val="523524376"/>
                    </a:ext>
                  </a:extLst>
                </a:gridCol>
              </a:tblGrid>
              <a:tr h="1044643">
                <a:tc>
                  <a:txBody>
                    <a:bodyPr/>
                    <a:lstStyle/>
                    <a:p>
                      <a:pPr algn="l" rtl="0">
                        <a:lnSpc>
                          <a:spcPct val="107000"/>
                        </a:lnSpc>
                        <a:spcAft>
                          <a:spcPts val="800"/>
                        </a:spcAft>
                      </a:pPr>
                      <a:r>
                        <a:rPr lang="en-US" sz="2000" b="0" kern="100">
                          <a:effectLst/>
                        </a:rPr>
                        <a:t>8</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allows secretaries to build schedules for installers based on contract requirements.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2038385914"/>
                  </a:ext>
                </a:extLst>
              </a:tr>
              <a:tr h="750383">
                <a:tc>
                  <a:txBody>
                    <a:bodyPr/>
                    <a:lstStyle/>
                    <a:p>
                      <a:pPr algn="l" rtl="0">
                        <a:lnSpc>
                          <a:spcPct val="107000"/>
                        </a:lnSpc>
                        <a:spcAft>
                          <a:spcPts val="800"/>
                        </a:spcAft>
                      </a:pPr>
                      <a:r>
                        <a:rPr lang="en-US" sz="2000" b="0" kern="100">
                          <a:effectLst/>
                        </a:rPr>
                        <a:t>9</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enables installers to access their schedules and mark tasks as completed.</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2227925630"/>
                  </a:ext>
                </a:extLst>
              </a:tr>
              <a:tr h="1044643">
                <a:tc>
                  <a:txBody>
                    <a:bodyPr/>
                    <a:lstStyle/>
                    <a:p>
                      <a:pPr algn="l" rtl="0">
                        <a:lnSpc>
                          <a:spcPct val="107000"/>
                        </a:lnSpc>
                        <a:spcAft>
                          <a:spcPts val="800"/>
                        </a:spcAft>
                      </a:pPr>
                      <a:r>
                        <a:rPr lang="en-US" sz="2000" b="0" kern="100">
                          <a:effectLst/>
                        </a:rPr>
                        <a:t>10</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updates the progress status of each apartment within a contract based on installer updates and secretary inputs.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2352236777"/>
                  </a:ext>
                </a:extLst>
              </a:tr>
              <a:tr h="750383">
                <a:tc>
                  <a:txBody>
                    <a:bodyPr/>
                    <a:lstStyle/>
                    <a:p>
                      <a:pPr algn="l" rtl="0">
                        <a:lnSpc>
                          <a:spcPct val="107000"/>
                        </a:lnSpc>
                        <a:spcAft>
                          <a:spcPts val="800"/>
                        </a:spcAft>
                      </a:pPr>
                      <a:r>
                        <a:rPr lang="he-IL" sz="2000" b="0" kern="100">
                          <a:effectLst/>
                        </a:rPr>
                        <a:t>11</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generates progress reports based on updates from secretaries and installers.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3029239966"/>
                  </a:ext>
                </a:extLst>
              </a:tr>
              <a:tr h="1028028">
                <a:tc>
                  <a:txBody>
                    <a:bodyPr/>
                    <a:lstStyle/>
                    <a:p>
                      <a:pPr algn="l" rtl="0">
                        <a:lnSpc>
                          <a:spcPct val="107000"/>
                        </a:lnSpc>
                        <a:spcAft>
                          <a:spcPts val="800"/>
                        </a:spcAft>
                      </a:pPr>
                      <a:r>
                        <a:rPr lang="he-IL" sz="2000" b="0" kern="100">
                          <a:effectLst/>
                        </a:rPr>
                        <a:t>12</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tc>
                  <a:txBody>
                    <a:bodyPr/>
                    <a:lstStyle/>
                    <a:p>
                      <a:pPr algn="l" rtl="0">
                        <a:lnSpc>
                          <a:spcPct val="107000"/>
                        </a:lnSpc>
                        <a:spcAft>
                          <a:spcPts val="800"/>
                        </a:spcAft>
                      </a:pPr>
                      <a:r>
                        <a:rPr lang="en-US" sz="2000" b="0" kern="100">
                          <a:effectLst/>
                        </a:rPr>
                        <a:t>The system provides overviews of active and historical contracts accessible by the CEO and secretaries.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2505" marR="62505" marT="0" marB="0"/>
                </a:tc>
                <a:extLst>
                  <a:ext uri="{0D108BD9-81ED-4DB2-BD59-A6C34878D82A}">
                    <a16:rowId xmlns:a16="http://schemas.microsoft.com/office/drawing/2014/main" val="703823336"/>
                  </a:ext>
                </a:extLst>
              </a:tr>
            </a:tbl>
          </a:graphicData>
        </a:graphic>
      </p:graphicFrame>
    </p:spTree>
    <p:extLst>
      <p:ext uri="{BB962C8B-B14F-4D97-AF65-F5344CB8AC3E}">
        <p14:creationId xmlns:p14="http://schemas.microsoft.com/office/powerpoint/2010/main" val="12956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CCA52C19-4CA2-38E6-82BA-406D4C8AFDE1}"/>
              </a:ext>
            </a:extLst>
          </p:cNvPr>
          <p:cNvSpPr txBox="1">
            <a:spLocks/>
          </p:cNvSpPr>
          <p:nvPr/>
        </p:nvSpPr>
        <p:spPr>
          <a:xfrm>
            <a:off x="0" y="512323"/>
            <a:ext cx="10597487" cy="14511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a:t>The Solution</a:t>
            </a:r>
            <a:endParaRPr lang="he-IL" sz="5400" b="1"/>
          </a:p>
        </p:txBody>
      </p:sp>
      <p:graphicFrame>
        <p:nvGraphicFramePr>
          <p:cNvPr id="6" name="Table 5">
            <a:extLst>
              <a:ext uri="{FF2B5EF4-FFF2-40B4-BE49-F238E27FC236}">
                <a16:creationId xmlns:a16="http://schemas.microsoft.com/office/drawing/2014/main" id="{A5A41298-04DA-1609-5897-A6722EBAD9B5}"/>
              </a:ext>
            </a:extLst>
          </p:cNvPr>
          <p:cNvGraphicFramePr>
            <a:graphicFrameLocks noGrp="1"/>
          </p:cNvGraphicFramePr>
          <p:nvPr>
            <p:extLst>
              <p:ext uri="{D42A27DB-BD31-4B8C-83A1-F6EECF244321}">
                <p14:modId xmlns:p14="http://schemas.microsoft.com/office/powerpoint/2010/main" val="1754665505"/>
              </p:ext>
            </p:extLst>
          </p:nvPr>
        </p:nvGraphicFramePr>
        <p:xfrm>
          <a:off x="649615" y="2079329"/>
          <a:ext cx="8150674" cy="4691121"/>
        </p:xfrm>
        <a:graphic>
          <a:graphicData uri="http://schemas.openxmlformats.org/drawingml/2006/table">
            <a:tbl>
              <a:tblPr firstRow="1" firstCol="1" bandRow="1">
                <a:tableStyleId>{69CF1AB2-1976-4502-BF36-3FF5EA218861}</a:tableStyleId>
              </a:tblPr>
              <a:tblGrid>
                <a:gridCol w="441379">
                  <a:extLst>
                    <a:ext uri="{9D8B030D-6E8A-4147-A177-3AD203B41FA5}">
                      <a16:colId xmlns:a16="http://schemas.microsoft.com/office/drawing/2014/main" val="2071157896"/>
                    </a:ext>
                  </a:extLst>
                </a:gridCol>
                <a:gridCol w="7709295">
                  <a:extLst>
                    <a:ext uri="{9D8B030D-6E8A-4147-A177-3AD203B41FA5}">
                      <a16:colId xmlns:a16="http://schemas.microsoft.com/office/drawing/2014/main" val="165971152"/>
                    </a:ext>
                  </a:extLst>
                </a:gridCol>
              </a:tblGrid>
              <a:tr h="1340425">
                <a:tc>
                  <a:txBody>
                    <a:bodyPr/>
                    <a:lstStyle/>
                    <a:p>
                      <a:pPr algn="l" rtl="0">
                        <a:lnSpc>
                          <a:spcPct val="107000"/>
                        </a:lnSpc>
                        <a:spcAft>
                          <a:spcPts val="800"/>
                        </a:spcAft>
                      </a:pPr>
                      <a:r>
                        <a:rPr lang="en-US" sz="2000" b="0" kern="100">
                          <a:effectLst/>
                        </a:rPr>
                        <a:t>1</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GB" sz="2000" b="0" kern="100">
                          <a:effectLst/>
                        </a:rPr>
                        <a:t>Provides a user-friendly interface that is intuitive and easy to navigate for all user roles including CEOs, secretaries, installers, and inventory managers.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3576816"/>
                  </a:ext>
                </a:extLst>
              </a:tr>
              <a:tr h="1405844">
                <a:tc>
                  <a:txBody>
                    <a:bodyPr/>
                    <a:lstStyle/>
                    <a:p>
                      <a:pPr algn="l" rtl="0">
                        <a:lnSpc>
                          <a:spcPct val="107000"/>
                        </a:lnSpc>
                        <a:spcAft>
                          <a:spcPts val="800"/>
                        </a:spcAft>
                      </a:pPr>
                      <a:r>
                        <a:rPr lang="en-US" sz="2000" b="0" kern="100">
                          <a:effectLst/>
                        </a:rPr>
                        <a:t>2</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r>
                        <a:rPr lang="en-GB" sz="2000" b="0" kern="100">
                          <a:effectLst/>
                        </a:rPr>
                        <a:t>Handles multiple user access simultaneously without degradation in performance, ensuring efficient data processing and responsive interactions. </a:t>
                      </a:r>
                      <a:endParaRPr lang="en-US" sz="2000" b="0" kern="100">
                        <a:effectLst/>
                      </a:endParaRPr>
                    </a:p>
                    <a:p>
                      <a:pPr algn="l" rtl="0">
                        <a:lnSpc>
                          <a:spcPct val="107000"/>
                        </a:lnSpc>
                        <a:spcAft>
                          <a:spcPts val="800"/>
                        </a:spcAft>
                      </a:pPr>
                      <a:r>
                        <a:rPr lang="en-US" sz="2000" b="0" kern="100">
                          <a:effectLst/>
                        </a:rPr>
                        <a:t> </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3318462"/>
                  </a:ext>
                </a:extLst>
              </a:tr>
              <a:tr h="972426">
                <a:tc>
                  <a:txBody>
                    <a:bodyPr/>
                    <a:lstStyle/>
                    <a:p>
                      <a:pPr algn="l" rtl="0">
                        <a:lnSpc>
                          <a:spcPct val="107000"/>
                        </a:lnSpc>
                        <a:spcAft>
                          <a:spcPts val="800"/>
                        </a:spcAft>
                      </a:pPr>
                      <a:r>
                        <a:rPr lang="en-US" sz="2000" b="0" kern="100">
                          <a:effectLst/>
                        </a:rPr>
                        <a:t>3</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Implements secure login and authentication mechanisms to protect sensitive company and employee information.</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4937624"/>
                  </a:ext>
                </a:extLst>
              </a:tr>
              <a:tr h="972426">
                <a:tc>
                  <a:txBody>
                    <a:bodyPr/>
                    <a:lstStyle/>
                    <a:p>
                      <a:pPr algn="l" rtl="0">
                        <a:lnSpc>
                          <a:spcPct val="107000"/>
                        </a:lnSpc>
                        <a:spcAft>
                          <a:spcPts val="800"/>
                        </a:spcAft>
                      </a:pPr>
                      <a:r>
                        <a:rPr lang="en-US" sz="2000" b="0" kern="100">
                          <a:effectLst/>
                        </a:rPr>
                        <a:t>4</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Enforces role-based access control, ensuring that employees can only access features and data relevant to their specific roles.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2684541"/>
                  </a:ext>
                </a:extLst>
              </a:tr>
            </a:tbl>
          </a:graphicData>
        </a:graphic>
      </p:graphicFrame>
      <p:sp>
        <p:nvSpPr>
          <p:cNvPr id="7" name="כותרת 1">
            <a:extLst>
              <a:ext uri="{FF2B5EF4-FFF2-40B4-BE49-F238E27FC236}">
                <a16:creationId xmlns:a16="http://schemas.microsoft.com/office/drawing/2014/main" id="{AAC1B7C6-D8DA-956D-C0BA-57CAE1082D6C}"/>
              </a:ext>
            </a:extLst>
          </p:cNvPr>
          <p:cNvSpPr txBox="1">
            <a:spLocks/>
          </p:cNvSpPr>
          <p:nvPr/>
        </p:nvSpPr>
        <p:spPr>
          <a:xfrm>
            <a:off x="550232" y="1565060"/>
            <a:ext cx="4888179" cy="60311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t>Non-Functional Requirements</a:t>
            </a:r>
            <a:endParaRPr lang="he-IL" sz="2800" b="1"/>
          </a:p>
        </p:txBody>
      </p:sp>
    </p:spTree>
    <p:extLst>
      <p:ext uri="{BB962C8B-B14F-4D97-AF65-F5344CB8AC3E}">
        <p14:creationId xmlns:p14="http://schemas.microsoft.com/office/powerpoint/2010/main" val="2001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CCA52C19-4CA2-38E6-82BA-406D4C8AFDE1}"/>
              </a:ext>
            </a:extLst>
          </p:cNvPr>
          <p:cNvSpPr txBox="1">
            <a:spLocks/>
          </p:cNvSpPr>
          <p:nvPr/>
        </p:nvSpPr>
        <p:spPr>
          <a:xfrm>
            <a:off x="0" y="512323"/>
            <a:ext cx="10597487" cy="14511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a:t>The Solution</a:t>
            </a:r>
            <a:endParaRPr lang="he-IL" sz="5400" b="1"/>
          </a:p>
        </p:txBody>
      </p:sp>
      <p:graphicFrame>
        <p:nvGraphicFramePr>
          <p:cNvPr id="6" name="Table 5">
            <a:extLst>
              <a:ext uri="{FF2B5EF4-FFF2-40B4-BE49-F238E27FC236}">
                <a16:creationId xmlns:a16="http://schemas.microsoft.com/office/drawing/2014/main" id="{A5A41298-04DA-1609-5897-A6722EBAD9B5}"/>
              </a:ext>
            </a:extLst>
          </p:cNvPr>
          <p:cNvGraphicFramePr>
            <a:graphicFrameLocks noGrp="1"/>
          </p:cNvGraphicFramePr>
          <p:nvPr>
            <p:extLst>
              <p:ext uri="{D42A27DB-BD31-4B8C-83A1-F6EECF244321}">
                <p14:modId xmlns:p14="http://schemas.microsoft.com/office/powerpoint/2010/main" val="2911107770"/>
              </p:ext>
            </p:extLst>
          </p:nvPr>
        </p:nvGraphicFramePr>
        <p:xfrm>
          <a:off x="649615" y="2079329"/>
          <a:ext cx="8196070" cy="4554935"/>
        </p:xfrm>
        <a:graphic>
          <a:graphicData uri="http://schemas.openxmlformats.org/drawingml/2006/table">
            <a:tbl>
              <a:tblPr firstRow="1" firstCol="1" bandRow="1">
                <a:tableStyleId>{69CF1AB2-1976-4502-BF36-3FF5EA218861}</a:tableStyleId>
              </a:tblPr>
              <a:tblGrid>
                <a:gridCol w="443838">
                  <a:extLst>
                    <a:ext uri="{9D8B030D-6E8A-4147-A177-3AD203B41FA5}">
                      <a16:colId xmlns:a16="http://schemas.microsoft.com/office/drawing/2014/main" val="2071157896"/>
                    </a:ext>
                  </a:extLst>
                </a:gridCol>
                <a:gridCol w="7752232">
                  <a:extLst>
                    <a:ext uri="{9D8B030D-6E8A-4147-A177-3AD203B41FA5}">
                      <a16:colId xmlns:a16="http://schemas.microsoft.com/office/drawing/2014/main" val="165971152"/>
                    </a:ext>
                  </a:extLst>
                </a:gridCol>
              </a:tblGrid>
              <a:tr h="1014242">
                <a:tc>
                  <a:txBody>
                    <a:bodyPr/>
                    <a:lstStyle/>
                    <a:p>
                      <a:pPr algn="l" rtl="0">
                        <a:lnSpc>
                          <a:spcPct val="107000"/>
                        </a:lnSpc>
                        <a:spcAft>
                          <a:spcPts val="800"/>
                        </a:spcAft>
                      </a:pPr>
                      <a:r>
                        <a:rPr lang="en-US" sz="2000" b="0" kern="100">
                          <a:effectLst/>
                        </a:rPr>
                        <a:t>5</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GB" sz="2000" b="0" kern="100">
                          <a:effectLst/>
                        </a:rPr>
                        <a:t>Scales to support an increasing number of users, contracts, and data volume without loss of performance or functionality.</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3281710"/>
                  </a:ext>
                </a:extLst>
              </a:tr>
              <a:tr h="841767">
                <a:tc>
                  <a:txBody>
                    <a:bodyPr/>
                    <a:lstStyle/>
                    <a:p>
                      <a:pPr algn="l" rtl="0">
                        <a:lnSpc>
                          <a:spcPct val="107000"/>
                        </a:lnSpc>
                        <a:spcAft>
                          <a:spcPts val="800"/>
                        </a:spcAft>
                      </a:pPr>
                      <a:r>
                        <a:rPr lang="en-US" sz="2000" b="0" kern="100">
                          <a:effectLst/>
                        </a:rPr>
                        <a:t>6</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Designed for high availability with minimal downtime to support continuous business operations.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4582086"/>
                  </a:ext>
                </a:extLst>
              </a:tr>
              <a:tr h="1014242">
                <a:tc>
                  <a:txBody>
                    <a:bodyPr/>
                    <a:lstStyle/>
                    <a:p>
                      <a:pPr algn="l" rtl="0">
                        <a:lnSpc>
                          <a:spcPct val="107000"/>
                        </a:lnSpc>
                        <a:spcAft>
                          <a:spcPts val="800"/>
                        </a:spcAft>
                      </a:pPr>
                      <a:r>
                        <a:rPr lang="en-US" sz="2000" b="0" kern="100">
                          <a:effectLst/>
                        </a:rPr>
                        <a:t>7</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Includes robust error handling and data recovery mechanisms to ensure data integrity and consistent performance.</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3921112"/>
                  </a:ext>
                </a:extLst>
              </a:tr>
              <a:tr h="670442">
                <a:tc>
                  <a:txBody>
                    <a:bodyPr/>
                    <a:lstStyle/>
                    <a:p>
                      <a:pPr algn="l" rtl="0">
                        <a:lnSpc>
                          <a:spcPct val="107000"/>
                        </a:lnSpc>
                        <a:spcAft>
                          <a:spcPts val="800"/>
                        </a:spcAft>
                      </a:pPr>
                      <a:r>
                        <a:rPr lang="en-US" sz="2000" b="0" kern="100">
                          <a:effectLst/>
                        </a:rPr>
                        <a:t>8</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Easily maintained, allowing for straightforward updates and enhancements.</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2488272"/>
                  </a:ext>
                </a:extLst>
              </a:tr>
              <a:tr h="1014242">
                <a:tc>
                  <a:txBody>
                    <a:bodyPr/>
                    <a:lstStyle/>
                    <a:p>
                      <a:pPr algn="l" rtl="0">
                        <a:lnSpc>
                          <a:spcPct val="107000"/>
                        </a:lnSpc>
                        <a:spcAft>
                          <a:spcPts val="800"/>
                        </a:spcAft>
                      </a:pPr>
                      <a:r>
                        <a:rPr lang="en-US" sz="2000" b="0" kern="100">
                          <a:effectLst/>
                        </a:rPr>
                        <a:t>9</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rtl="0">
                        <a:lnSpc>
                          <a:spcPct val="107000"/>
                        </a:lnSpc>
                        <a:spcAft>
                          <a:spcPts val="800"/>
                        </a:spcAft>
                      </a:pPr>
                      <a:r>
                        <a:rPr lang="en-US" sz="2000" b="0" kern="100">
                          <a:effectLst/>
                        </a:rPr>
                        <a:t>Supports modular design principles to facilitate future enhancements and integrations without disrupting existing functionality.</a:t>
                      </a:r>
                      <a:endParaRPr lang="en-US" sz="2000" b="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4258831"/>
                  </a:ext>
                </a:extLst>
              </a:tr>
            </a:tbl>
          </a:graphicData>
        </a:graphic>
      </p:graphicFrame>
      <p:sp>
        <p:nvSpPr>
          <p:cNvPr id="7" name="כותרת 1">
            <a:extLst>
              <a:ext uri="{FF2B5EF4-FFF2-40B4-BE49-F238E27FC236}">
                <a16:creationId xmlns:a16="http://schemas.microsoft.com/office/drawing/2014/main" id="{AAC1B7C6-D8DA-956D-C0BA-57CAE1082D6C}"/>
              </a:ext>
            </a:extLst>
          </p:cNvPr>
          <p:cNvSpPr txBox="1">
            <a:spLocks/>
          </p:cNvSpPr>
          <p:nvPr/>
        </p:nvSpPr>
        <p:spPr>
          <a:xfrm>
            <a:off x="550232" y="1565060"/>
            <a:ext cx="4888179" cy="603115"/>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a:t>Non-Functional Requirements</a:t>
            </a:r>
            <a:endParaRPr lang="he-IL" sz="2800" b="1"/>
          </a:p>
        </p:txBody>
      </p:sp>
    </p:spTree>
    <p:extLst>
      <p:ext uri="{BB962C8B-B14F-4D97-AF65-F5344CB8AC3E}">
        <p14:creationId xmlns:p14="http://schemas.microsoft.com/office/powerpoint/2010/main" val="39772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E941-E8B2-D68D-2C6C-C25F80D329F9}"/>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5B4BF233-1B68-3692-CF33-BF04F4D33091}"/>
              </a:ext>
            </a:extLst>
          </p:cNvPr>
          <p:cNvSpPr>
            <a:spLocks noGrp="1"/>
          </p:cNvSpPr>
          <p:nvPr>
            <p:ph type="ctrTitle"/>
          </p:nvPr>
        </p:nvSpPr>
        <p:spPr>
          <a:xfrm>
            <a:off x="-1" y="0"/>
            <a:ext cx="10809027" cy="1451113"/>
          </a:xfrm>
        </p:spPr>
        <p:txBody>
          <a:bodyPr/>
          <a:lstStyle/>
          <a:p>
            <a:pPr algn="ctr"/>
            <a:r>
              <a:rPr lang="en-US" b="1"/>
              <a:t>The Solution</a:t>
            </a:r>
            <a:endParaRPr lang="he-IL" b="1"/>
          </a:p>
        </p:txBody>
      </p:sp>
      <p:sp>
        <p:nvSpPr>
          <p:cNvPr id="6" name="כותרת משנה 2">
            <a:extLst>
              <a:ext uri="{FF2B5EF4-FFF2-40B4-BE49-F238E27FC236}">
                <a16:creationId xmlns:a16="http://schemas.microsoft.com/office/drawing/2014/main" id="{58B86B78-175E-13A9-33ED-F6C87529C672}"/>
              </a:ext>
            </a:extLst>
          </p:cNvPr>
          <p:cNvSpPr>
            <a:spLocks noGrp="1"/>
          </p:cNvSpPr>
          <p:nvPr>
            <p:ph type="subTitle" idx="1"/>
          </p:nvPr>
        </p:nvSpPr>
        <p:spPr>
          <a:xfrm>
            <a:off x="919708" y="1610449"/>
            <a:ext cx="8592782" cy="587465"/>
          </a:xfrm>
        </p:spPr>
        <p:txBody>
          <a:bodyPr>
            <a:noAutofit/>
          </a:bodyPr>
          <a:lstStyle/>
          <a:p>
            <a:pPr algn="l" rtl="0"/>
            <a:r>
              <a:rPr lang="en-US" sz="4000"/>
              <a:t>Software Architecture Overview:</a:t>
            </a:r>
            <a:endParaRPr lang="he-IL" sz="4000"/>
          </a:p>
        </p:txBody>
      </p:sp>
      <p:pic>
        <p:nvPicPr>
          <p:cNvPr id="8" name="תמונה 7">
            <a:extLst>
              <a:ext uri="{FF2B5EF4-FFF2-40B4-BE49-F238E27FC236}">
                <a16:creationId xmlns:a16="http://schemas.microsoft.com/office/drawing/2014/main" id="{545FB331-5246-52A7-C82B-AB678FFFD1CB}"/>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rcRect b="9192"/>
          <a:stretch/>
        </p:blipFill>
        <p:spPr>
          <a:xfrm>
            <a:off x="919708" y="2357250"/>
            <a:ext cx="8488998" cy="4125609"/>
          </a:xfrm>
          <a:prstGeom prst="rect">
            <a:avLst/>
          </a:prstGeom>
        </p:spPr>
      </p:pic>
    </p:spTree>
    <p:extLst>
      <p:ext uri="{BB962C8B-B14F-4D97-AF65-F5344CB8AC3E}">
        <p14:creationId xmlns:p14="http://schemas.microsoft.com/office/powerpoint/2010/main" val="3292784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17</Slides>
  <Notes>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Capstone Project Phase 1 Shelter Construction Information System</vt:lpstr>
      <vt:lpstr>The Problem</vt:lpstr>
      <vt:lpstr>Existing solutions</vt:lpstr>
      <vt:lpstr>The Solution</vt:lpstr>
      <vt:lpstr>PowerPoint Presentation</vt:lpstr>
      <vt:lpstr>PowerPoint Presentation</vt:lpstr>
      <vt:lpstr>PowerPoint Presentation</vt:lpstr>
      <vt:lpstr>PowerPoint Presentation</vt:lpstr>
      <vt:lpstr>The Solution</vt:lpstr>
      <vt:lpstr>The Solution</vt:lpstr>
      <vt:lpstr>The Solution</vt:lpstr>
      <vt:lpstr>Test Plan</vt:lpstr>
      <vt:lpstr>PowerPoint Presentation</vt:lpstr>
      <vt:lpstr>PowerPoint Presentation</vt:lpstr>
      <vt:lpstr>The Challenges</vt:lpstr>
      <vt:lpstr>Constraints</vt:lpstr>
      <vt:lpstr>Thank you for listening!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ניר בטיש</dc:creator>
  <cp:revision>1</cp:revision>
  <dcterms:created xsi:type="dcterms:W3CDTF">2024-03-23T14:07:16Z</dcterms:created>
  <dcterms:modified xsi:type="dcterms:W3CDTF">2024-05-20T14:46:48Z</dcterms:modified>
</cp:coreProperties>
</file>