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9" r:id="rId4"/>
    <p:sldId id="27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952E856-8294-49A6-B798-0319A300D68B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D7CC537-22B0-463A-ADFC-696404A23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46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הפלטפורמה היא לרשומים בלבד, בשביל להיכנס אליה צריך להירשם.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CC537-22B0-463A-ADFC-696404A231F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11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ארצות שסימנתי תיצבע בצבע, כך אוכל לדעת באילו מדינות כבר הייתי ואילו מדינות לא הייתי, סוג של משחוק.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CC537-22B0-463A-ADFC-696404A231F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22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 הטיולים שסימנתי בלייק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CC537-22B0-463A-ADFC-696404A231F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25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ציון מדינות היעד , תקופת הטיול , והסבר קצר על המטייל ומטרות הטיול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CC537-22B0-463A-ADFC-696404A231F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35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D340BD-321C-5776-A405-2EC2CA307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64AF5BA-4F2D-9458-7B89-9EFE22505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A59D00-8490-5763-556A-3D69693A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A9B33D-295F-DC29-2066-72EC7156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DBF7B5-F594-23AF-32FD-9ED623C5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118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0611E8-6D62-125A-B752-0F38E329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955F08F-1CF1-01D6-F07F-0C2AC9FB8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C081B7-47EE-1070-591D-4493AC8A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558030-5929-2775-10E5-F1BE8116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2232DD-5F6E-8324-4FBA-AD3B22AF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59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5144B24-6D7F-9D9A-3851-E4CF0518F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F6B241F-DB83-09E5-7615-2EFD05390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640482-BFDD-F26B-E3D2-B8BAEB59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0B3976-3019-12D6-9027-5D5D185B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FE50D4-D536-AF9E-4408-FCCF2C90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52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514596-C37D-EEA9-9DDD-1A4F6307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DB5B0A-4283-0DCD-DFFF-A4593D9B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CF6728-4C78-BEF4-9BB1-A0D41793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4EACA2-9AF5-BF09-2B39-5F8C4BB4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B51CBC-738A-C50F-8E8A-157811F4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34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C1B10E-BA02-C09B-B495-93F920A7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C4ADFE1-1435-5510-D3A4-6E3C7BEC3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2F539E-D632-31EA-F79F-719EC4E1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DA3395-6AC9-477A-5314-3F8EB349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382B1A-F40F-4A4A-4B28-2C8C3870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67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C5EB19-6C40-0837-D8B5-383416C9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95B16F-D93E-41D7-216E-21383D4AF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DC2FF5-9FA4-95A1-AA1D-00AE42F8E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D6D15E-7F50-649D-AF6B-A0854E2B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A1E2D9-7091-9D7B-8F44-18D99899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F4EBFF5-916B-5FD5-B81E-5330327D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4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CDA74D-39D9-A3DA-CCAD-8773449B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5C6810-6FF4-E7F1-6C5E-FEB082D8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CCC1EC-D8EE-3E9D-4B27-F603B6B5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C46D0A2-9E76-D0CB-0E55-57D0C127A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C817B9A-4AAA-4AC4-3BA7-4873DF45A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10389AD-4E9F-966C-3CDC-E1A6B278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EA11694-CAD8-0617-F253-75742910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233682A-8A4C-6A3E-4AF1-16F7D16D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898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7A7BE3-07C0-4590-93A7-03408AA7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B583500-D594-0446-775E-E8F37CF7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75E2044-4A81-E5C5-C1B4-FA0E70F3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837D9B-A5A0-21B8-47A2-8FD9F313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02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09B4D57-03A3-16AA-76BA-86C8E916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65C79BC-A3E8-149C-26A9-2857B431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404FA3D-7113-CC8A-BBB7-133451B8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55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E02C92-E444-9ED4-B76D-8391EA7A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560FF7A-8F61-CA02-B4D0-854B869F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F10783A-C6BD-F486-5873-C5F7C2E61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FC3CB0-4856-2CAE-2AB4-0F2C1B9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BC7518-BA6E-377B-0D63-06B1B392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AE4F41E-1441-A7D6-22FF-4C2D4C5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96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54DD31-F3F6-2AC1-ED2D-1FA1F00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B48F1-0DA2-9FC5-92FA-6695F75DE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55C37F-ED8E-BE4C-7967-FBCE56A1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888AFB9-A541-D644-B2B4-2326AACE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7EE6FEF-45B8-BA6B-F9AD-E8A4C72C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71EB00-97D5-E30D-6912-316A1EDF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10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78962AF-D518-691E-98A7-1BA42046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AFDF5D-95B2-81F7-AE68-A7AF7DE7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A7AAD0-053B-6349-3DB3-4235B712C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F183-8145-4A75-82E3-BC891CD8F7BD}" type="datetimeFigureOut">
              <a:rPr lang="he-IL" smtClean="0"/>
              <a:t>ה'/ניסן/תשפ"ג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C7774A-57DE-E306-4E8B-B542B47E3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3BE28B-3B30-AE37-4C9F-85CC033F0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4BA6-0477-488B-A518-B3C94E0CF1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84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4FA8E76C-CDB7-6108-BFFF-9E80AFB5C3D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6600" dirty="0" err="1">
                <a:solidFill>
                  <a:schemeClr val="bg1"/>
                </a:solidFill>
              </a:rPr>
              <a:t>LetsGo</a:t>
            </a:r>
            <a:r>
              <a:rPr lang="en-US" sz="6600" dirty="0">
                <a:solidFill>
                  <a:schemeClr val="bg1"/>
                </a:solidFill>
              </a:rPr>
              <a:t> A1.0</a:t>
            </a:r>
            <a:endParaRPr lang="he-IL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2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44AE6-55DA-4B7B-6E4C-9582B3339DA7}"/>
              </a:ext>
            </a:extLst>
          </p:cNvPr>
          <p:cNvSpPr txBox="1"/>
          <p:nvPr/>
        </p:nvSpPr>
        <p:spPr>
          <a:xfrm>
            <a:off x="-74645" y="324239"/>
            <a:ext cx="1226587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>
                <a:solidFill>
                  <a:schemeClr val="bg1"/>
                </a:solidFill>
              </a:rPr>
              <a:t>Liked Trips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4DE8D92A-6837-FC50-09EC-BC569409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18" y="1232825"/>
            <a:ext cx="5757917" cy="47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44AE6-55DA-4B7B-6E4C-9582B3339DA7}"/>
              </a:ext>
            </a:extLst>
          </p:cNvPr>
          <p:cNvSpPr txBox="1"/>
          <p:nvPr/>
        </p:nvSpPr>
        <p:spPr>
          <a:xfrm>
            <a:off x="-74645" y="324239"/>
            <a:ext cx="1226587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>
                <a:solidFill>
                  <a:schemeClr val="bg1"/>
                </a:solidFill>
              </a:rPr>
              <a:t>Your Trip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AA062E7-AD0B-39BC-21C8-FEF2FD3784D7}"/>
              </a:ext>
            </a:extLst>
          </p:cNvPr>
          <p:cNvSpPr txBox="1"/>
          <p:nvPr/>
        </p:nvSpPr>
        <p:spPr>
          <a:xfrm>
            <a:off x="400594" y="909014"/>
            <a:ext cx="9988732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u="sng" dirty="0"/>
              <a:t>Destination</a:t>
            </a:r>
            <a:r>
              <a:rPr lang="en-US" dirty="0"/>
              <a:t> : 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Medellín</a:t>
            </a:r>
            <a:r>
              <a:rPr lang="en-US" dirty="0"/>
              <a:t>, Colombia</a:t>
            </a:r>
          </a:p>
          <a:p>
            <a:pPr algn="l"/>
            <a:r>
              <a:rPr lang="en-US" dirty="0"/>
              <a:t>Buenos Aires , Argentina</a:t>
            </a:r>
          </a:p>
          <a:p>
            <a:pPr algn="l"/>
            <a:r>
              <a:rPr lang="he-IL" dirty="0"/>
              <a:t> </a:t>
            </a:r>
            <a:endParaRPr lang="en-US" dirty="0"/>
          </a:p>
          <a:p>
            <a:pPr algn="l"/>
            <a:r>
              <a:rPr lang="en-US" dirty="0"/>
              <a:t> </a:t>
            </a:r>
            <a:r>
              <a:rPr lang="en-US" b="1" u="sng" dirty="0"/>
              <a:t>Dates:</a:t>
            </a:r>
          </a:p>
          <a:p>
            <a:pPr algn="l"/>
            <a:r>
              <a:rPr lang="en-US" dirty="0"/>
              <a:t>June 2023 – August 2023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info:</a:t>
            </a:r>
          </a:p>
          <a:p>
            <a:pPr algn="l"/>
            <a:r>
              <a:rPr lang="en-US" sz="1800" dirty="0"/>
              <a:t>Hello everyone, my name is John Stockton, and I recently finished my degree in nutritional science, and now I am looking to spend the next two months in South America with an emphasis on Colombia and Argentina, before starting my master's degree. I like basketball, traveling, and playing the guitar in my spare time. I would love to find a partner to join me!</a:t>
            </a:r>
            <a:br>
              <a:rPr lang="en-US" sz="1800" b="1" i="1" dirty="0"/>
            </a:br>
            <a:endParaRPr lang="he-IL" sz="1800" b="1" i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444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44AE6-55DA-4B7B-6E4C-9582B3339DA7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Landing Page (www.letsgo.com)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1F71619-2DC9-53F8-D3B4-88BA9995C2AF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213961"/>
                </a:solidFill>
              </a:rPr>
              <a:t>Lets Go, Lets travel with others like you!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2BF9EC5-A365-F75D-F4CD-7EE2D447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02" y="2234661"/>
            <a:ext cx="3615776" cy="24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44AE6-55DA-4B7B-6E4C-9582B3339DA7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 – Step 1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424CBBF-64B5-FFB9-CF26-F1FDC849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29" y="467208"/>
            <a:ext cx="519794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4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44AE6-55DA-4B7B-6E4C-9582B3339DA7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 – Step 2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CCC4CBA-B1C5-216B-082B-DDF02B68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88" y="1195506"/>
            <a:ext cx="7225748" cy="314320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3B1310E-25E7-EF63-E9FC-1C6660E6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43" y="5376107"/>
            <a:ext cx="1943268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1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44AE6-55DA-4B7B-6E4C-9582B3339DA7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 In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EA20E77-71B5-D6D9-824C-5188F79EA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400" y="467208"/>
            <a:ext cx="625180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3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44AE6-55DA-4B7B-6E4C-9582B3339DA7}"/>
              </a:ext>
            </a:extLst>
          </p:cNvPr>
          <p:cNvSpPr txBox="1"/>
          <p:nvPr/>
        </p:nvSpPr>
        <p:spPr>
          <a:xfrm>
            <a:off x="-74645" y="324239"/>
            <a:ext cx="1226587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>
                <a:solidFill>
                  <a:schemeClr val="bg1"/>
                </a:solidFill>
              </a:rPr>
              <a:t>How It Works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689CF0D-A149-FFB8-7D53-00DB07E076B1}"/>
              </a:ext>
            </a:extLst>
          </p:cNvPr>
          <p:cNvSpPr txBox="1"/>
          <p:nvPr/>
        </p:nvSpPr>
        <p:spPr>
          <a:xfrm>
            <a:off x="883920" y="1158240"/>
            <a:ext cx="100990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u="sng" dirty="0">
                <a:solidFill>
                  <a:schemeClr val="bg1"/>
                </a:solidFill>
              </a:rPr>
              <a:t>How Lets Go Works</a:t>
            </a:r>
            <a:endParaRPr lang="he-IL" sz="2800" u="sng" dirty="0">
              <a:solidFill>
                <a:schemeClr val="bg1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6E47844-031B-3D5F-0EE6-DA0DC995F296}"/>
              </a:ext>
            </a:extLst>
          </p:cNvPr>
          <p:cNvSpPr txBox="1"/>
          <p:nvPr/>
        </p:nvSpPr>
        <p:spPr>
          <a:xfrm>
            <a:off x="690880" y="1963650"/>
            <a:ext cx="11125200" cy="29495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have friends all over the world, you just haven't met them yet.</a:t>
            </a:r>
          </a:p>
          <a:p>
            <a:pPr algn="ctr">
              <a:lnSpc>
                <a:spcPct val="150000"/>
              </a:lnSpc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LetsGo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is a service that connects members to a global community of travelers.</a:t>
            </a:r>
          </a:p>
          <a:p>
            <a:pPr algn="ctr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Use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LetsGo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to find a partner for you trips and share your amazing trip’s ideas with other travelers.</a:t>
            </a:r>
          </a:p>
          <a:p>
            <a:pPr algn="ctr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are always new places to explore with new friends!</a:t>
            </a:r>
          </a:p>
          <a:p>
            <a:pPr>
              <a:lnSpc>
                <a:spcPct val="150000"/>
              </a:lnSpc>
            </a:pP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7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44AE6-55DA-4B7B-6E4C-9582B3339DA7}"/>
              </a:ext>
            </a:extLst>
          </p:cNvPr>
          <p:cNvSpPr txBox="1"/>
          <p:nvPr/>
        </p:nvSpPr>
        <p:spPr>
          <a:xfrm>
            <a:off x="-74645" y="324239"/>
            <a:ext cx="1226587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>
                <a:solidFill>
                  <a:schemeClr val="bg1"/>
                </a:solidFill>
              </a:rPr>
              <a:t>Explore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3FC8D7B-93BD-614F-08EF-07E7D472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4" y="1053901"/>
            <a:ext cx="3817951" cy="458763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CC50985-74D0-9F40-FBD1-9F6A0045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24" y="5845660"/>
            <a:ext cx="952583" cy="40389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75340CB-3260-B2A0-1650-DA2AB6B38000}"/>
              </a:ext>
            </a:extLst>
          </p:cNvPr>
          <p:cNvSpPr txBox="1"/>
          <p:nvPr/>
        </p:nvSpPr>
        <p:spPr>
          <a:xfrm>
            <a:off x="1757680" y="1778000"/>
            <a:ext cx="152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Months</a:t>
            </a:r>
          </a:p>
          <a:p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14E9F45-D318-3717-4672-DE2E33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375" y="1050335"/>
            <a:ext cx="5757917" cy="4753764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D35098BB-725F-87C2-8D32-30165E312B98}"/>
              </a:ext>
            </a:extLst>
          </p:cNvPr>
          <p:cNvSpPr/>
          <p:nvPr/>
        </p:nvSpPr>
        <p:spPr>
          <a:xfrm>
            <a:off x="1513840" y="5845660"/>
            <a:ext cx="2052320" cy="403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Plan Your own Trip!</a:t>
            </a:r>
            <a:endParaRPr lang="he-IL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E05C5AFC-D3F8-C3BA-0277-3A46D44D0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3505"/>
            <a:ext cx="254098" cy="2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4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44AE6-55DA-4B7B-6E4C-9582B3339DA7}"/>
              </a:ext>
            </a:extLst>
          </p:cNvPr>
          <p:cNvSpPr txBox="1"/>
          <p:nvPr/>
        </p:nvSpPr>
        <p:spPr>
          <a:xfrm>
            <a:off x="-74645" y="324239"/>
            <a:ext cx="1226587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>
                <a:solidFill>
                  <a:schemeClr val="bg1"/>
                </a:solidFill>
              </a:rPr>
              <a:t>Your Map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295D5C0-C769-3057-8C62-20403748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08" y="1096932"/>
            <a:ext cx="10587764" cy="48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44AE6-55DA-4B7B-6E4C-9582B3339DA7}"/>
              </a:ext>
            </a:extLst>
          </p:cNvPr>
          <p:cNvSpPr txBox="1"/>
          <p:nvPr/>
        </p:nvSpPr>
        <p:spPr>
          <a:xfrm>
            <a:off x="27944" y="340547"/>
            <a:ext cx="1226587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>
                <a:solidFill>
                  <a:schemeClr val="bg1"/>
                </a:solidFill>
              </a:rPr>
              <a:t>Your Profile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3" name="תמונה 2" descr="תמונה שמכילה טקסט, לובש&#10;&#10;התיאור נוצר באופן אוטומטי">
            <a:extLst>
              <a:ext uri="{FF2B5EF4-FFF2-40B4-BE49-F238E27FC236}">
                <a16:creationId xmlns:a16="http://schemas.microsoft.com/office/drawing/2014/main" id="{319C5E02-9B3D-C7C8-CAA3-408B2F8E3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21" y="2079756"/>
            <a:ext cx="3077350" cy="245741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1CF5BA-E1FD-0C80-1BFA-AAD58FAEAB19}"/>
              </a:ext>
            </a:extLst>
          </p:cNvPr>
          <p:cNvSpPr txBox="1"/>
          <p:nvPr/>
        </p:nvSpPr>
        <p:spPr>
          <a:xfrm>
            <a:off x="750157" y="1419498"/>
            <a:ext cx="2745503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i="1" u="sng" dirty="0"/>
              <a:t>About me</a:t>
            </a:r>
            <a:r>
              <a:rPr lang="en-US" sz="2000" b="1" i="1" dirty="0"/>
              <a:t>:</a:t>
            </a:r>
          </a:p>
          <a:p>
            <a:pPr algn="l"/>
            <a:r>
              <a:rPr lang="en-US" sz="2000" i="1" dirty="0"/>
              <a:t>Hey , my name is Marco Polo, and I’ve been traveling since I was 17.</a:t>
            </a:r>
            <a:br>
              <a:rPr lang="en-US" sz="2000" i="1" dirty="0"/>
            </a:br>
            <a:r>
              <a:rPr lang="en-US" sz="2000" i="1" dirty="0"/>
              <a:t>l always like to experience new things and places  I haven't visited. I consider myself a very social person, loves sport and art and has a passion for getting to know new people and cultures.</a:t>
            </a:r>
            <a:br>
              <a:rPr lang="en-US" sz="2000" b="1" i="1" dirty="0"/>
            </a:br>
            <a:endParaRPr lang="he-IL" sz="2000" b="1" i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C95C56F-E31B-4ECF-2045-DC6C755F899B}"/>
              </a:ext>
            </a:extLst>
          </p:cNvPr>
          <p:cNvSpPr txBox="1"/>
          <p:nvPr/>
        </p:nvSpPr>
        <p:spPr>
          <a:xfrm>
            <a:off x="9068535" y="1379278"/>
            <a:ext cx="3403832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u="sng" dirty="0"/>
              <a:t>Profile Details</a:t>
            </a:r>
            <a:r>
              <a:rPr lang="en-US" dirty="0"/>
              <a:t>:</a:t>
            </a:r>
          </a:p>
          <a:p>
            <a:pPr algn="l"/>
            <a:endParaRPr lang="en-US" dirty="0"/>
          </a:p>
          <a:p>
            <a:pPr algn="l"/>
            <a:r>
              <a:rPr lang="en-US" u="sng" dirty="0"/>
              <a:t>Name</a:t>
            </a:r>
            <a:r>
              <a:rPr lang="en-US" dirty="0"/>
              <a:t>: </a:t>
            </a:r>
          </a:p>
          <a:p>
            <a:pPr algn="l"/>
            <a:r>
              <a:rPr lang="en-US" dirty="0"/>
              <a:t>Marco Polo</a:t>
            </a:r>
          </a:p>
          <a:p>
            <a:pPr algn="l"/>
            <a:endParaRPr lang="en-US" dirty="0"/>
          </a:p>
          <a:p>
            <a:pPr algn="l"/>
            <a:r>
              <a:rPr lang="en-US" u="sng" dirty="0"/>
              <a:t>Age</a:t>
            </a:r>
            <a:r>
              <a:rPr lang="en-US" dirty="0"/>
              <a:t>: </a:t>
            </a:r>
          </a:p>
          <a:p>
            <a:pPr algn="l"/>
            <a:r>
              <a:rPr lang="en-US" dirty="0"/>
              <a:t>35 years</a:t>
            </a:r>
          </a:p>
          <a:p>
            <a:pPr algn="l"/>
            <a:endParaRPr lang="en-US" dirty="0"/>
          </a:p>
          <a:p>
            <a:pPr algn="l"/>
            <a:r>
              <a:rPr lang="en-US" u="sng" dirty="0"/>
              <a:t>Residence</a:t>
            </a:r>
            <a:r>
              <a:rPr lang="en-US" dirty="0"/>
              <a:t>: </a:t>
            </a:r>
          </a:p>
          <a:p>
            <a:pPr algn="l"/>
            <a:r>
              <a:rPr lang="en-US" dirty="0"/>
              <a:t>Venice, Republic of Venice</a:t>
            </a:r>
            <a:endParaRPr lang="he-IL" dirty="0"/>
          </a:p>
          <a:p>
            <a:pPr algn="l"/>
            <a:endParaRPr lang="en-US" dirty="0"/>
          </a:p>
          <a:p>
            <a:pPr algn="l"/>
            <a:r>
              <a:rPr lang="en-US" u="sng" dirty="0"/>
              <a:t>Profession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Merchant, Explorer, Writer </a:t>
            </a:r>
          </a:p>
          <a:p>
            <a:pPr algn="l"/>
            <a:endParaRPr lang="en-US" dirty="0"/>
          </a:p>
          <a:p>
            <a:pPr algn="l"/>
            <a:r>
              <a:rPr lang="en-US" u="sng" dirty="0"/>
              <a:t>Mail- Address: </a:t>
            </a:r>
            <a:endParaRPr lang="en-US" dirty="0"/>
          </a:p>
          <a:p>
            <a:pPr algn="l"/>
            <a:r>
              <a:rPr lang="en-US" dirty="0"/>
              <a:t>Marko-polo@gmail.com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536438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354</Words>
  <Application>Microsoft Office PowerPoint</Application>
  <PresentationFormat>מסך רחב</PresentationFormat>
  <Paragraphs>56</Paragraphs>
  <Slides>11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Verdana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עומר פסח</dc:creator>
  <cp:lastModifiedBy>Nir mordechai Timor</cp:lastModifiedBy>
  <cp:revision>8</cp:revision>
  <dcterms:created xsi:type="dcterms:W3CDTF">2023-03-26T13:41:27Z</dcterms:created>
  <dcterms:modified xsi:type="dcterms:W3CDTF">2023-03-27T10:21:45Z</dcterms:modified>
</cp:coreProperties>
</file>