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5.png" ContentType="image/png"/>
  <Override PartName="/ppt/media/image4.png" ContentType="image/png"/>
  <Override PartName="/ppt/media/image3.jpeg" ContentType="image/jpeg"/>
  <Override PartName="/ppt/media/image11.png" ContentType="image/png"/>
  <Override PartName="/ppt/media/image6.png" ContentType="image/png"/>
  <Override PartName="/ppt/media/image1.jpeg" ContentType="image/jpeg"/>
  <Override PartName="/ppt/media/image8.png" ContentType="image/png"/>
  <Override PartName="/ppt/media/image12.png" ContentType="image/png"/>
  <Override PartName="/ppt/media/image13.png" ContentType="image/png"/>
  <Override PartName="/ppt/media/image10.png" ContentType="image/png"/>
  <Override PartName="/ppt/media/image9.png" ContentType="image/png"/>
  <Override PartName="/ppt/media/image2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6199560"/>
            <a:ext cx="4495680" cy="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1783880" y="1189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1d1a1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89000" y="1143360"/>
            <a:ext cx="7034040" cy="42685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85000"/>
              </a:lnSpc>
            </a:pPr>
            <a:r>
              <a:rPr b="0" i="1" lang="en-US" sz="7700" spc="-1" strike="noStrike" cap="all">
                <a:solidFill>
                  <a:srgbClr val="1d1a1d"/>
                </a:solidFill>
                <a:latin typeface="Century Schoolbook"/>
              </a:rPr>
              <a:t>Click to edit Master title style</a:t>
            </a:r>
            <a:endParaRPr b="0" lang="en-US" sz="77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89000" y="6314400"/>
            <a:ext cx="1596240" cy="3646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E6437B8F-F5D5-47B1-AF5E-301FA7B63035}" type="datetime">
              <a:rPr b="0" i="1" lang="en-US" sz="1200" spc="-1" strike="noStrike">
                <a:solidFill>
                  <a:srgbClr val="413a41"/>
                </a:solidFill>
                <a:latin typeface="Century Schoolbook"/>
              </a:rPr>
              <a:t>1/22/20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000600" y="6314400"/>
            <a:ext cx="5122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1783880" y="1416240"/>
            <a:ext cx="407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159763-322B-4BB1-8397-4930D90E1B35}" type="slidenum">
              <a:rPr b="0" i="1" lang="en-US" sz="1200" spc="-1" strike="noStrike">
                <a:solidFill>
                  <a:srgbClr val="f5f5f5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>
            <a:off x="773640" y="1257120"/>
            <a:ext cx="0" cy="5600880"/>
          </a:xfrm>
          <a:prstGeom prst="line">
            <a:avLst/>
          </a:prstGeom>
          <a:ln w="25560">
            <a:solidFill>
              <a:srgbClr val="1d1a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4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i="1" lang="en-US" sz="14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latin typeface="Corbel"/>
              </a:rPr>
              <a:t>Fifth Outline Level</a:t>
            </a:r>
            <a:endParaRPr b="0" i="1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latin typeface="Corbel"/>
              </a:rPr>
              <a:t>Sixth Outline Level</a:t>
            </a:r>
            <a:endParaRPr b="0" i="1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latin typeface="Corbel"/>
              </a:rPr>
              <a:t>Seventh Outline Level</a:t>
            </a:r>
            <a:endParaRPr b="0" i="1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rgbClr val="f8b32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DED95B8-479F-47DC-AFF6-01CB9C720BE9}" type="datetime">
              <a:rPr b="0" lang="en-US" sz="1200" spc="-1" strike="noStrike">
                <a:solidFill>
                  <a:srgbClr val="595959"/>
                </a:solidFill>
                <a:latin typeface="Gill Sans MT"/>
              </a:rPr>
              <a:t>1/22/20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A5D232-A63B-4574-94C8-B79995C05679}" type="slidenum">
              <a:rPr b="0" lang="en-US" sz="1200" spc="-1" strike="noStrike">
                <a:solidFill>
                  <a:srgbClr val="59595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rgbClr val="f8b32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Click to edit Master title style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1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Edit Master text styles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lnSpc>
                <a:spcPct val="11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lnSpc>
                <a:spcPct val="11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lnSpc>
                <a:spcPct val="11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lnSpc>
                <a:spcPct val="11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Fifth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1CD690E-9D29-42AD-BA43-C78ED6659853}" type="datetime">
              <a:rPr b="0" lang="en-US" sz="1200" spc="-1" strike="noStrike">
                <a:solidFill>
                  <a:srgbClr val="595959"/>
                </a:solidFill>
                <a:latin typeface="Gill Sans MT"/>
              </a:rPr>
              <a:t>1/22/20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1EB1DB-EEA2-4D84-BED8-863B5E9D3ED2}" type="slidenum">
              <a:rPr b="0" lang="en-US" sz="1200" spc="-1" strike="noStrike">
                <a:solidFill>
                  <a:srgbClr val="59595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rgbClr val="f8b32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Click to edit Master title style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7BDB22F-7596-4579-AF13-4987CB6C1257}" type="datetime">
              <a:rPr b="0" lang="en-US" sz="1200" spc="-1" strike="noStrike">
                <a:solidFill>
                  <a:srgbClr val="595959"/>
                </a:solidFill>
                <a:latin typeface="Gill Sans MT"/>
              </a:rPr>
              <a:t>1/22/20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3BCC09-0ED8-4CD7-9D89-BEB852E1728A}" type="slidenum">
              <a:rPr b="0" lang="en-US" sz="1200" spc="-1" strike="noStrike">
                <a:solidFill>
                  <a:srgbClr val="59595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65120" y="2238120"/>
            <a:ext cx="5712120" cy="4484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4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Chiranjeebi Khanal    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1822747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Santosh Shahi  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1916447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Roshan Bist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 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1915684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Niraj Chudali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 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1d1a1d"/>
                </a:solidFill>
                <a:latin typeface="Corbel"/>
              </a:rPr>
              <a:t>      1915677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1506960" y="295200"/>
            <a:ext cx="3315600" cy="1378800"/>
          </a:xfrm>
          <a:prstGeom prst="rect">
            <a:avLst/>
          </a:prstGeom>
          <a:ln>
            <a:noFill/>
          </a:ln>
        </p:spPr>
      </p:pic>
      <p:pic>
        <p:nvPicPr>
          <p:cNvPr id="176" name="Picture 4" descr="Image result for pcps college nepal LOGO"/>
          <p:cNvPicPr/>
          <p:nvPr/>
        </p:nvPicPr>
        <p:blipFill>
          <a:blip r:embed="rId2"/>
          <a:stretch/>
        </p:blipFill>
        <p:spPr>
          <a:xfrm>
            <a:off x="6826320" y="513720"/>
            <a:ext cx="3032280" cy="11602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612520" y="2751840"/>
            <a:ext cx="81684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2060"/>
                </a:solidFill>
                <a:latin typeface="Courier New"/>
              </a:rPr>
              <a:t>Shared Power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Content Placeholder 5" descr=""/>
          <p:cNvPicPr/>
          <p:nvPr/>
        </p:nvPicPr>
        <p:blipFill>
          <a:blip r:embed="rId1"/>
          <a:stretch/>
        </p:blipFill>
        <p:spPr>
          <a:xfrm>
            <a:off x="2439360" y="182160"/>
            <a:ext cx="6663960" cy="650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566800" y="390960"/>
            <a:ext cx="6951600" cy="1491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5100" spc="199" strike="noStrike" cap="all">
                <a:solidFill>
                  <a:srgbClr val="2a1a00"/>
                </a:solidFill>
                <a:latin typeface="Impact"/>
              </a:rPr>
              <a:t>Login and Register</a:t>
            </a:r>
            <a:r>
              <a:rPr b="1" lang="en-US" sz="5100" spc="199" strike="noStrike" cap="all">
                <a:solidFill>
                  <a:srgbClr val="2a1a00"/>
                </a:solidFill>
                <a:latin typeface="Impact"/>
              </a:rPr>
              <a:t>	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/>
        </p:blipFill>
        <p:spPr>
          <a:xfrm>
            <a:off x="1764720" y="1690560"/>
            <a:ext cx="3805200" cy="4186800"/>
          </a:xfrm>
          <a:prstGeom prst="rect">
            <a:avLst/>
          </a:prstGeom>
          <a:ln>
            <a:noFill/>
          </a:ln>
        </p:spPr>
      </p:pic>
      <p:pic>
        <p:nvPicPr>
          <p:cNvPr id="181" name="Picture 5" descr=""/>
          <p:cNvPicPr/>
          <p:nvPr/>
        </p:nvPicPr>
        <p:blipFill>
          <a:blip r:embed="rId2"/>
          <a:stretch/>
        </p:blipFill>
        <p:spPr>
          <a:xfrm>
            <a:off x="6670800" y="1690560"/>
            <a:ext cx="3658680" cy="418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520440" y="326880"/>
            <a:ext cx="746064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5100" spc="199" strike="noStrike" cap="all">
                <a:solidFill>
                  <a:srgbClr val="2a1a00"/>
                </a:solidFill>
                <a:latin typeface="Impact"/>
              </a:rPr>
              <a:t>Seller Panel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3" name="Picture 4" descr=""/>
          <p:cNvPicPr/>
          <p:nvPr/>
        </p:nvPicPr>
        <p:blipFill>
          <a:blip r:embed="rId1"/>
          <a:srcRect l="0" t="0" r="0" b="29047"/>
          <a:stretch/>
        </p:blipFill>
        <p:spPr>
          <a:xfrm>
            <a:off x="2176200" y="1332720"/>
            <a:ext cx="7839000" cy="54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289880" y="2738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5100" spc="199" strike="noStrike" cap="all">
                <a:solidFill>
                  <a:srgbClr val="2a1a00"/>
                </a:solidFill>
                <a:latin typeface="Impact"/>
              </a:rPr>
              <a:t>User Panel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5229000" y="108000"/>
            <a:ext cx="5788440" cy="65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3" descr=""/>
          <p:cNvPicPr/>
          <p:nvPr/>
        </p:nvPicPr>
        <p:blipFill>
          <a:blip r:embed="rId1"/>
          <a:srcRect l="0" t="0" r="0" b="16444"/>
          <a:stretch/>
        </p:blipFill>
        <p:spPr>
          <a:xfrm>
            <a:off x="6895440" y="1152720"/>
            <a:ext cx="3838680" cy="4780080"/>
          </a:xfrm>
          <a:prstGeom prst="rect">
            <a:avLst/>
          </a:prstGeom>
          <a:ln>
            <a:noFill/>
          </a:ln>
        </p:spPr>
      </p:pic>
      <p:pic>
        <p:nvPicPr>
          <p:cNvPr id="187" name="Picture 5" descr=""/>
          <p:cNvPicPr/>
          <p:nvPr/>
        </p:nvPicPr>
        <p:blipFill>
          <a:blip r:embed="rId2"/>
          <a:srcRect l="9388" t="15079" r="43957" b="1688"/>
          <a:stretch/>
        </p:blipFill>
        <p:spPr>
          <a:xfrm>
            <a:off x="1409760" y="1152720"/>
            <a:ext cx="4691520" cy="470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251720" y="382320"/>
            <a:ext cx="10452240" cy="149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en-US" sz="4800" spc="199" strike="noStrike" cap="all">
                <a:solidFill>
                  <a:srgbClr val="2a1a00"/>
                </a:solidFill>
                <a:latin typeface="Impact"/>
              </a:rPr>
              <a:t>Return Tools and Payment (Invoice)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7059600" y="1436040"/>
            <a:ext cx="3799800" cy="4668840"/>
          </a:xfrm>
          <a:prstGeom prst="rect">
            <a:avLst/>
          </a:prstGeom>
          <a:ln>
            <a:noFill/>
          </a:ln>
        </p:spPr>
      </p:pic>
      <p:pic>
        <p:nvPicPr>
          <p:cNvPr id="190" name="Picture 4" descr=""/>
          <p:cNvPicPr/>
          <p:nvPr/>
        </p:nvPicPr>
        <p:blipFill>
          <a:blip r:embed="rId2"/>
          <a:srcRect l="5216" t="8716" r="47834" b="6988"/>
          <a:stretch/>
        </p:blipFill>
        <p:spPr>
          <a:xfrm>
            <a:off x="1429560" y="1555920"/>
            <a:ext cx="4721400" cy="476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913320" y="2358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5100" spc="199" strike="noStrike" cap="all">
                <a:solidFill>
                  <a:srgbClr val="2a1a00"/>
                </a:solidFill>
                <a:latin typeface="Impact"/>
              </a:rPr>
              <a:t>Insurance Panel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6377400" y="440280"/>
            <a:ext cx="4039200" cy="580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554280" y="530640"/>
            <a:ext cx="418644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5100" spc="199" strike="noStrike" cap="all">
                <a:solidFill>
                  <a:srgbClr val="2a1a00"/>
                </a:solidFill>
                <a:latin typeface="Impact"/>
              </a:rPr>
              <a:t>User Profile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1"/>
          <a:srcRect l="8832" t="10133" r="43891" b="-527"/>
          <a:stretch/>
        </p:blipFill>
        <p:spPr>
          <a:xfrm>
            <a:off x="3683880" y="1751760"/>
            <a:ext cx="3927240" cy="422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</TotalTime>
  <Application>LibreOffice/6.3.3.2$Linux_X86_64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2020-01-22T04:34:18Z</dcterms:created>
  <dc:creator>Santosh Shahi</dc:creator>
  <dc:description/>
  <dc:language>en-US</dc:language>
  <cp:lastModifiedBy/>
  <dcterms:modified xsi:type="dcterms:W3CDTF">2020-01-22T10:48:55Z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