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05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34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0918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087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7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5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1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308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2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4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4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419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9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531CE5-3DFD-4DAC-88F6-B7A9C34551C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5A71B8-C865-412E-8A83-810719F088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354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4961" y="2238104"/>
            <a:ext cx="5712339" cy="4484913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Chiranjeebi </a:t>
            </a:r>
            <a:r>
              <a:rPr lang="en-US" dirty="0" smtClean="0"/>
              <a:t>Khanal    			1822747</a:t>
            </a:r>
          </a:p>
          <a:p>
            <a:pPr algn="l"/>
            <a:r>
              <a:rPr lang="en-US" dirty="0" smtClean="0"/>
              <a:t>Santosh Shahi				1916447</a:t>
            </a:r>
          </a:p>
          <a:p>
            <a:pPr algn="l"/>
            <a:r>
              <a:rPr lang="en-US" dirty="0" smtClean="0"/>
              <a:t>Roshan Bist		 		</a:t>
            </a:r>
            <a:r>
              <a:rPr lang="en-US" dirty="0" smtClean="0"/>
              <a:t>1915684</a:t>
            </a:r>
            <a:endParaRPr lang="en-US" dirty="0" smtClean="0"/>
          </a:p>
          <a:p>
            <a:pPr algn="l"/>
            <a:r>
              <a:rPr lang="en-US" dirty="0" smtClean="0"/>
              <a:t>Niraj Chudali			 	</a:t>
            </a:r>
            <a:r>
              <a:rPr lang="en-US" dirty="0" smtClean="0"/>
              <a:t>1915677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295366"/>
            <a:ext cx="3315788" cy="137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pcps college nepal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32" y="513806"/>
            <a:ext cx="3032760" cy="1160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12572" y="2751909"/>
            <a:ext cx="816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 Power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0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06" y="182291"/>
            <a:ext cx="6664154" cy="65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672" y="391093"/>
            <a:ext cx="6951796" cy="1492132"/>
          </a:xfrm>
        </p:spPr>
        <p:txBody>
          <a:bodyPr/>
          <a:lstStyle/>
          <a:p>
            <a:r>
              <a:rPr lang="en-US" b="1" dirty="0" smtClean="0"/>
              <a:t>Login and Register	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70" y="1690687"/>
            <a:ext cx="3805645" cy="4187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66" y="1690688"/>
            <a:ext cx="3658883" cy="41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0440" y="327007"/>
            <a:ext cx="7461069" cy="1325563"/>
          </a:xfrm>
        </p:spPr>
        <p:txBody>
          <a:bodyPr/>
          <a:lstStyle/>
          <a:p>
            <a:r>
              <a:rPr lang="en-US" b="1" dirty="0" smtClean="0"/>
              <a:t>Seller Panel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40"/>
          <a:stretch/>
        </p:blipFill>
        <p:spPr>
          <a:xfrm>
            <a:off x="2176234" y="1332885"/>
            <a:ext cx="7839532" cy="54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4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047" y="2738959"/>
            <a:ext cx="10515600" cy="1325563"/>
          </a:xfrm>
        </p:spPr>
        <p:txBody>
          <a:bodyPr/>
          <a:lstStyle/>
          <a:p>
            <a:r>
              <a:rPr lang="en-US" b="1" dirty="0" smtClean="0"/>
              <a:t>User Panel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40" y="107829"/>
            <a:ext cx="5788829" cy="65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1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51"/>
          <a:stretch/>
        </p:blipFill>
        <p:spPr>
          <a:xfrm>
            <a:off x="6895275" y="1152618"/>
            <a:ext cx="3839109" cy="4780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15081" r="43963" b="1687"/>
          <a:stretch/>
        </p:blipFill>
        <p:spPr>
          <a:xfrm>
            <a:off x="1409788" y="1152618"/>
            <a:ext cx="4691921" cy="47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452642" cy="149213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Return Tools and Payment (Invoice)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73" y="1435947"/>
            <a:ext cx="3800015" cy="4669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8717" r="47839" b="6989"/>
          <a:stretch/>
        </p:blipFill>
        <p:spPr>
          <a:xfrm>
            <a:off x="1429633" y="1555761"/>
            <a:ext cx="4721902" cy="47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9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1" y="2358817"/>
            <a:ext cx="10515600" cy="1325563"/>
          </a:xfrm>
        </p:spPr>
        <p:txBody>
          <a:bodyPr/>
          <a:lstStyle/>
          <a:p>
            <a:r>
              <a:rPr lang="en-US" b="1" dirty="0" smtClean="0"/>
              <a:t>Insurance Panel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30" y="440141"/>
            <a:ext cx="4039400" cy="58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8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185" y="530525"/>
            <a:ext cx="4186646" cy="1325563"/>
          </a:xfrm>
        </p:spPr>
        <p:txBody>
          <a:bodyPr/>
          <a:lstStyle/>
          <a:p>
            <a:r>
              <a:rPr lang="en-US" b="1" dirty="0" smtClean="0"/>
              <a:t>User Profile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10134" r="43895" b="-529"/>
          <a:stretch/>
        </p:blipFill>
        <p:spPr>
          <a:xfrm>
            <a:off x="3683725" y="1751585"/>
            <a:ext cx="3927566" cy="42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894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Custom 1">
      <a:dk1>
        <a:srgbClr val="FFFFFF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22</TotalTime>
  <Words>22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Schoolbook</vt:lpstr>
      <vt:lpstr>Corbel</vt:lpstr>
      <vt:lpstr>Courier New</vt:lpstr>
      <vt:lpstr>Gill Sans MT</vt:lpstr>
      <vt:lpstr>Impact</vt:lpstr>
      <vt:lpstr>Headlines</vt:lpstr>
      <vt:lpstr>Badge</vt:lpstr>
      <vt:lpstr>PowerPoint Presentation</vt:lpstr>
      <vt:lpstr>PowerPoint Presentation</vt:lpstr>
      <vt:lpstr>Login and Register </vt:lpstr>
      <vt:lpstr>Seller Panel</vt:lpstr>
      <vt:lpstr>User Panel</vt:lpstr>
      <vt:lpstr>PowerPoint Presentation</vt:lpstr>
      <vt:lpstr>Return Tools and Payment (Invoice)</vt:lpstr>
      <vt:lpstr>Insurance Panel</vt:lpstr>
      <vt:lpstr>User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Shahi</dc:creator>
  <cp:lastModifiedBy>Santosh Shahi</cp:lastModifiedBy>
  <cp:revision>4</cp:revision>
  <dcterms:created xsi:type="dcterms:W3CDTF">2020-01-22T04:34:18Z</dcterms:created>
  <dcterms:modified xsi:type="dcterms:W3CDTF">2020-01-22T04:57:08Z</dcterms:modified>
</cp:coreProperties>
</file>