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2292" y="-5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13C46-4472-4854-9CC1-07D05D8F9C96}" type="datetimeFigureOut">
              <a:rPr lang="en-IN" smtClean="0"/>
              <a:t>30-07-2018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40DE-4638-4CF4-BD93-35A0736D8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317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13C46-4472-4854-9CC1-07D05D8F9C96}" type="datetimeFigureOut">
              <a:rPr lang="en-IN" smtClean="0"/>
              <a:t>30-07-2018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40DE-4638-4CF4-BD93-35A0736D8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39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13C46-4472-4854-9CC1-07D05D8F9C96}" type="datetimeFigureOut">
              <a:rPr lang="en-IN" smtClean="0"/>
              <a:t>30-07-2018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40DE-4638-4CF4-BD93-35A0736D8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129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13C46-4472-4854-9CC1-07D05D8F9C96}" type="datetimeFigureOut">
              <a:rPr lang="en-IN" smtClean="0"/>
              <a:t>30-07-2018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40DE-4638-4CF4-BD93-35A0736D8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506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13C46-4472-4854-9CC1-07D05D8F9C96}" type="datetimeFigureOut">
              <a:rPr lang="en-IN" smtClean="0"/>
              <a:t>30-07-2018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40DE-4638-4CF4-BD93-35A0736D8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924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13C46-4472-4854-9CC1-07D05D8F9C96}" type="datetimeFigureOut">
              <a:rPr lang="en-IN" smtClean="0"/>
              <a:t>30-07-2018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40DE-4638-4CF4-BD93-35A0736D8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058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13C46-4472-4854-9CC1-07D05D8F9C96}" type="datetimeFigureOut">
              <a:rPr lang="en-IN" smtClean="0"/>
              <a:t>30-07-2018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40DE-4638-4CF4-BD93-35A0736D8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383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13C46-4472-4854-9CC1-07D05D8F9C96}" type="datetimeFigureOut">
              <a:rPr lang="en-IN" smtClean="0"/>
              <a:t>30-07-2018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40DE-4638-4CF4-BD93-35A0736D8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084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13C46-4472-4854-9CC1-07D05D8F9C96}" type="datetimeFigureOut">
              <a:rPr lang="en-IN" smtClean="0"/>
              <a:t>30-07-2018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40DE-4638-4CF4-BD93-35A0736D8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460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13C46-4472-4854-9CC1-07D05D8F9C96}" type="datetimeFigureOut">
              <a:rPr lang="en-IN" smtClean="0"/>
              <a:t>30-07-2018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40DE-4638-4CF4-BD93-35A0736D8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281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13C46-4472-4854-9CC1-07D05D8F9C96}" type="datetimeFigureOut">
              <a:rPr lang="en-IN" smtClean="0"/>
              <a:t>30-07-2018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40DE-4638-4CF4-BD93-35A0736D8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531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13C46-4472-4854-9CC1-07D05D8F9C96}" type="datetimeFigureOut">
              <a:rPr lang="en-IN" smtClean="0"/>
              <a:t>30-07-2018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C40DE-4638-4CF4-BD93-35A0736D8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570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2138"/>
            <a:ext cx="9144000" cy="57737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11759" y="1628800"/>
            <a:ext cx="745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Camera</a:t>
            </a:r>
            <a:endParaRPr lang="en-IN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233864" y="2276872"/>
            <a:ext cx="708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Display</a:t>
            </a:r>
            <a:endParaRPr lang="en-IN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668415" y="2708920"/>
            <a:ext cx="119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Recycle Paper</a:t>
            </a:r>
            <a:endParaRPr lang="en-IN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768897" y="3573016"/>
            <a:ext cx="9027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B/W Print</a:t>
            </a:r>
            <a:endParaRPr lang="en-IN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074622" y="4105531"/>
            <a:ext cx="9652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Color Print</a:t>
            </a:r>
            <a:endParaRPr lang="en-IN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850066" y="4413308"/>
            <a:ext cx="1011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Photo Print</a:t>
            </a:r>
            <a:endParaRPr lang="en-IN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557254" y="3105192"/>
            <a:ext cx="5136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Keys</a:t>
            </a:r>
            <a:endParaRPr lang="en-IN" sz="1400" dirty="0"/>
          </a:p>
        </p:txBody>
      </p:sp>
      <p:cxnSp>
        <p:nvCxnSpPr>
          <p:cNvPr id="16" name="Curved Connector 15"/>
          <p:cNvCxnSpPr>
            <a:endCxn id="5" idx="3"/>
          </p:cNvCxnSpPr>
          <p:nvPr/>
        </p:nvCxnSpPr>
        <p:spPr>
          <a:xfrm rot="10800000">
            <a:off x="3157028" y="1782690"/>
            <a:ext cx="1270956" cy="62135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6" idx="1"/>
          </p:cNvCxnSpPr>
          <p:nvPr/>
        </p:nvCxnSpPr>
        <p:spPr>
          <a:xfrm>
            <a:off x="4716016" y="2132856"/>
            <a:ext cx="1517848" cy="297905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10800000">
            <a:off x="2861690" y="2862808"/>
            <a:ext cx="1278262" cy="127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>
            <a:off x="4211960" y="3212976"/>
            <a:ext cx="2345294" cy="72008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endCxn id="8" idx="3"/>
          </p:cNvCxnSpPr>
          <p:nvPr/>
        </p:nvCxnSpPr>
        <p:spPr>
          <a:xfrm rot="10800000" flipV="1">
            <a:off x="2671646" y="3726903"/>
            <a:ext cx="1324291" cy="1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endCxn id="9" idx="1"/>
          </p:cNvCxnSpPr>
          <p:nvPr/>
        </p:nvCxnSpPr>
        <p:spPr>
          <a:xfrm>
            <a:off x="4355976" y="4221088"/>
            <a:ext cx="1718646" cy="38332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endCxn id="10" idx="3"/>
          </p:cNvCxnSpPr>
          <p:nvPr/>
        </p:nvCxnSpPr>
        <p:spPr>
          <a:xfrm rot="10800000" flipV="1">
            <a:off x="2861690" y="4567195"/>
            <a:ext cx="1062238" cy="1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95937" y="836712"/>
            <a:ext cx="1785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AirPrint System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3109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680"/>
            <a:ext cx="9144000" cy="577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76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ashn\Desktop\02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2576" y="260648"/>
            <a:ext cx="10996736" cy="640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11759" y="1628800"/>
            <a:ext cx="745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Camera</a:t>
            </a:r>
            <a:endParaRPr lang="en-IN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297854" y="2425824"/>
            <a:ext cx="708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Display</a:t>
            </a:r>
            <a:endParaRPr lang="en-IN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877131" y="2990489"/>
            <a:ext cx="119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Recycle Paper</a:t>
            </a:r>
            <a:endParaRPr lang="en-IN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958941" y="3985319"/>
            <a:ext cx="9027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B/W Print</a:t>
            </a:r>
            <a:endParaRPr lang="en-IN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074622" y="4561383"/>
            <a:ext cx="9652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Color Print</a:t>
            </a:r>
            <a:endParaRPr lang="en-IN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066090" y="5013176"/>
            <a:ext cx="1011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Photo Print</a:t>
            </a:r>
            <a:endParaRPr lang="en-IN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749773" y="3412969"/>
            <a:ext cx="5136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Keys</a:t>
            </a:r>
            <a:endParaRPr lang="en-IN" sz="1400" dirty="0"/>
          </a:p>
        </p:txBody>
      </p:sp>
      <p:cxnSp>
        <p:nvCxnSpPr>
          <p:cNvPr id="12" name="Curved Connector 11"/>
          <p:cNvCxnSpPr>
            <a:endCxn id="5" idx="3"/>
          </p:cNvCxnSpPr>
          <p:nvPr/>
        </p:nvCxnSpPr>
        <p:spPr>
          <a:xfrm rot="10800000">
            <a:off x="3157029" y="1782689"/>
            <a:ext cx="1447719" cy="79818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/>
          <p:nvPr/>
        </p:nvCxnSpPr>
        <p:spPr>
          <a:xfrm>
            <a:off x="4780006" y="2281808"/>
            <a:ext cx="1517848" cy="297905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 rot="10800000">
            <a:off x="3070406" y="3144377"/>
            <a:ext cx="1278262" cy="127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>
            <a:off x="4404479" y="3520753"/>
            <a:ext cx="2345294" cy="72008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endCxn id="8" idx="3"/>
          </p:cNvCxnSpPr>
          <p:nvPr/>
        </p:nvCxnSpPr>
        <p:spPr>
          <a:xfrm rot="10800000" flipV="1">
            <a:off x="2861690" y="4139206"/>
            <a:ext cx="1324291" cy="1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endCxn id="9" idx="1"/>
          </p:cNvCxnSpPr>
          <p:nvPr/>
        </p:nvCxnSpPr>
        <p:spPr>
          <a:xfrm>
            <a:off x="4355976" y="4676940"/>
            <a:ext cx="1718646" cy="38332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10" idx="3"/>
          </p:cNvCxnSpPr>
          <p:nvPr/>
        </p:nvCxnSpPr>
        <p:spPr>
          <a:xfrm rot="10800000" flipV="1">
            <a:off x="3077714" y="5167063"/>
            <a:ext cx="1062238" cy="1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17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24</Words>
  <Application>Microsoft Office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yashn</dc:creator>
  <cp:lastModifiedBy>yashn</cp:lastModifiedBy>
  <cp:revision>6</cp:revision>
  <dcterms:created xsi:type="dcterms:W3CDTF">2018-06-26T17:49:22Z</dcterms:created>
  <dcterms:modified xsi:type="dcterms:W3CDTF">2018-07-30T08:49:22Z</dcterms:modified>
</cp:coreProperties>
</file>