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E4F8-4926-4EE7-987C-FE337E5E15B4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849B-1AF2-440D-95A7-21A6C1AEE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35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E4F8-4926-4EE7-987C-FE337E5E15B4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849B-1AF2-440D-95A7-21A6C1AEE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48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E4F8-4926-4EE7-987C-FE337E5E15B4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849B-1AF2-440D-95A7-21A6C1AEE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48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E4F8-4926-4EE7-987C-FE337E5E15B4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849B-1AF2-440D-95A7-21A6C1AEE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1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E4F8-4926-4EE7-987C-FE337E5E15B4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849B-1AF2-440D-95A7-21A6C1AEE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29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E4F8-4926-4EE7-987C-FE337E5E15B4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849B-1AF2-440D-95A7-21A6C1AEE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77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E4F8-4926-4EE7-987C-FE337E5E15B4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849B-1AF2-440D-95A7-21A6C1AEE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1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E4F8-4926-4EE7-987C-FE337E5E15B4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849B-1AF2-440D-95A7-21A6C1AEE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73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E4F8-4926-4EE7-987C-FE337E5E15B4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849B-1AF2-440D-95A7-21A6C1AEE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7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E4F8-4926-4EE7-987C-FE337E5E15B4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849B-1AF2-440D-95A7-21A6C1AEE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13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E4F8-4926-4EE7-987C-FE337E5E15B4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849B-1AF2-440D-95A7-21A6C1AEE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2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E4F8-4926-4EE7-987C-FE337E5E15B4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E849B-1AF2-440D-95A7-21A6C1AEE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9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475"/>
            <a:ext cx="9144000" cy="579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1920" y="613576"/>
            <a:ext cx="155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/>
              <a:t>AirPrint</a:t>
            </a:r>
            <a:r>
              <a:rPr lang="en-IN" sz="2400" dirty="0" smtClean="0"/>
              <a:t> 3D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62224" y="1330894"/>
            <a:ext cx="74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Camera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189104" y="2276872"/>
            <a:ext cx="708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Display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355878" y="270892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Cash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921351" y="4028867"/>
            <a:ext cx="928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3D Printer</a:t>
            </a:r>
            <a:endParaRPr lang="en-I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57254" y="3105192"/>
            <a:ext cx="51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Keys</a:t>
            </a:r>
            <a:endParaRPr lang="en-IN" sz="1400" dirty="0"/>
          </a:p>
        </p:txBody>
      </p:sp>
      <p:cxnSp>
        <p:nvCxnSpPr>
          <p:cNvPr id="13" name="Curved Connector 12"/>
          <p:cNvCxnSpPr/>
          <p:nvPr/>
        </p:nvCxnSpPr>
        <p:spPr>
          <a:xfrm rot="10800000">
            <a:off x="3063136" y="1484784"/>
            <a:ext cx="1270956" cy="6213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4680695" y="2132856"/>
            <a:ext cx="1517848" cy="29790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0800000">
            <a:off x="2861690" y="2862808"/>
            <a:ext cx="1278262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4211960" y="3212976"/>
            <a:ext cx="2345294" cy="7200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 flipV="1">
            <a:off x="2789682" y="4182755"/>
            <a:ext cx="1062238" cy="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60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yashn</dc:creator>
  <cp:lastModifiedBy>yashn</cp:lastModifiedBy>
  <cp:revision>6</cp:revision>
  <dcterms:created xsi:type="dcterms:W3CDTF">2018-07-15T08:58:01Z</dcterms:created>
  <dcterms:modified xsi:type="dcterms:W3CDTF">2018-07-22T07:57:09Z</dcterms:modified>
</cp:coreProperties>
</file>