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9" r:id="rId5"/>
    <p:sldId id="259" r:id="rId6"/>
    <p:sldId id="264" r:id="rId7"/>
    <p:sldId id="270" r:id="rId8"/>
    <p:sldId id="271" r:id="rId9"/>
    <p:sldId id="262" r:id="rId10"/>
    <p:sldId id="267" r:id="rId11"/>
    <p:sldId id="268"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32" autoAdjust="0"/>
    <p:restoredTop sz="94660"/>
  </p:normalViewPr>
  <p:slideViewPr>
    <p:cSldViewPr snapToGrid="0">
      <p:cViewPr varScale="1">
        <p:scale>
          <a:sx n="74" d="100"/>
          <a:sy n="74" d="100"/>
        </p:scale>
        <p:origin x="3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75784F-6316-41F2-34BF-7D8298C509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54977DD-FCB3-8BCD-6EB9-FFCB1768E5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4578DA92-7EF4-494B-694E-246670C9C1D2}"/>
              </a:ext>
            </a:extLst>
          </p:cNvPr>
          <p:cNvSpPr>
            <a:spLocks noGrp="1"/>
          </p:cNvSpPr>
          <p:nvPr>
            <p:ph type="dt" sz="half" idx="10"/>
          </p:nvPr>
        </p:nvSpPr>
        <p:spPr/>
        <p:txBody>
          <a:bodyPr/>
          <a:lstStyle/>
          <a:p>
            <a:fld id="{BF2F2CEF-95B4-4B73-A383-B759B1EFCA5A}" type="datetimeFigureOut">
              <a:rPr lang="en-US" smtClean="0"/>
              <a:t>8/21/2025</a:t>
            </a:fld>
            <a:endParaRPr lang="en-US"/>
          </a:p>
        </p:txBody>
      </p:sp>
      <p:sp>
        <p:nvSpPr>
          <p:cNvPr id="5" name="Footer Placeholder 4">
            <a:extLst>
              <a:ext uri="{FF2B5EF4-FFF2-40B4-BE49-F238E27FC236}">
                <a16:creationId xmlns:a16="http://schemas.microsoft.com/office/drawing/2014/main" xmlns="" id="{1F7A560F-F65E-A8FF-6D08-033B142BC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4B0F090-7870-ABEC-0D2C-7C9933E96ED6}"/>
              </a:ext>
            </a:extLst>
          </p:cNvPr>
          <p:cNvSpPr>
            <a:spLocks noGrp="1"/>
          </p:cNvSpPr>
          <p:nvPr>
            <p:ph type="sldNum" sz="quarter" idx="12"/>
          </p:nvPr>
        </p:nvSpPr>
        <p:spPr/>
        <p:txBody>
          <a:bodyPr/>
          <a:lstStyle/>
          <a:p>
            <a:fld id="{C4DF1E53-07DD-4BBC-BBD0-B1D2E009F4CA}" type="slidenum">
              <a:rPr lang="en-US" smtClean="0"/>
              <a:t>‹#›</a:t>
            </a:fld>
            <a:endParaRPr lang="en-US"/>
          </a:p>
        </p:txBody>
      </p:sp>
    </p:spTree>
    <p:extLst>
      <p:ext uri="{BB962C8B-B14F-4D97-AF65-F5344CB8AC3E}">
        <p14:creationId xmlns:p14="http://schemas.microsoft.com/office/powerpoint/2010/main" val="2791901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380B5A-0CA0-0BEA-CDD1-D3BFBCCE00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44140CAD-D887-D634-927F-F1F7B7A03D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8A8CE9F-4763-3630-6A79-F01A182C9A96}"/>
              </a:ext>
            </a:extLst>
          </p:cNvPr>
          <p:cNvSpPr>
            <a:spLocks noGrp="1"/>
          </p:cNvSpPr>
          <p:nvPr>
            <p:ph type="dt" sz="half" idx="10"/>
          </p:nvPr>
        </p:nvSpPr>
        <p:spPr/>
        <p:txBody>
          <a:bodyPr/>
          <a:lstStyle/>
          <a:p>
            <a:fld id="{BF2F2CEF-95B4-4B73-A383-B759B1EFCA5A}" type="datetimeFigureOut">
              <a:rPr lang="en-US" smtClean="0"/>
              <a:t>8/21/2025</a:t>
            </a:fld>
            <a:endParaRPr lang="en-US"/>
          </a:p>
        </p:txBody>
      </p:sp>
      <p:sp>
        <p:nvSpPr>
          <p:cNvPr id="5" name="Footer Placeholder 4">
            <a:extLst>
              <a:ext uri="{FF2B5EF4-FFF2-40B4-BE49-F238E27FC236}">
                <a16:creationId xmlns:a16="http://schemas.microsoft.com/office/drawing/2014/main" xmlns="" id="{2E0E88F2-79AD-620B-F65D-D7BCB77C9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9537BA3-D098-26F2-8792-14532E6E3A20}"/>
              </a:ext>
            </a:extLst>
          </p:cNvPr>
          <p:cNvSpPr>
            <a:spLocks noGrp="1"/>
          </p:cNvSpPr>
          <p:nvPr>
            <p:ph type="sldNum" sz="quarter" idx="12"/>
          </p:nvPr>
        </p:nvSpPr>
        <p:spPr/>
        <p:txBody>
          <a:bodyPr/>
          <a:lstStyle/>
          <a:p>
            <a:fld id="{C4DF1E53-07DD-4BBC-BBD0-B1D2E009F4CA}" type="slidenum">
              <a:rPr lang="en-US" smtClean="0"/>
              <a:t>‹#›</a:t>
            </a:fld>
            <a:endParaRPr lang="en-US"/>
          </a:p>
        </p:txBody>
      </p:sp>
    </p:spTree>
    <p:extLst>
      <p:ext uri="{BB962C8B-B14F-4D97-AF65-F5344CB8AC3E}">
        <p14:creationId xmlns:p14="http://schemas.microsoft.com/office/powerpoint/2010/main" val="1750712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A332BFF-83C1-1B85-4443-729963D8DF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895BCA1-DCB5-907B-B774-6DD352533E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633AA96-967B-93A1-D9E6-0D1496E5D785}"/>
              </a:ext>
            </a:extLst>
          </p:cNvPr>
          <p:cNvSpPr>
            <a:spLocks noGrp="1"/>
          </p:cNvSpPr>
          <p:nvPr>
            <p:ph type="dt" sz="half" idx="10"/>
          </p:nvPr>
        </p:nvSpPr>
        <p:spPr/>
        <p:txBody>
          <a:bodyPr/>
          <a:lstStyle/>
          <a:p>
            <a:fld id="{BF2F2CEF-95B4-4B73-A383-B759B1EFCA5A}" type="datetimeFigureOut">
              <a:rPr lang="en-US" smtClean="0"/>
              <a:t>8/21/2025</a:t>
            </a:fld>
            <a:endParaRPr lang="en-US"/>
          </a:p>
        </p:txBody>
      </p:sp>
      <p:sp>
        <p:nvSpPr>
          <p:cNvPr id="5" name="Footer Placeholder 4">
            <a:extLst>
              <a:ext uri="{FF2B5EF4-FFF2-40B4-BE49-F238E27FC236}">
                <a16:creationId xmlns:a16="http://schemas.microsoft.com/office/drawing/2014/main" xmlns="" id="{44D47A3A-D55C-C843-4356-B44C8727F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1516956-B473-6C84-CC8C-376A7C01A23A}"/>
              </a:ext>
            </a:extLst>
          </p:cNvPr>
          <p:cNvSpPr>
            <a:spLocks noGrp="1"/>
          </p:cNvSpPr>
          <p:nvPr>
            <p:ph type="sldNum" sz="quarter" idx="12"/>
          </p:nvPr>
        </p:nvSpPr>
        <p:spPr/>
        <p:txBody>
          <a:bodyPr/>
          <a:lstStyle/>
          <a:p>
            <a:fld id="{C4DF1E53-07DD-4BBC-BBD0-B1D2E009F4CA}" type="slidenum">
              <a:rPr lang="en-US" smtClean="0"/>
              <a:t>‹#›</a:t>
            </a:fld>
            <a:endParaRPr lang="en-US"/>
          </a:p>
        </p:txBody>
      </p:sp>
    </p:spTree>
    <p:extLst>
      <p:ext uri="{BB962C8B-B14F-4D97-AF65-F5344CB8AC3E}">
        <p14:creationId xmlns:p14="http://schemas.microsoft.com/office/powerpoint/2010/main" val="1082759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2ABDD-5E12-A4BE-8094-C13FE60BAA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C07E61C-94F0-3E59-6E4C-FA0C1811D7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F158463-1E7B-02EA-D082-5379B6C9FE53}"/>
              </a:ext>
            </a:extLst>
          </p:cNvPr>
          <p:cNvSpPr>
            <a:spLocks noGrp="1"/>
          </p:cNvSpPr>
          <p:nvPr>
            <p:ph type="dt" sz="half" idx="10"/>
          </p:nvPr>
        </p:nvSpPr>
        <p:spPr/>
        <p:txBody>
          <a:bodyPr/>
          <a:lstStyle/>
          <a:p>
            <a:fld id="{BF2F2CEF-95B4-4B73-A383-B759B1EFCA5A}" type="datetimeFigureOut">
              <a:rPr lang="en-US" smtClean="0"/>
              <a:t>8/21/2025</a:t>
            </a:fld>
            <a:endParaRPr lang="en-US"/>
          </a:p>
        </p:txBody>
      </p:sp>
      <p:sp>
        <p:nvSpPr>
          <p:cNvPr id="5" name="Footer Placeholder 4">
            <a:extLst>
              <a:ext uri="{FF2B5EF4-FFF2-40B4-BE49-F238E27FC236}">
                <a16:creationId xmlns:a16="http://schemas.microsoft.com/office/drawing/2014/main" xmlns="" id="{271310E6-1FA4-6739-A013-D427726DE7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A553D4D-8415-DFC9-589C-28AAF6483C47}"/>
              </a:ext>
            </a:extLst>
          </p:cNvPr>
          <p:cNvSpPr>
            <a:spLocks noGrp="1"/>
          </p:cNvSpPr>
          <p:nvPr>
            <p:ph type="sldNum" sz="quarter" idx="12"/>
          </p:nvPr>
        </p:nvSpPr>
        <p:spPr/>
        <p:txBody>
          <a:bodyPr/>
          <a:lstStyle/>
          <a:p>
            <a:fld id="{C4DF1E53-07DD-4BBC-BBD0-B1D2E009F4CA}" type="slidenum">
              <a:rPr lang="en-US" smtClean="0"/>
              <a:t>‹#›</a:t>
            </a:fld>
            <a:endParaRPr lang="en-US"/>
          </a:p>
        </p:txBody>
      </p:sp>
    </p:spTree>
    <p:extLst>
      <p:ext uri="{BB962C8B-B14F-4D97-AF65-F5344CB8AC3E}">
        <p14:creationId xmlns:p14="http://schemas.microsoft.com/office/powerpoint/2010/main" val="1900181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9B218B-FA89-EA42-24C4-17CE736C9B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7726AF0F-13D5-36A6-6D85-EE6639588F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D1DF8FB-1120-E944-1678-8993A1636979}"/>
              </a:ext>
            </a:extLst>
          </p:cNvPr>
          <p:cNvSpPr>
            <a:spLocks noGrp="1"/>
          </p:cNvSpPr>
          <p:nvPr>
            <p:ph type="dt" sz="half" idx="10"/>
          </p:nvPr>
        </p:nvSpPr>
        <p:spPr/>
        <p:txBody>
          <a:bodyPr/>
          <a:lstStyle/>
          <a:p>
            <a:fld id="{BF2F2CEF-95B4-4B73-A383-B759B1EFCA5A}" type="datetimeFigureOut">
              <a:rPr lang="en-US" smtClean="0"/>
              <a:t>8/21/2025</a:t>
            </a:fld>
            <a:endParaRPr lang="en-US"/>
          </a:p>
        </p:txBody>
      </p:sp>
      <p:sp>
        <p:nvSpPr>
          <p:cNvPr id="5" name="Footer Placeholder 4">
            <a:extLst>
              <a:ext uri="{FF2B5EF4-FFF2-40B4-BE49-F238E27FC236}">
                <a16:creationId xmlns:a16="http://schemas.microsoft.com/office/drawing/2014/main" xmlns="" id="{0987B019-A3EA-8DFD-05BA-122C5CA5E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FAF46FE-74AC-8F32-C488-A404A5916DF6}"/>
              </a:ext>
            </a:extLst>
          </p:cNvPr>
          <p:cNvSpPr>
            <a:spLocks noGrp="1"/>
          </p:cNvSpPr>
          <p:nvPr>
            <p:ph type="sldNum" sz="quarter" idx="12"/>
          </p:nvPr>
        </p:nvSpPr>
        <p:spPr/>
        <p:txBody>
          <a:bodyPr/>
          <a:lstStyle/>
          <a:p>
            <a:fld id="{C4DF1E53-07DD-4BBC-BBD0-B1D2E009F4CA}" type="slidenum">
              <a:rPr lang="en-US" smtClean="0"/>
              <a:t>‹#›</a:t>
            </a:fld>
            <a:endParaRPr lang="en-US"/>
          </a:p>
        </p:txBody>
      </p:sp>
    </p:spTree>
    <p:extLst>
      <p:ext uri="{BB962C8B-B14F-4D97-AF65-F5344CB8AC3E}">
        <p14:creationId xmlns:p14="http://schemas.microsoft.com/office/powerpoint/2010/main" val="809259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D9F0EE-070D-3118-9FE7-54E0E58A9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B708D15-9B1D-CBE0-DD9E-46A1D761A6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5B42D6D-3E17-2798-B219-D317861838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BD2B8913-83AF-01F0-2467-584833E6973B}"/>
              </a:ext>
            </a:extLst>
          </p:cNvPr>
          <p:cNvSpPr>
            <a:spLocks noGrp="1"/>
          </p:cNvSpPr>
          <p:nvPr>
            <p:ph type="dt" sz="half" idx="10"/>
          </p:nvPr>
        </p:nvSpPr>
        <p:spPr/>
        <p:txBody>
          <a:bodyPr/>
          <a:lstStyle/>
          <a:p>
            <a:fld id="{BF2F2CEF-95B4-4B73-A383-B759B1EFCA5A}" type="datetimeFigureOut">
              <a:rPr lang="en-US" smtClean="0"/>
              <a:t>8/21/2025</a:t>
            </a:fld>
            <a:endParaRPr lang="en-US"/>
          </a:p>
        </p:txBody>
      </p:sp>
      <p:sp>
        <p:nvSpPr>
          <p:cNvPr id="6" name="Footer Placeholder 5">
            <a:extLst>
              <a:ext uri="{FF2B5EF4-FFF2-40B4-BE49-F238E27FC236}">
                <a16:creationId xmlns:a16="http://schemas.microsoft.com/office/drawing/2014/main" xmlns="" id="{66DE9A21-797D-A38D-771C-CC5688505D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D63E0CB-CCAD-931A-0387-B33103DE130C}"/>
              </a:ext>
            </a:extLst>
          </p:cNvPr>
          <p:cNvSpPr>
            <a:spLocks noGrp="1"/>
          </p:cNvSpPr>
          <p:nvPr>
            <p:ph type="sldNum" sz="quarter" idx="12"/>
          </p:nvPr>
        </p:nvSpPr>
        <p:spPr/>
        <p:txBody>
          <a:bodyPr/>
          <a:lstStyle/>
          <a:p>
            <a:fld id="{C4DF1E53-07DD-4BBC-BBD0-B1D2E009F4CA}" type="slidenum">
              <a:rPr lang="en-US" smtClean="0"/>
              <a:t>‹#›</a:t>
            </a:fld>
            <a:endParaRPr lang="en-US"/>
          </a:p>
        </p:txBody>
      </p:sp>
    </p:spTree>
    <p:extLst>
      <p:ext uri="{BB962C8B-B14F-4D97-AF65-F5344CB8AC3E}">
        <p14:creationId xmlns:p14="http://schemas.microsoft.com/office/powerpoint/2010/main" val="2605292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21C812-7C4B-4EA6-935A-1FA535F1D0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9B0B92A-46B5-95EB-6E8F-C8A457A037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6878EAF-4B2C-13CB-C566-BBCD466004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ED8B3D1-D5ED-BF02-932A-879674B758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1C0DCB4-41ED-4659-D77C-1D0C670545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33B9F01-6559-315B-6350-BBD1078C5263}"/>
              </a:ext>
            </a:extLst>
          </p:cNvPr>
          <p:cNvSpPr>
            <a:spLocks noGrp="1"/>
          </p:cNvSpPr>
          <p:nvPr>
            <p:ph type="dt" sz="half" idx="10"/>
          </p:nvPr>
        </p:nvSpPr>
        <p:spPr/>
        <p:txBody>
          <a:bodyPr/>
          <a:lstStyle/>
          <a:p>
            <a:fld id="{BF2F2CEF-95B4-4B73-A383-B759B1EFCA5A}" type="datetimeFigureOut">
              <a:rPr lang="en-US" smtClean="0"/>
              <a:t>8/21/2025</a:t>
            </a:fld>
            <a:endParaRPr lang="en-US"/>
          </a:p>
        </p:txBody>
      </p:sp>
      <p:sp>
        <p:nvSpPr>
          <p:cNvPr id="8" name="Footer Placeholder 7">
            <a:extLst>
              <a:ext uri="{FF2B5EF4-FFF2-40B4-BE49-F238E27FC236}">
                <a16:creationId xmlns:a16="http://schemas.microsoft.com/office/drawing/2014/main" xmlns="" id="{C1C05C9E-813A-31CF-3F65-5DC42110F3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76556EDB-08AF-4056-67FF-5457B2756D1F}"/>
              </a:ext>
            </a:extLst>
          </p:cNvPr>
          <p:cNvSpPr>
            <a:spLocks noGrp="1"/>
          </p:cNvSpPr>
          <p:nvPr>
            <p:ph type="sldNum" sz="quarter" idx="12"/>
          </p:nvPr>
        </p:nvSpPr>
        <p:spPr/>
        <p:txBody>
          <a:bodyPr/>
          <a:lstStyle/>
          <a:p>
            <a:fld id="{C4DF1E53-07DD-4BBC-BBD0-B1D2E009F4CA}" type="slidenum">
              <a:rPr lang="en-US" smtClean="0"/>
              <a:t>‹#›</a:t>
            </a:fld>
            <a:endParaRPr lang="en-US"/>
          </a:p>
        </p:txBody>
      </p:sp>
    </p:spTree>
    <p:extLst>
      <p:ext uri="{BB962C8B-B14F-4D97-AF65-F5344CB8AC3E}">
        <p14:creationId xmlns:p14="http://schemas.microsoft.com/office/powerpoint/2010/main" val="145526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05311C-18BC-526D-416E-D99EC623FD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8A3FF55-BDCC-603A-DB88-0D8FABEE97CB}"/>
              </a:ext>
            </a:extLst>
          </p:cNvPr>
          <p:cNvSpPr>
            <a:spLocks noGrp="1"/>
          </p:cNvSpPr>
          <p:nvPr>
            <p:ph type="dt" sz="half" idx="10"/>
          </p:nvPr>
        </p:nvSpPr>
        <p:spPr/>
        <p:txBody>
          <a:bodyPr/>
          <a:lstStyle/>
          <a:p>
            <a:fld id="{BF2F2CEF-95B4-4B73-A383-B759B1EFCA5A}" type="datetimeFigureOut">
              <a:rPr lang="en-US" smtClean="0"/>
              <a:t>8/21/2025</a:t>
            </a:fld>
            <a:endParaRPr lang="en-US"/>
          </a:p>
        </p:txBody>
      </p:sp>
      <p:sp>
        <p:nvSpPr>
          <p:cNvPr id="4" name="Footer Placeholder 3">
            <a:extLst>
              <a:ext uri="{FF2B5EF4-FFF2-40B4-BE49-F238E27FC236}">
                <a16:creationId xmlns:a16="http://schemas.microsoft.com/office/drawing/2014/main" xmlns="" id="{066B483F-1E06-55FF-E188-27B9ACD2FB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8A5DFBE-C304-8702-B144-0BD2E8F4AE76}"/>
              </a:ext>
            </a:extLst>
          </p:cNvPr>
          <p:cNvSpPr>
            <a:spLocks noGrp="1"/>
          </p:cNvSpPr>
          <p:nvPr>
            <p:ph type="sldNum" sz="quarter" idx="12"/>
          </p:nvPr>
        </p:nvSpPr>
        <p:spPr/>
        <p:txBody>
          <a:bodyPr/>
          <a:lstStyle/>
          <a:p>
            <a:fld id="{C4DF1E53-07DD-4BBC-BBD0-B1D2E009F4CA}" type="slidenum">
              <a:rPr lang="en-US" smtClean="0"/>
              <a:t>‹#›</a:t>
            </a:fld>
            <a:endParaRPr lang="en-US"/>
          </a:p>
        </p:txBody>
      </p:sp>
    </p:spTree>
    <p:extLst>
      <p:ext uri="{BB962C8B-B14F-4D97-AF65-F5344CB8AC3E}">
        <p14:creationId xmlns:p14="http://schemas.microsoft.com/office/powerpoint/2010/main" val="661304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90ED524-A984-5A31-46AA-A2493C42B781}"/>
              </a:ext>
            </a:extLst>
          </p:cNvPr>
          <p:cNvSpPr>
            <a:spLocks noGrp="1"/>
          </p:cNvSpPr>
          <p:nvPr>
            <p:ph type="dt" sz="half" idx="10"/>
          </p:nvPr>
        </p:nvSpPr>
        <p:spPr/>
        <p:txBody>
          <a:bodyPr/>
          <a:lstStyle/>
          <a:p>
            <a:fld id="{BF2F2CEF-95B4-4B73-A383-B759B1EFCA5A}" type="datetimeFigureOut">
              <a:rPr lang="en-US" smtClean="0"/>
              <a:t>8/21/2025</a:t>
            </a:fld>
            <a:endParaRPr lang="en-US"/>
          </a:p>
        </p:txBody>
      </p:sp>
      <p:sp>
        <p:nvSpPr>
          <p:cNvPr id="3" name="Footer Placeholder 2">
            <a:extLst>
              <a:ext uri="{FF2B5EF4-FFF2-40B4-BE49-F238E27FC236}">
                <a16:creationId xmlns:a16="http://schemas.microsoft.com/office/drawing/2014/main" xmlns="" id="{43DC9727-9665-6531-C894-4C41F52850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72A845C-FEC7-A44E-9F6B-14BE9C34E4FA}"/>
              </a:ext>
            </a:extLst>
          </p:cNvPr>
          <p:cNvSpPr>
            <a:spLocks noGrp="1"/>
          </p:cNvSpPr>
          <p:nvPr>
            <p:ph type="sldNum" sz="quarter" idx="12"/>
          </p:nvPr>
        </p:nvSpPr>
        <p:spPr/>
        <p:txBody>
          <a:bodyPr/>
          <a:lstStyle/>
          <a:p>
            <a:fld id="{C4DF1E53-07DD-4BBC-BBD0-B1D2E009F4CA}" type="slidenum">
              <a:rPr lang="en-US" smtClean="0"/>
              <a:t>‹#›</a:t>
            </a:fld>
            <a:endParaRPr lang="en-US"/>
          </a:p>
        </p:txBody>
      </p:sp>
    </p:spTree>
    <p:extLst>
      <p:ext uri="{BB962C8B-B14F-4D97-AF65-F5344CB8AC3E}">
        <p14:creationId xmlns:p14="http://schemas.microsoft.com/office/powerpoint/2010/main" val="115426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39EAA6-450D-1054-E40A-527E63C4D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DC0FBF12-73EE-90ED-EB0B-4D5109D8A1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F328F67A-3901-6A4F-803B-6591D5D234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7DF36ED-D90F-B680-8D72-D56C931547B4}"/>
              </a:ext>
            </a:extLst>
          </p:cNvPr>
          <p:cNvSpPr>
            <a:spLocks noGrp="1"/>
          </p:cNvSpPr>
          <p:nvPr>
            <p:ph type="dt" sz="half" idx="10"/>
          </p:nvPr>
        </p:nvSpPr>
        <p:spPr/>
        <p:txBody>
          <a:bodyPr/>
          <a:lstStyle/>
          <a:p>
            <a:fld id="{BF2F2CEF-95B4-4B73-A383-B759B1EFCA5A}" type="datetimeFigureOut">
              <a:rPr lang="en-US" smtClean="0"/>
              <a:t>8/21/2025</a:t>
            </a:fld>
            <a:endParaRPr lang="en-US"/>
          </a:p>
        </p:txBody>
      </p:sp>
      <p:sp>
        <p:nvSpPr>
          <p:cNvPr id="6" name="Footer Placeholder 5">
            <a:extLst>
              <a:ext uri="{FF2B5EF4-FFF2-40B4-BE49-F238E27FC236}">
                <a16:creationId xmlns:a16="http://schemas.microsoft.com/office/drawing/2014/main" xmlns="" id="{E4DAD796-2A58-6D43-15AC-75359BEE44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DDC9E8A-9CED-F362-DD85-E8929452C8A1}"/>
              </a:ext>
            </a:extLst>
          </p:cNvPr>
          <p:cNvSpPr>
            <a:spLocks noGrp="1"/>
          </p:cNvSpPr>
          <p:nvPr>
            <p:ph type="sldNum" sz="quarter" idx="12"/>
          </p:nvPr>
        </p:nvSpPr>
        <p:spPr/>
        <p:txBody>
          <a:bodyPr/>
          <a:lstStyle/>
          <a:p>
            <a:fld id="{C4DF1E53-07DD-4BBC-BBD0-B1D2E009F4CA}" type="slidenum">
              <a:rPr lang="en-US" smtClean="0"/>
              <a:t>‹#›</a:t>
            </a:fld>
            <a:endParaRPr lang="en-US"/>
          </a:p>
        </p:txBody>
      </p:sp>
    </p:spTree>
    <p:extLst>
      <p:ext uri="{BB962C8B-B14F-4D97-AF65-F5344CB8AC3E}">
        <p14:creationId xmlns:p14="http://schemas.microsoft.com/office/powerpoint/2010/main" val="3185969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75AB4E-A093-1CA8-A592-ACDE3E99B5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402A52D-0EDD-C88B-9242-3A58D787E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41CDE794-9B68-C874-611B-B26A6074C9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BFD21AE-F260-43CC-1451-2D07F8430C7F}"/>
              </a:ext>
            </a:extLst>
          </p:cNvPr>
          <p:cNvSpPr>
            <a:spLocks noGrp="1"/>
          </p:cNvSpPr>
          <p:nvPr>
            <p:ph type="dt" sz="half" idx="10"/>
          </p:nvPr>
        </p:nvSpPr>
        <p:spPr/>
        <p:txBody>
          <a:bodyPr/>
          <a:lstStyle/>
          <a:p>
            <a:fld id="{BF2F2CEF-95B4-4B73-A383-B759B1EFCA5A}" type="datetimeFigureOut">
              <a:rPr lang="en-US" smtClean="0"/>
              <a:t>8/21/2025</a:t>
            </a:fld>
            <a:endParaRPr lang="en-US"/>
          </a:p>
        </p:txBody>
      </p:sp>
      <p:sp>
        <p:nvSpPr>
          <p:cNvPr id="6" name="Footer Placeholder 5">
            <a:extLst>
              <a:ext uri="{FF2B5EF4-FFF2-40B4-BE49-F238E27FC236}">
                <a16:creationId xmlns:a16="http://schemas.microsoft.com/office/drawing/2014/main" xmlns="" id="{150E305D-228E-7C57-7786-90DB86BFAF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F4BEF4E-ACE6-AE47-047D-535826A26F8E}"/>
              </a:ext>
            </a:extLst>
          </p:cNvPr>
          <p:cNvSpPr>
            <a:spLocks noGrp="1"/>
          </p:cNvSpPr>
          <p:nvPr>
            <p:ph type="sldNum" sz="quarter" idx="12"/>
          </p:nvPr>
        </p:nvSpPr>
        <p:spPr/>
        <p:txBody>
          <a:bodyPr/>
          <a:lstStyle/>
          <a:p>
            <a:fld id="{C4DF1E53-07DD-4BBC-BBD0-B1D2E009F4CA}" type="slidenum">
              <a:rPr lang="en-US" smtClean="0"/>
              <a:t>‹#›</a:t>
            </a:fld>
            <a:endParaRPr lang="en-US"/>
          </a:p>
        </p:txBody>
      </p:sp>
    </p:spTree>
    <p:extLst>
      <p:ext uri="{BB962C8B-B14F-4D97-AF65-F5344CB8AC3E}">
        <p14:creationId xmlns:p14="http://schemas.microsoft.com/office/powerpoint/2010/main" val="2700878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5597403-2EFB-F38A-C336-2113738EFE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7A9CC631-A81B-9FF0-DC67-3A5B20E54C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A57F009-04F3-E2A4-F589-D4049953D6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F2F2CEF-95B4-4B73-A383-B759B1EFCA5A}" type="datetimeFigureOut">
              <a:rPr lang="en-US" smtClean="0"/>
              <a:t>8/21/2025</a:t>
            </a:fld>
            <a:endParaRPr lang="en-US"/>
          </a:p>
        </p:txBody>
      </p:sp>
      <p:sp>
        <p:nvSpPr>
          <p:cNvPr id="5" name="Footer Placeholder 4">
            <a:extLst>
              <a:ext uri="{FF2B5EF4-FFF2-40B4-BE49-F238E27FC236}">
                <a16:creationId xmlns:a16="http://schemas.microsoft.com/office/drawing/2014/main" xmlns="" id="{30EE82BF-3768-E548-4605-F1CE382013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xmlns="" id="{6E804627-B5EF-41AD-764A-2AEAF5C702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4DF1E53-07DD-4BBC-BBD0-B1D2E009F4CA}" type="slidenum">
              <a:rPr lang="en-US" smtClean="0"/>
              <a:t>‹#›</a:t>
            </a:fld>
            <a:endParaRPr lang="en-US"/>
          </a:p>
        </p:txBody>
      </p:sp>
    </p:spTree>
    <p:extLst>
      <p:ext uri="{BB962C8B-B14F-4D97-AF65-F5344CB8AC3E}">
        <p14:creationId xmlns:p14="http://schemas.microsoft.com/office/powerpoint/2010/main" val="3989745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0000"/>
                <a:lumOff val="40000"/>
              </a:schemeClr>
            </a:gs>
            <a:gs pos="28000">
              <a:schemeClr val="tx2">
                <a:lumMod val="50000"/>
                <a:lumOff val="50000"/>
              </a:schemeClr>
            </a:gs>
            <a:gs pos="73000">
              <a:schemeClr val="accent1">
                <a:lumMod val="75000"/>
              </a:schemeClr>
            </a:gs>
            <a:gs pos="95000">
              <a:schemeClr val="tx2">
                <a:lumMod val="90000"/>
                <a:lumOff val="1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xmlns="" id="{938A43DF-D794-A880-BEE3-3754CFC069EA}"/>
              </a:ext>
            </a:extLst>
          </p:cNvPr>
          <p:cNvGrpSpPr/>
          <p:nvPr/>
        </p:nvGrpSpPr>
        <p:grpSpPr>
          <a:xfrm>
            <a:off x="-1270342" y="0"/>
            <a:ext cx="2905237" cy="6858000"/>
            <a:chOff x="9747737" y="0"/>
            <a:chExt cx="2875280" cy="6858000"/>
          </a:xfrm>
        </p:grpSpPr>
        <p:sp>
          <p:nvSpPr>
            <p:cNvPr id="22" name="Freeform: Shape 21">
              <a:extLst>
                <a:ext uri="{FF2B5EF4-FFF2-40B4-BE49-F238E27FC236}">
                  <a16:creationId xmlns:a16="http://schemas.microsoft.com/office/drawing/2014/main" xmlns="" id="{EED92274-C0C6-4F0C-51F1-62AA11CC1833}"/>
                </a:ext>
              </a:extLst>
            </p:cNvPr>
            <p:cNvSpPr>
              <a:spLocks/>
            </p:cNvSpPr>
            <p:nvPr/>
          </p:nvSpPr>
          <p:spPr>
            <a:xfrm rot="5400000">
              <a:off x="7756377" y="1991360"/>
              <a:ext cx="6858000" cy="2875280"/>
            </a:xfrm>
            <a:custGeom>
              <a:avLst/>
              <a:gdLst>
                <a:gd name="connsiteX0" fmla="*/ 0 w 6858000"/>
                <a:gd name="connsiteY0" fmla="*/ 2875280 h 2875280"/>
                <a:gd name="connsiteX1" fmla="*/ 0 w 6858000"/>
                <a:gd name="connsiteY1" fmla="*/ 436880 h 2875280"/>
                <a:gd name="connsiteX2" fmla="*/ 934720 w 6858000"/>
                <a:gd name="connsiteY2" fmla="*/ 436880 h 2875280"/>
                <a:gd name="connsiteX3" fmla="*/ 1391920 w 6858000"/>
                <a:gd name="connsiteY3" fmla="*/ 0 h 2875280"/>
                <a:gd name="connsiteX4" fmla="*/ 1849120 w 6858000"/>
                <a:gd name="connsiteY4" fmla="*/ 436880 h 2875280"/>
                <a:gd name="connsiteX5" fmla="*/ 6858000 w 6858000"/>
                <a:gd name="connsiteY5" fmla="*/ 436880 h 2875280"/>
                <a:gd name="connsiteX6" fmla="*/ 6858000 w 6858000"/>
                <a:gd name="connsiteY6" fmla="*/ 2875280 h 287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2875280">
                  <a:moveTo>
                    <a:pt x="0" y="2875280"/>
                  </a:moveTo>
                  <a:lnTo>
                    <a:pt x="0" y="436880"/>
                  </a:lnTo>
                  <a:lnTo>
                    <a:pt x="934720" y="436880"/>
                  </a:lnTo>
                  <a:lnTo>
                    <a:pt x="1391920" y="0"/>
                  </a:lnTo>
                  <a:lnTo>
                    <a:pt x="1849120" y="436880"/>
                  </a:lnTo>
                  <a:lnTo>
                    <a:pt x="6858000" y="436880"/>
                  </a:lnTo>
                  <a:lnTo>
                    <a:pt x="6858000" y="2875280"/>
                  </a:lnTo>
                  <a:close/>
                </a:path>
              </a:pathLst>
            </a:custGeom>
            <a:solidFill>
              <a:schemeClr val="accent1">
                <a:lumMod val="75000"/>
              </a:schemeClr>
            </a:solid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TextBox 27">
              <a:extLst>
                <a:ext uri="{FF2B5EF4-FFF2-40B4-BE49-F238E27FC236}">
                  <a16:creationId xmlns:a16="http://schemas.microsoft.com/office/drawing/2014/main" xmlns="" id="{0946BBF7-AED3-1E63-C91C-3BA6454E8CF1}"/>
                </a:ext>
              </a:extLst>
            </p:cNvPr>
            <p:cNvSpPr txBox="1"/>
            <p:nvPr/>
          </p:nvSpPr>
          <p:spPr>
            <a:xfrm>
              <a:off x="10398283" y="476250"/>
              <a:ext cx="1149032" cy="1569660"/>
            </a:xfrm>
            <a:prstGeom prst="rect">
              <a:avLst/>
            </a:prstGeom>
            <a:noFill/>
          </p:spPr>
          <p:txBody>
            <a:bodyPr wrap="square" rtlCol="0">
              <a:spAutoFit/>
            </a:bodyPr>
            <a:lstStyle/>
            <a:p>
              <a:r>
                <a:rPr lang="en-US" sz="9600" b="1" dirty="0">
                  <a:solidFill>
                    <a:schemeClr val="bg1"/>
                  </a:solidFill>
                  <a:latin typeface="Montserrat" panose="00000500000000000000" pitchFamily="2" charset="0"/>
                  <a:cs typeface="Arial" panose="020B0604020202020204" pitchFamily="34" charset="0"/>
                </a:rPr>
                <a:t>E</a:t>
              </a:r>
            </a:p>
          </p:txBody>
        </p:sp>
        <p:sp>
          <p:nvSpPr>
            <p:cNvPr id="39" name="TextBox 38">
              <a:extLst>
                <a:ext uri="{FF2B5EF4-FFF2-40B4-BE49-F238E27FC236}">
                  <a16:creationId xmlns:a16="http://schemas.microsoft.com/office/drawing/2014/main" xmlns="" id="{787AB6E3-0B0F-EB60-B1F2-6BED8C0DD7D1}"/>
                </a:ext>
              </a:extLst>
            </p:cNvPr>
            <p:cNvSpPr txBox="1"/>
            <p:nvPr/>
          </p:nvSpPr>
          <p:spPr>
            <a:xfrm>
              <a:off x="10036572" y="2205375"/>
              <a:ext cx="1872457" cy="369332"/>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Conclusion</a:t>
              </a:r>
            </a:p>
          </p:txBody>
        </p:sp>
        <p:sp>
          <p:nvSpPr>
            <p:cNvPr id="40" name="TextBox 39">
              <a:extLst>
                <a:ext uri="{FF2B5EF4-FFF2-40B4-BE49-F238E27FC236}">
                  <a16:creationId xmlns:a16="http://schemas.microsoft.com/office/drawing/2014/main" xmlns="" id="{2520C0A3-2D54-5523-8702-3F7445038166}"/>
                </a:ext>
              </a:extLst>
            </p:cNvPr>
            <p:cNvSpPr txBox="1"/>
            <p:nvPr/>
          </p:nvSpPr>
          <p:spPr>
            <a:xfrm>
              <a:off x="10190479" y="2912457"/>
              <a:ext cx="1564641" cy="2677656"/>
            </a:xfrm>
            <a:prstGeom prst="rect">
              <a:avLst/>
            </a:prstGeom>
            <a:noFill/>
          </p:spPr>
          <p:txBody>
            <a:bodyPr wrap="square" rtlCol="0">
              <a:spAutoFit/>
            </a:bodyPr>
            <a:lstStyle/>
            <a:p>
              <a:pPr algn="just"/>
              <a:r>
                <a:rPr lang="en-US" sz="1400" dirty="0">
                  <a:solidFill>
                    <a:schemeClr val="bg1"/>
                  </a:solidFill>
                  <a:latin typeface="Montserrat" panose="00000500000000000000" pitchFamily="2" charset="0"/>
                </a:rPr>
                <a:t>Adoption of IoT in agriculture explains a significant step towards modernizing traditional farming practices by utilizing real time data from sensors.</a:t>
              </a:r>
            </a:p>
          </p:txBody>
        </p:sp>
        <p:pic>
          <p:nvPicPr>
            <p:cNvPr id="50" name="Graphic 49" descr="Statistics with solid fill">
              <a:extLst>
                <a:ext uri="{FF2B5EF4-FFF2-40B4-BE49-F238E27FC236}">
                  <a16:creationId xmlns:a16="http://schemas.microsoft.com/office/drawing/2014/main" xmlns="" id="{86EA700F-913A-8CD0-7E9E-8DE72C3BA597}"/>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0559020" y="5774027"/>
              <a:ext cx="694450" cy="694450"/>
            </a:xfrm>
            <a:prstGeom prst="rect">
              <a:avLst/>
            </a:prstGeom>
          </p:spPr>
        </p:pic>
      </p:grpSp>
      <p:grpSp>
        <p:nvGrpSpPr>
          <p:cNvPr id="55" name="Group 54">
            <a:extLst>
              <a:ext uri="{FF2B5EF4-FFF2-40B4-BE49-F238E27FC236}">
                <a16:creationId xmlns:a16="http://schemas.microsoft.com/office/drawing/2014/main" xmlns="" id="{568A5891-B6D0-AA7E-3B51-424C006122AA}"/>
              </a:ext>
            </a:extLst>
          </p:cNvPr>
          <p:cNvGrpSpPr/>
          <p:nvPr/>
        </p:nvGrpSpPr>
        <p:grpSpPr>
          <a:xfrm>
            <a:off x="-1521782" y="0"/>
            <a:ext cx="2905237" cy="6858000"/>
            <a:chOff x="7279595" y="0"/>
            <a:chExt cx="2875280" cy="6858000"/>
          </a:xfrm>
        </p:grpSpPr>
        <p:sp>
          <p:nvSpPr>
            <p:cNvPr id="21" name="Freeform: Shape 20">
              <a:extLst>
                <a:ext uri="{FF2B5EF4-FFF2-40B4-BE49-F238E27FC236}">
                  <a16:creationId xmlns:a16="http://schemas.microsoft.com/office/drawing/2014/main" xmlns="" id="{969067C2-CA8B-624C-6630-5E448CB15119}"/>
                </a:ext>
              </a:extLst>
            </p:cNvPr>
            <p:cNvSpPr>
              <a:spLocks/>
            </p:cNvSpPr>
            <p:nvPr/>
          </p:nvSpPr>
          <p:spPr>
            <a:xfrm rot="5400000">
              <a:off x="5288235" y="1991360"/>
              <a:ext cx="6858000" cy="2875280"/>
            </a:xfrm>
            <a:custGeom>
              <a:avLst/>
              <a:gdLst>
                <a:gd name="connsiteX0" fmla="*/ 0 w 6858000"/>
                <a:gd name="connsiteY0" fmla="*/ 2875280 h 2875280"/>
                <a:gd name="connsiteX1" fmla="*/ 0 w 6858000"/>
                <a:gd name="connsiteY1" fmla="*/ 436880 h 2875280"/>
                <a:gd name="connsiteX2" fmla="*/ 1005840 w 6858000"/>
                <a:gd name="connsiteY2" fmla="*/ 436880 h 2875280"/>
                <a:gd name="connsiteX3" fmla="*/ 1463040 w 6858000"/>
                <a:gd name="connsiteY3" fmla="*/ 0 h 2875280"/>
                <a:gd name="connsiteX4" fmla="*/ 1920240 w 6858000"/>
                <a:gd name="connsiteY4" fmla="*/ 436880 h 2875280"/>
                <a:gd name="connsiteX5" fmla="*/ 6858000 w 6858000"/>
                <a:gd name="connsiteY5" fmla="*/ 436880 h 2875280"/>
                <a:gd name="connsiteX6" fmla="*/ 6858000 w 6858000"/>
                <a:gd name="connsiteY6" fmla="*/ 2875280 h 287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2875280">
                  <a:moveTo>
                    <a:pt x="0" y="2875280"/>
                  </a:moveTo>
                  <a:lnTo>
                    <a:pt x="0" y="436880"/>
                  </a:lnTo>
                  <a:lnTo>
                    <a:pt x="1005840" y="436880"/>
                  </a:lnTo>
                  <a:lnTo>
                    <a:pt x="1463040" y="0"/>
                  </a:lnTo>
                  <a:lnTo>
                    <a:pt x="1920240" y="436880"/>
                  </a:lnTo>
                  <a:lnTo>
                    <a:pt x="6858000" y="436880"/>
                  </a:lnTo>
                  <a:lnTo>
                    <a:pt x="6858000" y="2875280"/>
                  </a:lnTo>
                  <a:close/>
                </a:path>
              </a:pathLst>
            </a:custGeom>
            <a:solidFill>
              <a:schemeClr val="tx2">
                <a:lumMod val="75000"/>
                <a:lumOff val="25000"/>
              </a:schemeClr>
            </a:solid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TextBox 28">
              <a:extLst>
                <a:ext uri="{FF2B5EF4-FFF2-40B4-BE49-F238E27FC236}">
                  <a16:creationId xmlns:a16="http://schemas.microsoft.com/office/drawing/2014/main" xmlns="" id="{7BDCA556-F556-5369-6DE5-144680F3B090}"/>
                </a:ext>
              </a:extLst>
            </p:cNvPr>
            <p:cNvSpPr txBox="1">
              <a:spLocks/>
            </p:cNvSpPr>
            <p:nvPr/>
          </p:nvSpPr>
          <p:spPr>
            <a:xfrm>
              <a:off x="7959885" y="476250"/>
              <a:ext cx="1149032" cy="1569660"/>
            </a:xfrm>
            <a:prstGeom prst="rect">
              <a:avLst/>
            </a:prstGeom>
            <a:noFill/>
          </p:spPr>
          <p:txBody>
            <a:bodyPr wrap="square" rtlCol="0">
              <a:spAutoFit/>
            </a:bodyPr>
            <a:lstStyle/>
            <a:p>
              <a:r>
                <a:rPr lang="en-US" sz="9600" b="1" dirty="0">
                  <a:solidFill>
                    <a:schemeClr val="bg1"/>
                  </a:solidFill>
                  <a:latin typeface="Montserrat" panose="00000500000000000000" pitchFamily="2" charset="0"/>
                  <a:cs typeface="Arial" panose="020B0604020202020204" pitchFamily="34" charset="0"/>
                </a:rPr>
                <a:t>D</a:t>
              </a:r>
            </a:p>
          </p:txBody>
        </p:sp>
        <p:sp>
          <p:nvSpPr>
            <p:cNvPr id="37" name="TextBox 36">
              <a:extLst>
                <a:ext uri="{FF2B5EF4-FFF2-40B4-BE49-F238E27FC236}">
                  <a16:creationId xmlns:a16="http://schemas.microsoft.com/office/drawing/2014/main" xmlns="" id="{3BB24776-9733-E5D9-90BA-3D670EB72B92}"/>
                </a:ext>
              </a:extLst>
            </p:cNvPr>
            <p:cNvSpPr txBox="1">
              <a:spLocks/>
            </p:cNvSpPr>
            <p:nvPr/>
          </p:nvSpPr>
          <p:spPr>
            <a:xfrm>
              <a:off x="7598172" y="2205375"/>
              <a:ext cx="1872457" cy="677108"/>
            </a:xfrm>
            <a:prstGeom prst="rect">
              <a:avLst/>
            </a:prstGeom>
            <a:noFill/>
          </p:spPr>
          <p:txBody>
            <a:bodyPr wrap="square" rtlCol="0">
              <a:spAutoFit/>
            </a:bodyPr>
            <a:lstStyle/>
            <a:p>
              <a:pPr algn="ctr"/>
              <a:r>
                <a:rPr lang="en-US" sz="2000" b="1" dirty="0">
                  <a:solidFill>
                    <a:schemeClr val="bg1"/>
                  </a:solidFill>
                  <a:latin typeface="Montserrat" panose="00000500000000000000" pitchFamily="2" charset="0"/>
                </a:rPr>
                <a:t>Future </a:t>
              </a:r>
              <a:r>
                <a:rPr lang="en-US" b="1" dirty="0">
                  <a:solidFill>
                    <a:schemeClr val="bg1"/>
                  </a:solidFill>
                  <a:latin typeface="Montserrat" panose="00000500000000000000" pitchFamily="2" charset="0"/>
                </a:rPr>
                <a:t>Works</a:t>
              </a:r>
            </a:p>
          </p:txBody>
        </p:sp>
        <p:sp>
          <p:nvSpPr>
            <p:cNvPr id="38" name="TextBox 37">
              <a:extLst>
                <a:ext uri="{FF2B5EF4-FFF2-40B4-BE49-F238E27FC236}">
                  <a16:creationId xmlns:a16="http://schemas.microsoft.com/office/drawing/2014/main" xmlns="" id="{C31330F5-0262-1EB4-DBBB-A39B3F000DA6}"/>
                </a:ext>
              </a:extLst>
            </p:cNvPr>
            <p:cNvSpPr txBox="1">
              <a:spLocks/>
            </p:cNvSpPr>
            <p:nvPr/>
          </p:nvSpPr>
          <p:spPr>
            <a:xfrm>
              <a:off x="7752079" y="2912457"/>
              <a:ext cx="1564641" cy="2677656"/>
            </a:xfrm>
            <a:prstGeom prst="rect">
              <a:avLst/>
            </a:prstGeom>
            <a:noFill/>
          </p:spPr>
          <p:txBody>
            <a:bodyPr wrap="square" rtlCol="0">
              <a:spAutoFit/>
            </a:bodyPr>
            <a:lstStyle/>
            <a:p>
              <a:pPr algn="just"/>
              <a:r>
                <a:rPr lang="en-US" sz="1400" dirty="0">
                  <a:solidFill>
                    <a:schemeClr val="bg1"/>
                  </a:solidFill>
                  <a:latin typeface="Montserrat" panose="00000500000000000000" pitchFamily="2" charset="0"/>
                </a:rPr>
                <a:t>The future of IoT-Based agricultural system that improves day by day on integrating wireless connectivity like Wi-Fi or GSM allowing to monitor it.</a:t>
              </a:r>
            </a:p>
          </p:txBody>
        </p:sp>
        <p:pic>
          <p:nvPicPr>
            <p:cNvPr id="46" name="Graphic 45" descr="Group brainstorm with solid fill">
              <a:extLst>
                <a:ext uri="{FF2B5EF4-FFF2-40B4-BE49-F238E27FC236}">
                  <a16:creationId xmlns:a16="http://schemas.microsoft.com/office/drawing/2014/main" xmlns="" id="{2C16E669-11EE-FE2E-9BDE-9289F5F94AE0}"/>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8245568" y="5774027"/>
              <a:ext cx="656401" cy="656401"/>
            </a:xfrm>
            <a:prstGeom prst="rect">
              <a:avLst/>
            </a:prstGeom>
          </p:spPr>
        </p:pic>
      </p:grpSp>
      <p:grpSp>
        <p:nvGrpSpPr>
          <p:cNvPr id="54" name="Group 53">
            <a:extLst>
              <a:ext uri="{FF2B5EF4-FFF2-40B4-BE49-F238E27FC236}">
                <a16:creationId xmlns:a16="http://schemas.microsoft.com/office/drawing/2014/main" xmlns="" id="{BEC752BD-CB26-348A-B2EF-4889A6E0ACEB}"/>
              </a:ext>
            </a:extLst>
          </p:cNvPr>
          <p:cNvGrpSpPr/>
          <p:nvPr/>
        </p:nvGrpSpPr>
        <p:grpSpPr>
          <a:xfrm>
            <a:off x="-1742219" y="0"/>
            <a:ext cx="2905237" cy="6858000"/>
            <a:chOff x="4899899" y="0"/>
            <a:chExt cx="2875280" cy="6858000"/>
          </a:xfrm>
        </p:grpSpPr>
        <p:sp>
          <p:nvSpPr>
            <p:cNvPr id="20" name="Freeform: Shape 19">
              <a:extLst>
                <a:ext uri="{FF2B5EF4-FFF2-40B4-BE49-F238E27FC236}">
                  <a16:creationId xmlns:a16="http://schemas.microsoft.com/office/drawing/2014/main" xmlns="" id="{C676E1B7-2E82-B96A-5866-CEA57DBB0B30}"/>
                </a:ext>
              </a:extLst>
            </p:cNvPr>
            <p:cNvSpPr>
              <a:spLocks/>
            </p:cNvSpPr>
            <p:nvPr/>
          </p:nvSpPr>
          <p:spPr>
            <a:xfrm rot="5400000">
              <a:off x="2908539" y="1991360"/>
              <a:ext cx="6858000" cy="2875280"/>
            </a:xfrm>
            <a:custGeom>
              <a:avLst/>
              <a:gdLst>
                <a:gd name="connsiteX0" fmla="*/ 0 w 6858000"/>
                <a:gd name="connsiteY0" fmla="*/ 2875280 h 2875280"/>
                <a:gd name="connsiteX1" fmla="*/ 0 w 6858000"/>
                <a:gd name="connsiteY1" fmla="*/ 436880 h 2875280"/>
                <a:gd name="connsiteX2" fmla="*/ 934720 w 6858000"/>
                <a:gd name="connsiteY2" fmla="*/ 436880 h 2875280"/>
                <a:gd name="connsiteX3" fmla="*/ 1391920 w 6858000"/>
                <a:gd name="connsiteY3" fmla="*/ 0 h 2875280"/>
                <a:gd name="connsiteX4" fmla="*/ 1849120 w 6858000"/>
                <a:gd name="connsiteY4" fmla="*/ 436880 h 2875280"/>
                <a:gd name="connsiteX5" fmla="*/ 6858000 w 6858000"/>
                <a:gd name="connsiteY5" fmla="*/ 436880 h 2875280"/>
                <a:gd name="connsiteX6" fmla="*/ 6858000 w 6858000"/>
                <a:gd name="connsiteY6" fmla="*/ 2875280 h 287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2875280">
                  <a:moveTo>
                    <a:pt x="0" y="2875280"/>
                  </a:moveTo>
                  <a:lnTo>
                    <a:pt x="0" y="436880"/>
                  </a:lnTo>
                  <a:lnTo>
                    <a:pt x="934720" y="436880"/>
                  </a:lnTo>
                  <a:lnTo>
                    <a:pt x="1391920" y="0"/>
                  </a:lnTo>
                  <a:lnTo>
                    <a:pt x="1849120" y="436880"/>
                  </a:lnTo>
                  <a:lnTo>
                    <a:pt x="6858000" y="436880"/>
                  </a:lnTo>
                  <a:lnTo>
                    <a:pt x="6858000" y="2875280"/>
                  </a:lnTo>
                  <a:close/>
                </a:path>
              </a:pathLst>
            </a:custGeom>
            <a:solidFill>
              <a:schemeClr val="tx2">
                <a:lumMod val="50000"/>
                <a:lumOff val="50000"/>
              </a:schemeClr>
            </a:solid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TextBox 26">
              <a:extLst>
                <a:ext uri="{FF2B5EF4-FFF2-40B4-BE49-F238E27FC236}">
                  <a16:creationId xmlns:a16="http://schemas.microsoft.com/office/drawing/2014/main" xmlns="" id="{C9FF1897-E070-72D6-9DF8-8A7A9F39EC77}"/>
                </a:ext>
              </a:extLst>
            </p:cNvPr>
            <p:cNvSpPr txBox="1">
              <a:spLocks/>
            </p:cNvSpPr>
            <p:nvPr/>
          </p:nvSpPr>
          <p:spPr>
            <a:xfrm>
              <a:off x="5521484" y="476250"/>
              <a:ext cx="1149032" cy="1569660"/>
            </a:xfrm>
            <a:prstGeom prst="rect">
              <a:avLst/>
            </a:prstGeom>
            <a:noFill/>
          </p:spPr>
          <p:txBody>
            <a:bodyPr wrap="square" rtlCol="0">
              <a:spAutoFit/>
            </a:bodyPr>
            <a:lstStyle/>
            <a:p>
              <a:r>
                <a:rPr lang="en-US" sz="9600" b="1" dirty="0">
                  <a:solidFill>
                    <a:schemeClr val="bg1"/>
                  </a:solidFill>
                  <a:latin typeface="Montserrat" panose="00000500000000000000" pitchFamily="2" charset="0"/>
                  <a:cs typeface="Arial" panose="020B0604020202020204" pitchFamily="34" charset="0"/>
                </a:rPr>
                <a:t>C</a:t>
              </a:r>
            </a:p>
          </p:txBody>
        </p:sp>
        <p:sp>
          <p:nvSpPr>
            <p:cNvPr id="35" name="TextBox 34">
              <a:extLst>
                <a:ext uri="{FF2B5EF4-FFF2-40B4-BE49-F238E27FC236}">
                  <a16:creationId xmlns:a16="http://schemas.microsoft.com/office/drawing/2014/main" xmlns="" id="{6159133F-3F3E-08A8-7D33-1556DC2A2B6C}"/>
                </a:ext>
              </a:extLst>
            </p:cNvPr>
            <p:cNvSpPr txBox="1">
              <a:spLocks/>
            </p:cNvSpPr>
            <p:nvPr/>
          </p:nvSpPr>
          <p:spPr>
            <a:xfrm>
              <a:off x="5159771" y="2205375"/>
              <a:ext cx="1872457" cy="369332"/>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Research</a:t>
              </a:r>
            </a:p>
          </p:txBody>
        </p:sp>
        <p:sp>
          <p:nvSpPr>
            <p:cNvPr id="36" name="TextBox 35">
              <a:extLst>
                <a:ext uri="{FF2B5EF4-FFF2-40B4-BE49-F238E27FC236}">
                  <a16:creationId xmlns:a16="http://schemas.microsoft.com/office/drawing/2014/main" xmlns="" id="{26DA3434-3DAE-CB98-E361-55146C6C75D3}"/>
                </a:ext>
              </a:extLst>
            </p:cNvPr>
            <p:cNvSpPr txBox="1">
              <a:spLocks/>
            </p:cNvSpPr>
            <p:nvPr/>
          </p:nvSpPr>
          <p:spPr>
            <a:xfrm>
              <a:off x="5313678" y="2851706"/>
              <a:ext cx="1564641" cy="2893100"/>
            </a:xfrm>
            <a:prstGeom prst="rect">
              <a:avLst/>
            </a:prstGeom>
            <a:noFill/>
          </p:spPr>
          <p:txBody>
            <a:bodyPr wrap="square" rtlCol="0">
              <a:spAutoFit/>
            </a:bodyPr>
            <a:lstStyle/>
            <a:p>
              <a:pPr algn="just"/>
              <a:r>
                <a:rPr lang="en-US" sz="1400" dirty="0">
                  <a:solidFill>
                    <a:schemeClr val="bg1"/>
                  </a:solidFill>
                  <a:latin typeface="Montserrat" panose="00000500000000000000" pitchFamily="2" charset="0"/>
                </a:rPr>
                <a:t>The phases about a developed IoT-Based Smart Agricultural System using various gadgets to create a system for farmers  works less.</a:t>
              </a:r>
            </a:p>
            <a:p>
              <a:pPr algn="just"/>
              <a:endParaRPr lang="en-US" sz="1400" dirty="0">
                <a:solidFill>
                  <a:schemeClr val="bg1"/>
                </a:solidFill>
                <a:latin typeface="Montserrat" panose="00000500000000000000" pitchFamily="2" charset="0"/>
              </a:endParaRPr>
            </a:p>
          </p:txBody>
        </p:sp>
        <p:pic>
          <p:nvPicPr>
            <p:cNvPr id="48" name="Graphic 47" descr="Lightbulb and gear with solid fill">
              <a:extLst>
                <a:ext uri="{FF2B5EF4-FFF2-40B4-BE49-F238E27FC236}">
                  <a16:creationId xmlns:a16="http://schemas.microsoft.com/office/drawing/2014/main" xmlns="" id="{51F22414-24F9-03FF-1413-C6FDF3720F23}"/>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5719262" y="5703441"/>
              <a:ext cx="753476" cy="753476"/>
            </a:xfrm>
            <a:prstGeom prst="rect">
              <a:avLst/>
            </a:prstGeom>
          </p:spPr>
        </p:pic>
      </p:grpSp>
      <p:grpSp>
        <p:nvGrpSpPr>
          <p:cNvPr id="53" name="Group 52">
            <a:extLst>
              <a:ext uri="{FF2B5EF4-FFF2-40B4-BE49-F238E27FC236}">
                <a16:creationId xmlns:a16="http://schemas.microsoft.com/office/drawing/2014/main" xmlns="" id="{2B73EEE1-0E97-873B-1457-70635A820E25}"/>
              </a:ext>
            </a:extLst>
          </p:cNvPr>
          <p:cNvGrpSpPr/>
          <p:nvPr/>
        </p:nvGrpSpPr>
        <p:grpSpPr>
          <a:xfrm>
            <a:off x="-1990904" y="0"/>
            <a:ext cx="2905237" cy="6858000"/>
            <a:chOff x="2438400" y="0"/>
            <a:chExt cx="2875280" cy="6858000"/>
          </a:xfrm>
        </p:grpSpPr>
        <p:sp>
          <p:nvSpPr>
            <p:cNvPr id="19" name="Freeform: Shape 18">
              <a:extLst>
                <a:ext uri="{FF2B5EF4-FFF2-40B4-BE49-F238E27FC236}">
                  <a16:creationId xmlns:a16="http://schemas.microsoft.com/office/drawing/2014/main" xmlns="" id="{513F147C-1DAD-5B37-637D-0A7D4DE6624C}"/>
                </a:ext>
              </a:extLst>
            </p:cNvPr>
            <p:cNvSpPr>
              <a:spLocks/>
            </p:cNvSpPr>
            <p:nvPr/>
          </p:nvSpPr>
          <p:spPr>
            <a:xfrm rot="5400000">
              <a:off x="447040" y="1991360"/>
              <a:ext cx="6858000" cy="2875280"/>
            </a:xfrm>
            <a:custGeom>
              <a:avLst/>
              <a:gdLst>
                <a:gd name="connsiteX0" fmla="*/ 0 w 6858000"/>
                <a:gd name="connsiteY0" fmla="*/ 2875280 h 2875280"/>
                <a:gd name="connsiteX1" fmla="*/ 0 w 6858000"/>
                <a:gd name="connsiteY1" fmla="*/ 436880 h 2875280"/>
                <a:gd name="connsiteX2" fmla="*/ 1005840 w 6858000"/>
                <a:gd name="connsiteY2" fmla="*/ 436880 h 2875280"/>
                <a:gd name="connsiteX3" fmla="*/ 1463040 w 6858000"/>
                <a:gd name="connsiteY3" fmla="*/ 0 h 2875280"/>
                <a:gd name="connsiteX4" fmla="*/ 1920240 w 6858000"/>
                <a:gd name="connsiteY4" fmla="*/ 436880 h 2875280"/>
                <a:gd name="connsiteX5" fmla="*/ 6858000 w 6858000"/>
                <a:gd name="connsiteY5" fmla="*/ 436880 h 2875280"/>
                <a:gd name="connsiteX6" fmla="*/ 6858000 w 6858000"/>
                <a:gd name="connsiteY6" fmla="*/ 2875280 h 287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2875280">
                  <a:moveTo>
                    <a:pt x="0" y="2875280"/>
                  </a:moveTo>
                  <a:lnTo>
                    <a:pt x="0" y="436880"/>
                  </a:lnTo>
                  <a:lnTo>
                    <a:pt x="1005840" y="436880"/>
                  </a:lnTo>
                  <a:lnTo>
                    <a:pt x="1463040" y="0"/>
                  </a:lnTo>
                  <a:lnTo>
                    <a:pt x="1920240" y="436880"/>
                  </a:lnTo>
                  <a:lnTo>
                    <a:pt x="6858000" y="436880"/>
                  </a:lnTo>
                  <a:lnTo>
                    <a:pt x="6858000" y="2875280"/>
                  </a:lnTo>
                  <a:close/>
                </a:path>
              </a:pathLst>
            </a:custGeom>
            <a:solidFill>
              <a:schemeClr val="accent1">
                <a:lumMod val="60000"/>
                <a:lumOff val="40000"/>
              </a:schemeClr>
            </a:solid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TextBox 25">
              <a:extLst>
                <a:ext uri="{FF2B5EF4-FFF2-40B4-BE49-F238E27FC236}">
                  <a16:creationId xmlns:a16="http://schemas.microsoft.com/office/drawing/2014/main" xmlns="" id="{652AC52A-AB13-FE6E-9DF5-3480DDE57F60}"/>
                </a:ext>
              </a:extLst>
            </p:cNvPr>
            <p:cNvSpPr txBox="1">
              <a:spLocks/>
            </p:cNvSpPr>
            <p:nvPr/>
          </p:nvSpPr>
          <p:spPr>
            <a:xfrm>
              <a:off x="3083084" y="476250"/>
              <a:ext cx="1149032" cy="1569660"/>
            </a:xfrm>
            <a:prstGeom prst="rect">
              <a:avLst/>
            </a:prstGeom>
            <a:noFill/>
          </p:spPr>
          <p:txBody>
            <a:bodyPr wrap="square" rtlCol="0">
              <a:spAutoFit/>
            </a:bodyPr>
            <a:lstStyle/>
            <a:p>
              <a:r>
                <a:rPr lang="en-US" sz="9600" b="1" dirty="0">
                  <a:solidFill>
                    <a:schemeClr val="bg1"/>
                  </a:solidFill>
                  <a:latin typeface="Montserrat" panose="00000500000000000000" pitchFamily="2" charset="0"/>
                  <a:cs typeface="Arial" panose="020B0604020202020204" pitchFamily="34" charset="0"/>
                </a:rPr>
                <a:t>B</a:t>
              </a:r>
            </a:p>
          </p:txBody>
        </p:sp>
        <p:sp>
          <p:nvSpPr>
            <p:cNvPr id="33" name="TextBox 32">
              <a:extLst>
                <a:ext uri="{FF2B5EF4-FFF2-40B4-BE49-F238E27FC236}">
                  <a16:creationId xmlns:a16="http://schemas.microsoft.com/office/drawing/2014/main" xmlns="" id="{01A147B0-FB12-25BA-3E0C-5858100F1B2C}"/>
                </a:ext>
              </a:extLst>
            </p:cNvPr>
            <p:cNvSpPr txBox="1">
              <a:spLocks/>
            </p:cNvSpPr>
            <p:nvPr/>
          </p:nvSpPr>
          <p:spPr>
            <a:xfrm>
              <a:off x="2721371" y="2205375"/>
              <a:ext cx="1872457" cy="646331"/>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Aims &amp; Objectives</a:t>
              </a:r>
            </a:p>
          </p:txBody>
        </p:sp>
        <p:sp>
          <p:nvSpPr>
            <p:cNvPr id="34" name="TextBox 33">
              <a:extLst>
                <a:ext uri="{FF2B5EF4-FFF2-40B4-BE49-F238E27FC236}">
                  <a16:creationId xmlns:a16="http://schemas.microsoft.com/office/drawing/2014/main" xmlns="" id="{8E9F4656-B33A-BB0D-796A-09675602D134}"/>
                </a:ext>
              </a:extLst>
            </p:cNvPr>
            <p:cNvSpPr txBox="1">
              <a:spLocks/>
            </p:cNvSpPr>
            <p:nvPr/>
          </p:nvSpPr>
          <p:spPr>
            <a:xfrm>
              <a:off x="2875278" y="2912457"/>
              <a:ext cx="1564641" cy="2677656"/>
            </a:xfrm>
            <a:prstGeom prst="rect">
              <a:avLst/>
            </a:prstGeom>
            <a:noFill/>
          </p:spPr>
          <p:txBody>
            <a:bodyPr wrap="square" rtlCol="0">
              <a:spAutoFit/>
            </a:bodyPr>
            <a:lstStyle/>
            <a:p>
              <a:pPr algn="just"/>
              <a:r>
                <a:rPr lang="en-US" sz="1400" dirty="0">
                  <a:solidFill>
                    <a:schemeClr val="bg1"/>
                  </a:solidFill>
                  <a:latin typeface="Montserrat" panose="00000500000000000000" pitchFamily="2" charset="0"/>
                </a:rPr>
                <a:t>The main aims and objectives of developing an IoT-based smart agricultural system to help farmers automate agricultural tasks in a very easy way.</a:t>
              </a:r>
            </a:p>
          </p:txBody>
        </p:sp>
        <p:pic>
          <p:nvPicPr>
            <p:cNvPr id="44" name="Graphic 43" descr="Flask with solid fill">
              <a:extLst>
                <a:ext uri="{FF2B5EF4-FFF2-40B4-BE49-F238E27FC236}">
                  <a16:creationId xmlns:a16="http://schemas.microsoft.com/office/drawing/2014/main" xmlns="" id="{46DD8784-81EE-379C-0FC1-A7FEB946FF25}"/>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3379396" y="5769293"/>
              <a:ext cx="665868" cy="665868"/>
            </a:xfrm>
            <a:prstGeom prst="rect">
              <a:avLst/>
            </a:prstGeom>
          </p:spPr>
        </p:pic>
      </p:grpSp>
      <p:grpSp>
        <p:nvGrpSpPr>
          <p:cNvPr id="52" name="Group 51">
            <a:extLst>
              <a:ext uri="{FF2B5EF4-FFF2-40B4-BE49-F238E27FC236}">
                <a16:creationId xmlns:a16="http://schemas.microsoft.com/office/drawing/2014/main" xmlns="" id="{C01577B9-0DD5-B03D-FF23-B00E7348BF52}"/>
              </a:ext>
            </a:extLst>
          </p:cNvPr>
          <p:cNvGrpSpPr/>
          <p:nvPr/>
        </p:nvGrpSpPr>
        <p:grpSpPr>
          <a:xfrm>
            <a:off x="-2356515" y="0"/>
            <a:ext cx="2905237" cy="6858000"/>
            <a:chOff x="78275" y="0"/>
            <a:chExt cx="2875280" cy="6858000"/>
          </a:xfrm>
        </p:grpSpPr>
        <p:sp>
          <p:nvSpPr>
            <p:cNvPr id="18" name="Freeform: Shape 17">
              <a:extLst>
                <a:ext uri="{FF2B5EF4-FFF2-40B4-BE49-F238E27FC236}">
                  <a16:creationId xmlns:a16="http://schemas.microsoft.com/office/drawing/2014/main" xmlns="" id="{C456C48A-5363-D6FF-1608-0575B118213A}"/>
                </a:ext>
              </a:extLst>
            </p:cNvPr>
            <p:cNvSpPr>
              <a:spLocks/>
            </p:cNvSpPr>
            <p:nvPr/>
          </p:nvSpPr>
          <p:spPr>
            <a:xfrm rot="5400000">
              <a:off x="-1913085" y="1991360"/>
              <a:ext cx="6858000" cy="2875280"/>
            </a:xfrm>
            <a:custGeom>
              <a:avLst/>
              <a:gdLst>
                <a:gd name="connsiteX0" fmla="*/ 0 w 6858000"/>
                <a:gd name="connsiteY0" fmla="*/ 2875280 h 2875280"/>
                <a:gd name="connsiteX1" fmla="*/ 0 w 6858000"/>
                <a:gd name="connsiteY1" fmla="*/ 436880 h 2875280"/>
                <a:gd name="connsiteX2" fmla="*/ 1005840 w 6858000"/>
                <a:gd name="connsiteY2" fmla="*/ 436880 h 2875280"/>
                <a:gd name="connsiteX3" fmla="*/ 1463040 w 6858000"/>
                <a:gd name="connsiteY3" fmla="*/ 0 h 2875280"/>
                <a:gd name="connsiteX4" fmla="*/ 1920240 w 6858000"/>
                <a:gd name="connsiteY4" fmla="*/ 436880 h 2875280"/>
                <a:gd name="connsiteX5" fmla="*/ 6858000 w 6858000"/>
                <a:gd name="connsiteY5" fmla="*/ 436880 h 2875280"/>
                <a:gd name="connsiteX6" fmla="*/ 6858000 w 6858000"/>
                <a:gd name="connsiteY6" fmla="*/ 2875280 h 287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2875280">
                  <a:moveTo>
                    <a:pt x="0" y="2875280"/>
                  </a:moveTo>
                  <a:lnTo>
                    <a:pt x="0" y="436880"/>
                  </a:lnTo>
                  <a:lnTo>
                    <a:pt x="1005840" y="436880"/>
                  </a:lnTo>
                  <a:lnTo>
                    <a:pt x="1463040" y="0"/>
                  </a:lnTo>
                  <a:lnTo>
                    <a:pt x="1920240" y="436880"/>
                  </a:lnTo>
                  <a:lnTo>
                    <a:pt x="6858000" y="436880"/>
                  </a:lnTo>
                  <a:lnTo>
                    <a:pt x="6858000" y="2875280"/>
                  </a:lnTo>
                  <a:close/>
                </a:path>
              </a:pathLst>
            </a:custGeom>
            <a:solidFill>
              <a:schemeClr val="accent1">
                <a:lumMod val="40000"/>
                <a:lumOff val="60000"/>
              </a:schemeClr>
            </a:solid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TextBox 23">
              <a:extLst>
                <a:ext uri="{FF2B5EF4-FFF2-40B4-BE49-F238E27FC236}">
                  <a16:creationId xmlns:a16="http://schemas.microsoft.com/office/drawing/2014/main" xmlns="" id="{E653FF78-446F-4895-3C8E-B2AEFB329DCB}"/>
                </a:ext>
              </a:extLst>
            </p:cNvPr>
            <p:cNvSpPr txBox="1">
              <a:spLocks/>
            </p:cNvSpPr>
            <p:nvPr/>
          </p:nvSpPr>
          <p:spPr>
            <a:xfrm>
              <a:off x="644684" y="476250"/>
              <a:ext cx="1149032" cy="1569660"/>
            </a:xfrm>
            <a:prstGeom prst="rect">
              <a:avLst/>
            </a:prstGeom>
            <a:noFill/>
          </p:spPr>
          <p:txBody>
            <a:bodyPr wrap="square" rtlCol="0">
              <a:spAutoFit/>
            </a:bodyPr>
            <a:lstStyle/>
            <a:p>
              <a:r>
                <a:rPr lang="en-US" sz="9600" b="1" dirty="0">
                  <a:solidFill>
                    <a:schemeClr val="bg1"/>
                  </a:solidFill>
                  <a:latin typeface="Montserrat" panose="00000500000000000000" pitchFamily="2" charset="0"/>
                  <a:cs typeface="Arial" panose="020B0604020202020204" pitchFamily="34" charset="0"/>
                </a:rPr>
                <a:t>A</a:t>
              </a:r>
            </a:p>
          </p:txBody>
        </p:sp>
        <p:sp>
          <p:nvSpPr>
            <p:cNvPr id="30" name="TextBox 29">
              <a:extLst>
                <a:ext uri="{FF2B5EF4-FFF2-40B4-BE49-F238E27FC236}">
                  <a16:creationId xmlns:a16="http://schemas.microsoft.com/office/drawing/2014/main" xmlns="" id="{CB919FAD-F907-5967-848B-5F35FAF99740}"/>
                </a:ext>
              </a:extLst>
            </p:cNvPr>
            <p:cNvSpPr txBox="1">
              <a:spLocks/>
            </p:cNvSpPr>
            <p:nvPr/>
          </p:nvSpPr>
          <p:spPr>
            <a:xfrm>
              <a:off x="282971" y="2205375"/>
              <a:ext cx="1872457" cy="369332"/>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Introduction</a:t>
              </a:r>
            </a:p>
          </p:txBody>
        </p:sp>
        <p:sp>
          <p:nvSpPr>
            <p:cNvPr id="32" name="TextBox 31">
              <a:extLst>
                <a:ext uri="{FF2B5EF4-FFF2-40B4-BE49-F238E27FC236}">
                  <a16:creationId xmlns:a16="http://schemas.microsoft.com/office/drawing/2014/main" xmlns="" id="{946661A2-FBF1-480B-BAF7-E44C1FC6C4D9}"/>
                </a:ext>
              </a:extLst>
            </p:cNvPr>
            <p:cNvSpPr txBox="1">
              <a:spLocks/>
            </p:cNvSpPr>
            <p:nvPr/>
          </p:nvSpPr>
          <p:spPr>
            <a:xfrm>
              <a:off x="348970" y="2851706"/>
              <a:ext cx="1564641" cy="2462213"/>
            </a:xfrm>
            <a:prstGeom prst="rect">
              <a:avLst/>
            </a:prstGeom>
            <a:noFill/>
          </p:spPr>
          <p:txBody>
            <a:bodyPr wrap="square" rtlCol="0">
              <a:spAutoFit/>
            </a:bodyPr>
            <a:lstStyle/>
            <a:p>
              <a:pPr algn="just"/>
              <a:r>
                <a:rPr lang="en-US" sz="1400" dirty="0">
                  <a:solidFill>
                    <a:schemeClr val="bg1"/>
                  </a:solidFill>
                  <a:latin typeface="Montserrat" panose="00000500000000000000" pitchFamily="2" charset="0"/>
                </a:rPr>
                <a:t>………………………………………………………………………………………………………………………………………………………………………………………………………………………………………………………………………………………………………………………………………………………………</a:t>
              </a:r>
            </a:p>
          </p:txBody>
        </p:sp>
        <p:pic>
          <p:nvPicPr>
            <p:cNvPr id="42" name="Graphic 41" descr="Fingerprint with solid fill">
              <a:extLst>
                <a:ext uri="{FF2B5EF4-FFF2-40B4-BE49-F238E27FC236}">
                  <a16:creationId xmlns:a16="http://schemas.microsoft.com/office/drawing/2014/main" xmlns="" id="{308DD12E-0471-2783-CBCA-F0571DC0C7C2}"/>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914961" y="5792313"/>
              <a:ext cx="657878" cy="657878"/>
            </a:xfrm>
            <a:prstGeom prst="rect">
              <a:avLst/>
            </a:prstGeom>
          </p:spPr>
        </p:pic>
      </p:grpSp>
      <p:sp>
        <p:nvSpPr>
          <p:cNvPr id="58" name="TextBox 57">
            <a:extLst>
              <a:ext uri="{FF2B5EF4-FFF2-40B4-BE49-F238E27FC236}">
                <a16:creationId xmlns:a16="http://schemas.microsoft.com/office/drawing/2014/main" xmlns="" id="{EBB205B6-A536-0D54-51B2-8709401CE521}"/>
              </a:ext>
            </a:extLst>
          </p:cNvPr>
          <p:cNvSpPr txBox="1"/>
          <p:nvPr/>
        </p:nvSpPr>
        <p:spPr>
          <a:xfrm>
            <a:off x="3340100" y="2274838"/>
            <a:ext cx="6819900" cy="1015663"/>
          </a:xfrm>
          <a:prstGeom prst="rect">
            <a:avLst/>
          </a:prstGeom>
          <a:noFill/>
          <a:effectLst>
            <a:outerShdw blurRad="50800" dist="38100" algn="l" rotWithShape="0">
              <a:prstClr val="black">
                <a:alpha val="40000"/>
              </a:prstClr>
            </a:outerShdw>
          </a:effectLst>
        </p:spPr>
        <p:txBody>
          <a:bodyPr wrap="square" rtlCol="0">
            <a:spAutoFit/>
          </a:bodyPr>
          <a:lstStyle/>
          <a:p>
            <a:pPr algn="ctr"/>
            <a:r>
              <a:rPr lang="en-US" sz="6000" dirty="0">
                <a:solidFill>
                  <a:schemeClr val="bg1">
                    <a:lumMod val="95000"/>
                  </a:schemeClr>
                </a:solidFill>
                <a:latin typeface="Montserrat" panose="00000500000000000000" pitchFamily="2" charset="0"/>
              </a:rPr>
              <a:t>WeCare</a:t>
            </a:r>
          </a:p>
        </p:txBody>
      </p:sp>
      <p:sp>
        <p:nvSpPr>
          <p:cNvPr id="59" name="TextBox 58">
            <a:extLst>
              <a:ext uri="{FF2B5EF4-FFF2-40B4-BE49-F238E27FC236}">
                <a16:creationId xmlns:a16="http://schemas.microsoft.com/office/drawing/2014/main" xmlns="" id="{5BC9E8B2-DC71-6B3F-3BBC-56311EB3A28D}"/>
              </a:ext>
            </a:extLst>
          </p:cNvPr>
          <p:cNvSpPr txBox="1"/>
          <p:nvPr/>
        </p:nvSpPr>
        <p:spPr>
          <a:xfrm>
            <a:off x="3477986" y="4653643"/>
            <a:ext cx="6482443" cy="584775"/>
          </a:xfrm>
          <a:prstGeom prst="rect">
            <a:avLst/>
          </a:prstGeom>
          <a:noFill/>
          <a:effectLst>
            <a:outerShdw blurRad="50800" dist="38100" algn="l" rotWithShape="0">
              <a:prstClr val="black">
                <a:alpha val="40000"/>
              </a:prstClr>
            </a:outerShdw>
          </a:effectLst>
        </p:spPr>
        <p:txBody>
          <a:bodyPr wrap="square" rtlCol="0">
            <a:spAutoFit/>
          </a:bodyPr>
          <a:lstStyle/>
          <a:p>
            <a:pPr algn="ctr"/>
            <a:r>
              <a:rPr lang="en-US" sz="3200" dirty="0">
                <a:solidFill>
                  <a:schemeClr val="bg1">
                    <a:lumMod val="95000"/>
                  </a:schemeClr>
                </a:solidFill>
                <a:latin typeface="Montserrat" panose="00000500000000000000" pitchFamily="2" charset="0"/>
              </a:rPr>
              <a:t>Documentation</a:t>
            </a:r>
          </a:p>
        </p:txBody>
      </p:sp>
    </p:spTree>
    <p:extLst>
      <p:ext uri="{BB962C8B-B14F-4D97-AF65-F5344CB8AC3E}">
        <p14:creationId xmlns:p14="http://schemas.microsoft.com/office/powerpoint/2010/main" val="120097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0000"/>
                <a:lumOff val="40000"/>
              </a:schemeClr>
            </a:gs>
            <a:gs pos="28000">
              <a:schemeClr val="tx2">
                <a:lumMod val="50000"/>
                <a:lumOff val="50000"/>
              </a:schemeClr>
            </a:gs>
            <a:gs pos="73000">
              <a:schemeClr val="accent1">
                <a:lumMod val="75000"/>
              </a:schemeClr>
            </a:gs>
            <a:gs pos="95000">
              <a:schemeClr val="tx2">
                <a:lumMod val="90000"/>
                <a:lumOff val="1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1E81765-FE98-94EC-BAC0-3431E6A33297}"/>
              </a:ext>
            </a:extLst>
          </p:cNvPr>
          <p:cNvSpPr txBox="1"/>
          <p:nvPr/>
        </p:nvSpPr>
        <p:spPr>
          <a:xfrm>
            <a:off x="482600" y="462643"/>
            <a:ext cx="4562929" cy="584775"/>
          </a:xfrm>
          <a:prstGeom prst="rect">
            <a:avLst/>
          </a:prstGeom>
          <a:noFill/>
          <a:effectLst>
            <a:outerShdw blurRad="50800" dist="38100" algn="l" rotWithShape="0">
              <a:prstClr val="black">
                <a:alpha val="40000"/>
              </a:prstClr>
            </a:outerShdw>
          </a:effectLst>
        </p:spPr>
        <p:txBody>
          <a:bodyPr wrap="square" rtlCol="0">
            <a:spAutoFit/>
          </a:bodyPr>
          <a:lstStyle/>
          <a:p>
            <a:r>
              <a:rPr lang="en-US" sz="3200" dirty="0">
                <a:solidFill>
                  <a:schemeClr val="bg1"/>
                </a:solidFill>
                <a:latin typeface="Montserrat" panose="00000500000000000000" pitchFamily="2" charset="0"/>
              </a:rPr>
              <a:t>Future Works</a:t>
            </a:r>
          </a:p>
        </p:txBody>
      </p:sp>
      <p:sp>
        <p:nvSpPr>
          <p:cNvPr id="3" name="TextBox 2">
            <a:extLst>
              <a:ext uri="{FF2B5EF4-FFF2-40B4-BE49-F238E27FC236}">
                <a16:creationId xmlns:a16="http://schemas.microsoft.com/office/drawing/2014/main" xmlns="" id="{AD752F39-8644-EB31-81FD-2DFFF5605523}"/>
              </a:ext>
            </a:extLst>
          </p:cNvPr>
          <p:cNvSpPr txBox="1"/>
          <p:nvPr/>
        </p:nvSpPr>
        <p:spPr>
          <a:xfrm>
            <a:off x="622300" y="1397000"/>
            <a:ext cx="10871200" cy="1815882"/>
          </a:xfrm>
          <a:prstGeom prst="rect">
            <a:avLst/>
          </a:prstGeom>
          <a:noFill/>
          <a:effectLst>
            <a:outerShdw blurRad="50800" dist="38100" algn="l" rotWithShape="0">
              <a:prstClr val="black">
                <a:alpha val="40000"/>
              </a:prstClr>
            </a:outerShdw>
          </a:effectLst>
        </p:spPr>
        <p:txBody>
          <a:bodyPr wrap="square" rtlCol="0">
            <a:spAutoFit/>
          </a:bodyPr>
          <a:lstStyle/>
          <a:p>
            <a:pPr marL="514350" indent="-514350" algn="just">
              <a:buAutoNum type="arabicPeriod"/>
            </a:pPr>
            <a:r>
              <a:rPr lang="en-US" sz="2800" dirty="0" smtClean="0">
                <a:solidFill>
                  <a:schemeClr val="bg1"/>
                </a:solidFill>
                <a:latin typeface="Montserrat" panose="00000500000000000000" pitchFamily="2" charset="0"/>
              </a:rPr>
              <a:t>Implementation of AI</a:t>
            </a:r>
          </a:p>
          <a:p>
            <a:pPr marL="514350" indent="-514350" algn="just">
              <a:buAutoNum type="arabicPeriod"/>
            </a:pPr>
            <a:r>
              <a:rPr lang="en-US" sz="2800" dirty="0" smtClean="0">
                <a:solidFill>
                  <a:schemeClr val="bg1"/>
                </a:solidFill>
                <a:latin typeface="Montserrat" panose="00000500000000000000" pitchFamily="2" charset="0"/>
              </a:rPr>
              <a:t>Loyalty &amp; Reward program</a:t>
            </a:r>
          </a:p>
          <a:p>
            <a:pPr marL="514350" indent="-514350" algn="just">
              <a:buAutoNum type="arabicPeriod"/>
            </a:pPr>
            <a:endParaRPr lang="en-US" sz="2800" dirty="0" smtClean="0">
              <a:solidFill>
                <a:schemeClr val="bg1"/>
              </a:solidFill>
              <a:latin typeface="Montserrat" panose="00000500000000000000" pitchFamily="2" charset="0"/>
            </a:endParaRPr>
          </a:p>
          <a:p>
            <a:pPr marL="514350" indent="-514350" algn="just">
              <a:buAutoNum type="arabicPeriod"/>
            </a:pPr>
            <a:endParaRPr lang="en-US" sz="28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869152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0000"/>
                <a:lumOff val="40000"/>
              </a:schemeClr>
            </a:gs>
            <a:gs pos="28000">
              <a:schemeClr val="tx2">
                <a:lumMod val="50000"/>
                <a:lumOff val="50000"/>
              </a:schemeClr>
            </a:gs>
            <a:gs pos="73000">
              <a:schemeClr val="accent1">
                <a:lumMod val="75000"/>
              </a:schemeClr>
            </a:gs>
            <a:gs pos="95000">
              <a:schemeClr val="tx2">
                <a:lumMod val="90000"/>
                <a:lumOff val="1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58" name="TextBox 57">
            <a:extLst>
              <a:ext uri="{FF2B5EF4-FFF2-40B4-BE49-F238E27FC236}">
                <a16:creationId xmlns:a16="http://schemas.microsoft.com/office/drawing/2014/main" xmlns="" id="{EBB205B6-A536-0D54-51B2-8709401CE521}"/>
              </a:ext>
            </a:extLst>
          </p:cNvPr>
          <p:cNvSpPr txBox="1"/>
          <p:nvPr/>
        </p:nvSpPr>
        <p:spPr>
          <a:xfrm>
            <a:off x="2686050" y="2921168"/>
            <a:ext cx="6819900" cy="1015663"/>
          </a:xfrm>
          <a:prstGeom prst="rect">
            <a:avLst/>
          </a:prstGeom>
          <a:noFill/>
          <a:effectLst>
            <a:outerShdw blurRad="50800" dist="38100" algn="l" rotWithShape="0">
              <a:prstClr val="black">
                <a:alpha val="40000"/>
              </a:prstClr>
            </a:outerShdw>
          </a:effectLst>
        </p:spPr>
        <p:txBody>
          <a:bodyPr wrap="square" rtlCol="0">
            <a:spAutoFit/>
          </a:bodyPr>
          <a:lstStyle/>
          <a:p>
            <a:pPr algn="ctr"/>
            <a:r>
              <a:rPr lang="en-US" sz="6000" dirty="0">
                <a:solidFill>
                  <a:schemeClr val="bg1">
                    <a:lumMod val="95000"/>
                  </a:schemeClr>
                </a:solidFill>
                <a:latin typeface="Montserrat" panose="00000500000000000000" pitchFamily="2" charset="0"/>
              </a:rPr>
              <a:t>Any feedbacks…?</a:t>
            </a:r>
          </a:p>
        </p:txBody>
      </p:sp>
    </p:spTree>
    <p:extLst>
      <p:ext uri="{BB962C8B-B14F-4D97-AF65-F5344CB8AC3E}">
        <p14:creationId xmlns:p14="http://schemas.microsoft.com/office/powerpoint/2010/main" val="3620336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0000"/>
                <a:lumOff val="40000"/>
              </a:schemeClr>
            </a:gs>
            <a:gs pos="28000">
              <a:schemeClr val="tx2">
                <a:lumMod val="50000"/>
                <a:lumOff val="50000"/>
              </a:schemeClr>
            </a:gs>
            <a:gs pos="73000">
              <a:schemeClr val="accent1">
                <a:lumMod val="75000"/>
              </a:schemeClr>
            </a:gs>
            <a:gs pos="95000">
              <a:schemeClr val="tx2">
                <a:lumMod val="90000"/>
                <a:lumOff val="1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58" name="TextBox 57">
            <a:extLst>
              <a:ext uri="{FF2B5EF4-FFF2-40B4-BE49-F238E27FC236}">
                <a16:creationId xmlns:a16="http://schemas.microsoft.com/office/drawing/2014/main" xmlns="" id="{EBB205B6-A536-0D54-51B2-8709401CE521}"/>
              </a:ext>
            </a:extLst>
          </p:cNvPr>
          <p:cNvSpPr txBox="1"/>
          <p:nvPr/>
        </p:nvSpPr>
        <p:spPr>
          <a:xfrm>
            <a:off x="2686050" y="2921168"/>
            <a:ext cx="6819900" cy="1015663"/>
          </a:xfrm>
          <a:prstGeom prst="rect">
            <a:avLst/>
          </a:prstGeom>
          <a:noFill/>
          <a:effectLst>
            <a:outerShdw blurRad="50800" dist="38100" algn="l" rotWithShape="0">
              <a:prstClr val="black">
                <a:alpha val="40000"/>
              </a:prstClr>
            </a:outerShdw>
          </a:effectLst>
        </p:spPr>
        <p:txBody>
          <a:bodyPr wrap="square" rtlCol="0">
            <a:spAutoFit/>
          </a:bodyPr>
          <a:lstStyle/>
          <a:p>
            <a:pPr algn="ctr"/>
            <a:r>
              <a:rPr lang="en-US" sz="6000" dirty="0">
                <a:solidFill>
                  <a:schemeClr val="bg1">
                    <a:lumMod val="95000"/>
                  </a:schemeClr>
                </a:solidFill>
                <a:latin typeface="Montserrat" panose="00000500000000000000" pitchFamily="2" charset="0"/>
              </a:rPr>
              <a:t>Thank You!</a:t>
            </a:r>
          </a:p>
        </p:txBody>
      </p:sp>
    </p:spTree>
    <p:extLst>
      <p:ext uri="{BB962C8B-B14F-4D97-AF65-F5344CB8AC3E}">
        <p14:creationId xmlns:p14="http://schemas.microsoft.com/office/powerpoint/2010/main" val="3527652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0000"/>
                <a:lumOff val="40000"/>
              </a:schemeClr>
            </a:gs>
            <a:gs pos="28000">
              <a:schemeClr val="tx2">
                <a:lumMod val="50000"/>
                <a:lumOff val="50000"/>
              </a:schemeClr>
            </a:gs>
            <a:gs pos="73000">
              <a:schemeClr val="accent1">
                <a:lumMod val="75000"/>
              </a:schemeClr>
            </a:gs>
            <a:gs pos="95000">
              <a:schemeClr val="tx2">
                <a:lumMod val="90000"/>
                <a:lumOff val="1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xmlns="" id="{938A43DF-D794-A880-BEE3-3754CFC069EA}"/>
              </a:ext>
            </a:extLst>
          </p:cNvPr>
          <p:cNvGrpSpPr>
            <a:grpSpLocks noGrp="1" noUngrp="1" noRot="1" noMove="1" noResize="1"/>
          </p:cNvGrpSpPr>
          <p:nvPr/>
        </p:nvGrpSpPr>
        <p:grpSpPr>
          <a:xfrm>
            <a:off x="9878614" y="0"/>
            <a:ext cx="2905237" cy="6858000"/>
            <a:chOff x="9747737" y="0"/>
            <a:chExt cx="2875280" cy="6858000"/>
          </a:xfrm>
        </p:grpSpPr>
        <p:sp>
          <p:nvSpPr>
            <p:cNvPr id="22" name="Freeform: Shape 21">
              <a:extLst>
                <a:ext uri="{FF2B5EF4-FFF2-40B4-BE49-F238E27FC236}">
                  <a16:creationId xmlns:a16="http://schemas.microsoft.com/office/drawing/2014/main" xmlns="" id="{EED92274-C0C6-4F0C-51F1-62AA11CC1833}"/>
                </a:ext>
              </a:extLst>
            </p:cNvPr>
            <p:cNvSpPr>
              <a:spLocks noGrp="1" noRot="1" noMove="1" noResize="1" noEditPoints="1" noAdjustHandles="1" noChangeArrowheads="1" noChangeShapeType="1"/>
            </p:cNvSpPr>
            <p:nvPr/>
          </p:nvSpPr>
          <p:spPr>
            <a:xfrm rot="5400000">
              <a:off x="7756377" y="1991360"/>
              <a:ext cx="6858000" cy="2875280"/>
            </a:xfrm>
            <a:custGeom>
              <a:avLst/>
              <a:gdLst>
                <a:gd name="connsiteX0" fmla="*/ 0 w 6858000"/>
                <a:gd name="connsiteY0" fmla="*/ 2875280 h 2875280"/>
                <a:gd name="connsiteX1" fmla="*/ 0 w 6858000"/>
                <a:gd name="connsiteY1" fmla="*/ 436880 h 2875280"/>
                <a:gd name="connsiteX2" fmla="*/ 934720 w 6858000"/>
                <a:gd name="connsiteY2" fmla="*/ 436880 h 2875280"/>
                <a:gd name="connsiteX3" fmla="*/ 1391920 w 6858000"/>
                <a:gd name="connsiteY3" fmla="*/ 0 h 2875280"/>
                <a:gd name="connsiteX4" fmla="*/ 1849120 w 6858000"/>
                <a:gd name="connsiteY4" fmla="*/ 436880 h 2875280"/>
                <a:gd name="connsiteX5" fmla="*/ 6858000 w 6858000"/>
                <a:gd name="connsiteY5" fmla="*/ 436880 h 2875280"/>
                <a:gd name="connsiteX6" fmla="*/ 6858000 w 6858000"/>
                <a:gd name="connsiteY6" fmla="*/ 2875280 h 287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2875280">
                  <a:moveTo>
                    <a:pt x="0" y="2875280"/>
                  </a:moveTo>
                  <a:lnTo>
                    <a:pt x="0" y="436880"/>
                  </a:lnTo>
                  <a:lnTo>
                    <a:pt x="934720" y="436880"/>
                  </a:lnTo>
                  <a:lnTo>
                    <a:pt x="1391920" y="0"/>
                  </a:lnTo>
                  <a:lnTo>
                    <a:pt x="1849120" y="436880"/>
                  </a:lnTo>
                  <a:lnTo>
                    <a:pt x="6858000" y="436880"/>
                  </a:lnTo>
                  <a:lnTo>
                    <a:pt x="6858000" y="2875280"/>
                  </a:lnTo>
                  <a:close/>
                </a:path>
              </a:pathLst>
            </a:custGeom>
            <a:solidFill>
              <a:schemeClr val="accent1">
                <a:lumMod val="75000"/>
              </a:schemeClr>
            </a:solid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TextBox 27">
              <a:extLst>
                <a:ext uri="{FF2B5EF4-FFF2-40B4-BE49-F238E27FC236}">
                  <a16:creationId xmlns:a16="http://schemas.microsoft.com/office/drawing/2014/main" xmlns="" id="{0946BBF7-AED3-1E63-C91C-3BA6454E8CF1}"/>
                </a:ext>
              </a:extLst>
            </p:cNvPr>
            <p:cNvSpPr txBox="1">
              <a:spLocks noGrp="1" noRot="1" noMove="1" noResize="1" noEditPoints="1" noAdjustHandles="1" noChangeArrowheads="1" noChangeShapeType="1"/>
            </p:cNvSpPr>
            <p:nvPr/>
          </p:nvSpPr>
          <p:spPr>
            <a:xfrm>
              <a:off x="10398283" y="476250"/>
              <a:ext cx="1149032" cy="1569660"/>
            </a:xfrm>
            <a:prstGeom prst="rect">
              <a:avLst/>
            </a:prstGeom>
            <a:noFill/>
          </p:spPr>
          <p:txBody>
            <a:bodyPr wrap="square" rtlCol="0">
              <a:spAutoFit/>
            </a:bodyPr>
            <a:lstStyle/>
            <a:p>
              <a:r>
                <a:rPr lang="en-US" sz="9600" b="1" dirty="0">
                  <a:solidFill>
                    <a:schemeClr val="bg1"/>
                  </a:solidFill>
                  <a:latin typeface="Montserrat" panose="00000500000000000000" pitchFamily="2" charset="0"/>
                  <a:cs typeface="Arial" panose="020B0604020202020204" pitchFamily="34" charset="0"/>
                </a:rPr>
                <a:t>E</a:t>
              </a:r>
            </a:p>
          </p:txBody>
        </p:sp>
        <p:sp>
          <p:nvSpPr>
            <p:cNvPr id="39" name="TextBox 38">
              <a:extLst>
                <a:ext uri="{FF2B5EF4-FFF2-40B4-BE49-F238E27FC236}">
                  <a16:creationId xmlns:a16="http://schemas.microsoft.com/office/drawing/2014/main" xmlns="" id="{787AB6E3-0B0F-EB60-B1F2-6BED8C0DD7D1}"/>
                </a:ext>
              </a:extLst>
            </p:cNvPr>
            <p:cNvSpPr txBox="1">
              <a:spLocks noGrp="1" noRot="1" noMove="1" noResize="1" noEditPoints="1" noAdjustHandles="1" noChangeArrowheads="1" noChangeShapeType="1"/>
            </p:cNvSpPr>
            <p:nvPr/>
          </p:nvSpPr>
          <p:spPr>
            <a:xfrm>
              <a:off x="10036572" y="2205375"/>
              <a:ext cx="1872457" cy="369332"/>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What we learnt</a:t>
              </a:r>
            </a:p>
          </p:txBody>
        </p:sp>
        <p:sp>
          <p:nvSpPr>
            <p:cNvPr id="40" name="TextBox 39">
              <a:extLst>
                <a:ext uri="{FF2B5EF4-FFF2-40B4-BE49-F238E27FC236}">
                  <a16:creationId xmlns:a16="http://schemas.microsoft.com/office/drawing/2014/main" xmlns="" id="{2520C0A3-2D54-5523-8702-3F7445038166}"/>
                </a:ext>
              </a:extLst>
            </p:cNvPr>
            <p:cNvSpPr txBox="1">
              <a:spLocks noGrp="1" noRot="1" noMove="1" noResize="1" noEditPoints="1" noAdjustHandles="1" noChangeArrowheads="1" noChangeShapeType="1"/>
            </p:cNvSpPr>
            <p:nvPr/>
          </p:nvSpPr>
          <p:spPr>
            <a:xfrm>
              <a:off x="10190479" y="2912457"/>
              <a:ext cx="1564641" cy="2462213"/>
            </a:xfrm>
            <a:prstGeom prst="rect">
              <a:avLst/>
            </a:prstGeom>
            <a:noFill/>
          </p:spPr>
          <p:txBody>
            <a:bodyPr wrap="square" rtlCol="0">
              <a:spAutoFit/>
            </a:bodyPr>
            <a:lstStyle/>
            <a:p>
              <a:pPr algn="just"/>
              <a:r>
                <a:rPr lang="en-US" sz="1400" dirty="0">
                  <a:solidFill>
                    <a:schemeClr val="bg1"/>
                  </a:solidFill>
                  <a:latin typeface="Montserrat" panose="00000500000000000000" pitchFamily="2" charset="0"/>
                </a:rPr>
                <a:t>………………………………………………………………………………………………………………………………………………………………………………………………………………………………………………………………………………………………………………………………………………………………</a:t>
              </a:r>
            </a:p>
          </p:txBody>
        </p:sp>
        <p:pic>
          <p:nvPicPr>
            <p:cNvPr id="50" name="Graphic 49" descr="Statistics with solid fill">
              <a:extLst>
                <a:ext uri="{FF2B5EF4-FFF2-40B4-BE49-F238E27FC236}">
                  <a16:creationId xmlns:a16="http://schemas.microsoft.com/office/drawing/2014/main" xmlns="" id="{86EA700F-913A-8CD0-7E9E-8DE72C3BA597}"/>
                </a:ext>
              </a:extLst>
            </p:cNvPr>
            <p:cNvPicPr>
              <a:picLocks noGrp="1" noRot="1" noChangeAspect="1" noMove="1" noResize="1" noEditPoints="1" noAdjustHandles="1" noChangeArrowheads="1" noChangeShapeType="1" noCrop="1"/>
            </p:cNvPicPr>
            <p:nvPr/>
          </p:nvPicPr>
          <p:blipFill>
            <a:blip r:embed="rId2">
              <a:extLst>
                <a:ext uri="{96DAC541-7B7A-43D3-8B79-37D633B846F1}">
                  <asvg:svgBlip xmlns:asvg="http://schemas.microsoft.com/office/drawing/2016/SVG/main" xmlns="" r:embed="rId3"/>
                </a:ext>
              </a:extLst>
            </a:blip>
            <a:stretch>
              <a:fillRect/>
            </a:stretch>
          </p:blipFill>
          <p:spPr>
            <a:xfrm>
              <a:off x="10559020" y="5774027"/>
              <a:ext cx="694450" cy="694450"/>
            </a:xfrm>
            <a:prstGeom prst="rect">
              <a:avLst/>
            </a:prstGeom>
          </p:spPr>
        </p:pic>
      </p:grpSp>
      <p:grpSp>
        <p:nvGrpSpPr>
          <p:cNvPr id="55" name="Group 54">
            <a:extLst>
              <a:ext uri="{FF2B5EF4-FFF2-40B4-BE49-F238E27FC236}">
                <a16:creationId xmlns:a16="http://schemas.microsoft.com/office/drawing/2014/main" xmlns="" id="{568A5891-B6D0-AA7E-3B51-424C006122AA}"/>
              </a:ext>
            </a:extLst>
          </p:cNvPr>
          <p:cNvGrpSpPr>
            <a:grpSpLocks noGrp="1" noUngrp="1" noRot="1" noMove="1" noResize="1"/>
          </p:cNvGrpSpPr>
          <p:nvPr/>
        </p:nvGrpSpPr>
        <p:grpSpPr>
          <a:xfrm>
            <a:off x="7409490" y="-12"/>
            <a:ext cx="2905237" cy="6858000"/>
            <a:chOff x="7279597" y="1"/>
            <a:chExt cx="2875280" cy="6858000"/>
          </a:xfrm>
        </p:grpSpPr>
        <p:sp>
          <p:nvSpPr>
            <p:cNvPr id="21" name="Freeform: Shape 20">
              <a:extLst>
                <a:ext uri="{FF2B5EF4-FFF2-40B4-BE49-F238E27FC236}">
                  <a16:creationId xmlns:a16="http://schemas.microsoft.com/office/drawing/2014/main" xmlns="" id="{969067C2-CA8B-624C-6630-5E448CB15119}"/>
                </a:ext>
              </a:extLst>
            </p:cNvPr>
            <p:cNvSpPr>
              <a:spLocks noGrp="1" noRot="1" noMove="1" noResize="1" noEditPoints="1" noAdjustHandles="1" noChangeArrowheads="1" noChangeShapeType="1"/>
            </p:cNvSpPr>
            <p:nvPr/>
          </p:nvSpPr>
          <p:spPr>
            <a:xfrm rot="5400000">
              <a:off x="5288237" y="1991361"/>
              <a:ext cx="6858000" cy="2875280"/>
            </a:xfrm>
            <a:custGeom>
              <a:avLst/>
              <a:gdLst>
                <a:gd name="connsiteX0" fmla="*/ 0 w 6858000"/>
                <a:gd name="connsiteY0" fmla="*/ 2875280 h 2875280"/>
                <a:gd name="connsiteX1" fmla="*/ 0 w 6858000"/>
                <a:gd name="connsiteY1" fmla="*/ 436880 h 2875280"/>
                <a:gd name="connsiteX2" fmla="*/ 1005840 w 6858000"/>
                <a:gd name="connsiteY2" fmla="*/ 436880 h 2875280"/>
                <a:gd name="connsiteX3" fmla="*/ 1463040 w 6858000"/>
                <a:gd name="connsiteY3" fmla="*/ 0 h 2875280"/>
                <a:gd name="connsiteX4" fmla="*/ 1920240 w 6858000"/>
                <a:gd name="connsiteY4" fmla="*/ 436880 h 2875280"/>
                <a:gd name="connsiteX5" fmla="*/ 6858000 w 6858000"/>
                <a:gd name="connsiteY5" fmla="*/ 436880 h 2875280"/>
                <a:gd name="connsiteX6" fmla="*/ 6858000 w 6858000"/>
                <a:gd name="connsiteY6" fmla="*/ 2875280 h 287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2875280">
                  <a:moveTo>
                    <a:pt x="0" y="2875280"/>
                  </a:moveTo>
                  <a:lnTo>
                    <a:pt x="0" y="436880"/>
                  </a:lnTo>
                  <a:lnTo>
                    <a:pt x="1005840" y="436880"/>
                  </a:lnTo>
                  <a:lnTo>
                    <a:pt x="1463040" y="0"/>
                  </a:lnTo>
                  <a:lnTo>
                    <a:pt x="1920240" y="436880"/>
                  </a:lnTo>
                  <a:lnTo>
                    <a:pt x="6858000" y="436880"/>
                  </a:lnTo>
                  <a:lnTo>
                    <a:pt x="6858000" y="2875280"/>
                  </a:lnTo>
                  <a:close/>
                </a:path>
              </a:pathLst>
            </a:custGeom>
            <a:solidFill>
              <a:schemeClr val="tx2">
                <a:lumMod val="75000"/>
                <a:lumOff val="25000"/>
              </a:schemeClr>
            </a:solid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TextBox 28">
              <a:extLst>
                <a:ext uri="{FF2B5EF4-FFF2-40B4-BE49-F238E27FC236}">
                  <a16:creationId xmlns:a16="http://schemas.microsoft.com/office/drawing/2014/main" xmlns="" id="{7BDCA556-F556-5369-6DE5-144680F3B090}"/>
                </a:ext>
              </a:extLst>
            </p:cNvPr>
            <p:cNvSpPr txBox="1">
              <a:spLocks noGrp="1" noRot="1" noMove="1" noResize="1" noEditPoints="1" noAdjustHandles="1" noChangeArrowheads="1" noChangeShapeType="1"/>
            </p:cNvSpPr>
            <p:nvPr/>
          </p:nvSpPr>
          <p:spPr>
            <a:xfrm>
              <a:off x="7959885" y="476250"/>
              <a:ext cx="1149032" cy="1569660"/>
            </a:xfrm>
            <a:prstGeom prst="rect">
              <a:avLst/>
            </a:prstGeom>
            <a:noFill/>
          </p:spPr>
          <p:txBody>
            <a:bodyPr wrap="square" rtlCol="0">
              <a:spAutoFit/>
            </a:bodyPr>
            <a:lstStyle/>
            <a:p>
              <a:r>
                <a:rPr lang="en-US" sz="9600" b="1" dirty="0">
                  <a:solidFill>
                    <a:schemeClr val="bg1"/>
                  </a:solidFill>
                  <a:latin typeface="Montserrat" panose="00000500000000000000" pitchFamily="2" charset="0"/>
                  <a:cs typeface="Arial" panose="020B0604020202020204" pitchFamily="34" charset="0"/>
                </a:rPr>
                <a:t>D</a:t>
              </a:r>
            </a:p>
          </p:txBody>
        </p:sp>
        <p:sp>
          <p:nvSpPr>
            <p:cNvPr id="37" name="TextBox 36">
              <a:extLst>
                <a:ext uri="{FF2B5EF4-FFF2-40B4-BE49-F238E27FC236}">
                  <a16:creationId xmlns:a16="http://schemas.microsoft.com/office/drawing/2014/main" xmlns="" id="{3BB24776-9733-E5D9-90BA-3D670EB72B92}"/>
                </a:ext>
              </a:extLst>
            </p:cNvPr>
            <p:cNvSpPr txBox="1">
              <a:spLocks noGrp="1" noRot="1" noMove="1" noResize="1" noEditPoints="1" noAdjustHandles="1" noChangeArrowheads="1" noChangeShapeType="1"/>
            </p:cNvSpPr>
            <p:nvPr/>
          </p:nvSpPr>
          <p:spPr>
            <a:xfrm>
              <a:off x="7598172" y="2205375"/>
              <a:ext cx="1872457" cy="677108"/>
            </a:xfrm>
            <a:prstGeom prst="rect">
              <a:avLst/>
            </a:prstGeom>
            <a:noFill/>
          </p:spPr>
          <p:txBody>
            <a:bodyPr wrap="square" rtlCol="0">
              <a:spAutoFit/>
            </a:bodyPr>
            <a:lstStyle/>
            <a:p>
              <a:pPr algn="ctr"/>
              <a:r>
                <a:rPr lang="en-US" sz="2000" b="1" dirty="0">
                  <a:solidFill>
                    <a:schemeClr val="bg1"/>
                  </a:solidFill>
                  <a:latin typeface="Montserrat" panose="00000500000000000000" pitchFamily="2" charset="0"/>
                </a:rPr>
                <a:t>Future </a:t>
              </a:r>
              <a:r>
                <a:rPr lang="en-US" b="1" dirty="0">
                  <a:solidFill>
                    <a:schemeClr val="bg1"/>
                  </a:solidFill>
                  <a:latin typeface="Montserrat" panose="00000500000000000000" pitchFamily="2" charset="0"/>
                </a:rPr>
                <a:t>Works</a:t>
              </a:r>
            </a:p>
          </p:txBody>
        </p:sp>
        <p:sp>
          <p:nvSpPr>
            <p:cNvPr id="38" name="TextBox 37">
              <a:extLst>
                <a:ext uri="{FF2B5EF4-FFF2-40B4-BE49-F238E27FC236}">
                  <a16:creationId xmlns:a16="http://schemas.microsoft.com/office/drawing/2014/main" xmlns="" id="{C31330F5-0262-1EB4-DBBB-A39B3F000DA6}"/>
                </a:ext>
              </a:extLst>
            </p:cNvPr>
            <p:cNvSpPr txBox="1">
              <a:spLocks noGrp="1" noRot="1" noMove="1" noResize="1" noEditPoints="1" noAdjustHandles="1" noChangeArrowheads="1" noChangeShapeType="1"/>
            </p:cNvSpPr>
            <p:nvPr/>
          </p:nvSpPr>
          <p:spPr>
            <a:xfrm>
              <a:off x="7752079" y="2912457"/>
              <a:ext cx="1564641" cy="2462213"/>
            </a:xfrm>
            <a:prstGeom prst="rect">
              <a:avLst/>
            </a:prstGeom>
            <a:noFill/>
          </p:spPr>
          <p:txBody>
            <a:bodyPr wrap="square" rtlCol="0">
              <a:spAutoFit/>
            </a:bodyPr>
            <a:lstStyle/>
            <a:p>
              <a:pPr algn="just"/>
              <a:r>
                <a:rPr lang="en-US" sz="1400" dirty="0">
                  <a:solidFill>
                    <a:schemeClr val="bg1"/>
                  </a:solidFill>
                  <a:latin typeface="Montserrat" panose="00000500000000000000" pitchFamily="2" charset="0"/>
                </a:rPr>
                <a:t>………………………………………………………………………………………………………………………………………………………………………………………………………………………………………………………………………………………………………………………………………………………………</a:t>
              </a:r>
            </a:p>
          </p:txBody>
        </p:sp>
        <p:pic>
          <p:nvPicPr>
            <p:cNvPr id="46" name="Graphic 45" descr="Group brainstorm with solid fill">
              <a:extLst>
                <a:ext uri="{FF2B5EF4-FFF2-40B4-BE49-F238E27FC236}">
                  <a16:creationId xmlns:a16="http://schemas.microsoft.com/office/drawing/2014/main" xmlns="" id="{2C16E669-11EE-FE2E-9BDE-9289F5F94AE0}"/>
                </a:ext>
              </a:extLst>
            </p:cNvPr>
            <p:cNvPicPr>
              <a:picLocks noGrp="1" noRot="1" noChangeAspect="1" noMove="1" noResize="1" noEditPoints="1" noAdjustHandles="1" noChangeArrowheads="1" noChangeShapeType="1" noCrop="1"/>
            </p:cNvPicPr>
            <p:nvPr/>
          </p:nvPicPr>
          <p:blipFill>
            <a:blip r:embed="rId4">
              <a:extLst>
                <a:ext uri="{96DAC541-7B7A-43D3-8B79-37D633B846F1}">
                  <asvg:svgBlip xmlns:asvg="http://schemas.microsoft.com/office/drawing/2016/SVG/main" xmlns="" r:embed="rId5"/>
                </a:ext>
              </a:extLst>
            </a:blip>
            <a:stretch>
              <a:fillRect/>
            </a:stretch>
          </p:blipFill>
          <p:spPr>
            <a:xfrm>
              <a:off x="8245568" y="5774027"/>
              <a:ext cx="656401" cy="656401"/>
            </a:xfrm>
            <a:prstGeom prst="rect">
              <a:avLst/>
            </a:prstGeom>
          </p:spPr>
        </p:pic>
      </p:grpSp>
      <p:grpSp>
        <p:nvGrpSpPr>
          <p:cNvPr id="54" name="Group 53">
            <a:extLst>
              <a:ext uri="{FF2B5EF4-FFF2-40B4-BE49-F238E27FC236}">
                <a16:creationId xmlns:a16="http://schemas.microsoft.com/office/drawing/2014/main" xmlns="" id="{BEC752BD-CB26-348A-B2EF-4889A6E0ACEB}"/>
              </a:ext>
            </a:extLst>
          </p:cNvPr>
          <p:cNvGrpSpPr>
            <a:grpSpLocks noGrp="1" noUngrp="1" noRot="1" noMove="1" noResize="1"/>
          </p:cNvGrpSpPr>
          <p:nvPr/>
        </p:nvGrpSpPr>
        <p:grpSpPr>
          <a:xfrm>
            <a:off x="4953555" y="0"/>
            <a:ext cx="2905237" cy="6858000"/>
            <a:chOff x="4899899" y="0"/>
            <a:chExt cx="2875280" cy="6858000"/>
          </a:xfrm>
        </p:grpSpPr>
        <p:sp>
          <p:nvSpPr>
            <p:cNvPr id="20" name="Freeform: Shape 19">
              <a:extLst>
                <a:ext uri="{FF2B5EF4-FFF2-40B4-BE49-F238E27FC236}">
                  <a16:creationId xmlns:a16="http://schemas.microsoft.com/office/drawing/2014/main" xmlns="" id="{C676E1B7-2E82-B96A-5866-CEA57DBB0B30}"/>
                </a:ext>
              </a:extLst>
            </p:cNvPr>
            <p:cNvSpPr>
              <a:spLocks noGrp="1" noRot="1" noMove="1" noResize="1" noEditPoints="1" noAdjustHandles="1" noChangeArrowheads="1" noChangeShapeType="1"/>
            </p:cNvSpPr>
            <p:nvPr/>
          </p:nvSpPr>
          <p:spPr>
            <a:xfrm rot="5400000">
              <a:off x="2908539" y="1991360"/>
              <a:ext cx="6858000" cy="2875280"/>
            </a:xfrm>
            <a:custGeom>
              <a:avLst/>
              <a:gdLst>
                <a:gd name="connsiteX0" fmla="*/ 0 w 6858000"/>
                <a:gd name="connsiteY0" fmla="*/ 2875280 h 2875280"/>
                <a:gd name="connsiteX1" fmla="*/ 0 w 6858000"/>
                <a:gd name="connsiteY1" fmla="*/ 436880 h 2875280"/>
                <a:gd name="connsiteX2" fmla="*/ 934720 w 6858000"/>
                <a:gd name="connsiteY2" fmla="*/ 436880 h 2875280"/>
                <a:gd name="connsiteX3" fmla="*/ 1391920 w 6858000"/>
                <a:gd name="connsiteY3" fmla="*/ 0 h 2875280"/>
                <a:gd name="connsiteX4" fmla="*/ 1849120 w 6858000"/>
                <a:gd name="connsiteY4" fmla="*/ 436880 h 2875280"/>
                <a:gd name="connsiteX5" fmla="*/ 6858000 w 6858000"/>
                <a:gd name="connsiteY5" fmla="*/ 436880 h 2875280"/>
                <a:gd name="connsiteX6" fmla="*/ 6858000 w 6858000"/>
                <a:gd name="connsiteY6" fmla="*/ 2875280 h 287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2875280">
                  <a:moveTo>
                    <a:pt x="0" y="2875280"/>
                  </a:moveTo>
                  <a:lnTo>
                    <a:pt x="0" y="436880"/>
                  </a:lnTo>
                  <a:lnTo>
                    <a:pt x="934720" y="436880"/>
                  </a:lnTo>
                  <a:lnTo>
                    <a:pt x="1391920" y="0"/>
                  </a:lnTo>
                  <a:lnTo>
                    <a:pt x="1849120" y="436880"/>
                  </a:lnTo>
                  <a:lnTo>
                    <a:pt x="6858000" y="436880"/>
                  </a:lnTo>
                  <a:lnTo>
                    <a:pt x="6858000" y="2875280"/>
                  </a:lnTo>
                  <a:close/>
                </a:path>
              </a:pathLst>
            </a:custGeom>
            <a:solidFill>
              <a:schemeClr val="tx2">
                <a:lumMod val="50000"/>
                <a:lumOff val="50000"/>
              </a:schemeClr>
            </a:solid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TextBox 26">
              <a:extLst>
                <a:ext uri="{FF2B5EF4-FFF2-40B4-BE49-F238E27FC236}">
                  <a16:creationId xmlns:a16="http://schemas.microsoft.com/office/drawing/2014/main" xmlns="" id="{C9FF1897-E070-72D6-9DF8-8A7A9F39EC77}"/>
                </a:ext>
              </a:extLst>
            </p:cNvPr>
            <p:cNvSpPr txBox="1">
              <a:spLocks noGrp="1" noRot="1" noMove="1" noResize="1" noEditPoints="1" noAdjustHandles="1" noChangeArrowheads="1" noChangeShapeType="1"/>
            </p:cNvSpPr>
            <p:nvPr/>
          </p:nvSpPr>
          <p:spPr>
            <a:xfrm>
              <a:off x="5521484" y="476250"/>
              <a:ext cx="1149032" cy="1569660"/>
            </a:xfrm>
            <a:prstGeom prst="rect">
              <a:avLst/>
            </a:prstGeom>
            <a:noFill/>
          </p:spPr>
          <p:txBody>
            <a:bodyPr wrap="square" rtlCol="0">
              <a:spAutoFit/>
            </a:bodyPr>
            <a:lstStyle/>
            <a:p>
              <a:r>
                <a:rPr lang="en-US" sz="9600" b="1" dirty="0">
                  <a:solidFill>
                    <a:schemeClr val="bg1"/>
                  </a:solidFill>
                  <a:latin typeface="Montserrat" panose="00000500000000000000" pitchFamily="2" charset="0"/>
                  <a:cs typeface="Arial" panose="020B0604020202020204" pitchFamily="34" charset="0"/>
                </a:rPr>
                <a:t>C</a:t>
              </a:r>
            </a:p>
          </p:txBody>
        </p:sp>
        <p:sp>
          <p:nvSpPr>
            <p:cNvPr id="35" name="TextBox 34">
              <a:extLst>
                <a:ext uri="{FF2B5EF4-FFF2-40B4-BE49-F238E27FC236}">
                  <a16:creationId xmlns:a16="http://schemas.microsoft.com/office/drawing/2014/main" xmlns="" id="{6159133F-3F3E-08A8-7D33-1556DC2A2B6C}"/>
                </a:ext>
              </a:extLst>
            </p:cNvPr>
            <p:cNvSpPr txBox="1">
              <a:spLocks noGrp="1" noRot="1" noMove="1" noResize="1" noEditPoints="1" noAdjustHandles="1" noChangeArrowheads="1" noChangeShapeType="1"/>
            </p:cNvSpPr>
            <p:nvPr/>
          </p:nvSpPr>
          <p:spPr>
            <a:xfrm>
              <a:off x="5159771" y="2205375"/>
              <a:ext cx="1872457" cy="369332"/>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Reason</a:t>
              </a:r>
            </a:p>
          </p:txBody>
        </p:sp>
        <p:sp>
          <p:nvSpPr>
            <p:cNvPr id="36" name="TextBox 35">
              <a:extLst>
                <a:ext uri="{FF2B5EF4-FFF2-40B4-BE49-F238E27FC236}">
                  <a16:creationId xmlns:a16="http://schemas.microsoft.com/office/drawing/2014/main" xmlns="" id="{26DA3434-3DAE-CB98-E361-55146C6C75D3}"/>
                </a:ext>
              </a:extLst>
            </p:cNvPr>
            <p:cNvSpPr txBox="1">
              <a:spLocks noGrp="1" noRot="1" noMove="1" noResize="1" noEditPoints="1" noAdjustHandles="1" noChangeArrowheads="1" noChangeShapeType="1"/>
            </p:cNvSpPr>
            <p:nvPr/>
          </p:nvSpPr>
          <p:spPr>
            <a:xfrm>
              <a:off x="5313678" y="2851706"/>
              <a:ext cx="1564641" cy="2462213"/>
            </a:xfrm>
            <a:prstGeom prst="rect">
              <a:avLst/>
            </a:prstGeom>
            <a:noFill/>
          </p:spPr>
          <p:txBody>
            <a:bodyPr wrap="square" rtlCol="0">
              <a:spAutoFit/>
            </a:bodyPr>
            <a:lstStyle/>
            <a:p>
              <a:pPr algn="just"/>
              <a:r>
                <a:rPr lang="en-US" sz="1400" dirty="0">
                  <a:solidFill>
                    <a:schemeClr val="bg1"/>
                  </a:solidFill>
                  <a:latin typeface="Montserrat" panose="00000500000000000000" pitchFamily="2" charset="0"/>
                </a:rPr>
                <a:t>………………………………………………………………………………………………………………………………………………………………………………………………………………………………………………………………………………………………………………………………………………………………</a:t>
              </a:r>
            </a:p>
          </p:txBody>
        </p:sp>
        <p:pic>
          <p:nvPicPr>
            <p:cNvPr id="48" name="Graphic 47" descr="Lightbulb and gear with solid fill">
              <a:extLst>
                <a:ext uri="{FF2B5EF4-FFF2-40B4-BE49-F238E27FC236}">
                  <a16:creationId xmlns:a16="http://schemas.microsoft.com/office/drawing/2014/main" xmlns="" id="{51F22414-24F9-03FF-1413-C6FDF3720F23}"/>
                </a:ext>
              </a:extLst>
            </p:cNvPr>
            <p:cNvPicPr>
              <a:picLocks noGrp="1" noRot="1" noChangeAspect="1" noMove="1" noResize="1" noEditPoints="1" noAdjustHandles="1" noChangeArrowheads="1" noChangeShapeType="1" noCrop="1"/>
            </p:cNvPicPr>
            <p:nvPr/>
          </p:nvPicPr>
          <p:blipFill>
            <a:blip r:embed="rId6">
              <a:extLst>
                <a:ext uri="{96DAC541-7B7A-43D3-8B79-37D633B846F1}">
                  <asvg:svgBlip xmlns:asvg="http://schemas.microsoft.com/office/drawing/2016/SVG/main" xmlns="" r:embed="rId7"/>
                </a:ext>
              </a:extLst>
            </a:blip>
            <a:stretch>
              <a:fillRect/>
            </a:stretch>
          </p:blipFill>
          <p:spPr>
            <a:xfrm>
              <a:off x="5719262" y="5703441"/>
              <a:ext cx="753476" cy="753476"/>
            </a:xfrm>
            <a:prstGeom prst="rect">
              <a:avLst/>
            </a:prstGeom>
          </p:spPr>
        </p:pic>
      </p:grpSp>
      <p:grpSp>
        <p:nvGrpSpPr>
          <p:cNvPr id="53" name="Group 52">
            <a:extLst>
              <a:ext uri="{FF2B5EF4-FFF2-40B4-BE49-F238E27FC236}">
                <a16:creationId xmlns:a16="http://schemas.microsoft.com/office/drawing/2014/main" xmlns="" id="{2B73EEE1-0E97-873B-1457-70635A820E25}"/>
              </a:ext>
            </a:extLst>
          </p:cNvPr>
          <p:cNvGrpSpPr>
            <a:grpSpLocks noGrp="1" noUngrp="1" noRot="1" noMove="1" noResize="1"/>
          </p:cNvGrpSpPr>
          <p:nvPr/>
        </p:nvGrpSpPr>
        <p:grpSpPr>
          <a:xfrm>
            <a:off x="2473855" y="12"/>
            <a:ext cx="2905237" cy="6858000"/>
            <a:chOff x="2438400" y="0"/>
            <a:chExt cx="2875280" cy="6858000"/>
          </a:xfrm>
        </p:grpSpPr>
        <p:sp>
          <p:nvSpPr>
            <p:cNvPr id="19" name="Freeform: Shape 18">
              <a:extLst>
                <a:ext uri="{FF2B5EF4-FFF2-40B4-BE49-F238E27FC236}">
                  <a16:creationId xmlns:a16="http://schemas.microsoft.com/office/drawing/2014/main" xmlns="" id="{513F147C-1DAD-5B37-637D-0A7D4DE6624C}"/>
                </a:ext>
              </a:extLst>
            </p:cNvPr>
            <p:cNvSpPr>
              <a:spLocks noGrp="1" noRot="1" noMove="1" noResize="1" noEditPoints="1" noAdjustHandles="1" noChangeArrowheads="1" noChangeShapeType="1"/>
            </p:cNvSpPr>
            <p:nvPr/>
          </p:nvSpPr>
          <p:spPr>
            <a:xfrm rot="5400000">
              <a:off x="447040" y="1991360"/>
              <a:ext cx="6858000" cy="2875280"/>
            </a:xfrm>
            <a:custGeom>
              <a:avLst/>
              <a:gdLst>
                <a:gd name="connsiteX0" fmla="*/ 0 w 6858000"/>
                <a:gd name="connsiteY0" fmla="*/ 2875280 h 2875280"/>
                <a:gd name="connsiteX1" fmla="*/ 0 w 6858000"/>
                <a:gd name="connsiteY1" fmla="*/ 436880 h 2875280"/>
                <a:gd name="connsiteX2" fmla="*/ 1005840 w 6858000"/>
                <a:gd name="connsiteY2" fmla="*/ 436880 h 2875280"/>
                <a:gd name="connsiteX3" fmla="*/ 1463040 w 6858000"/>
                <a:gd name="connsiteY3" fmla="*/ 0 h 2875280"/>
                <a:gd name="connsiteX4" fmla="*/ 1920240 w 6858000"/>
                <a:gd name="connsiteY4" fmla="*/ 436880 h 2875280"/>
                <a:gd name="connsiteX5" fmla="*/ 6858000 w 6858000"/>
                <a:gd name="connsiteY5" fmla="*/ 436880 h 2875280"/>
                <a:gd name="connsiteX6" fmla="*/ 6858000 w 6858000"/>
                <a:gd name="connsiteY6" fmla="*/ 2875280 h 287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2875280">
                  <a:moveTo>
                    <a:pt x="0" y="2875280"/>
                  </a:moveTo>
                  <a:lnTo>
                    <a:pt x="0" y="436880"/>
                  </a:lnTo>
                  <a:lnTo>
                    <a:pt x="1005840" y="436880"/>
                  </a:lnTo>
                  <a:lnTo>
                    <a:pt x="1463040" y="0"/>
                  </a:lnTo>
                  <a:lnTo>
                    <a:pt x="1920240" y="436880"/>
                  </a:lnTo>
                  <a:lnTo>
                    <a:pt x="6858000" y="436880"/>
                  </a:lnTo>
                  <a:lnTo>
                    <a:pt x="6858000" y="2875280"/>
                  </a:lnTo>
                  <a:close/>
                </a:path>
              </a:pathLst>
            </a:custGeom>
            <a:solidFill>
              <a:schemeClr val="accent1">
                <a:lumMod val="60000"/>
                <a:lumOff val="40000"/>
              </a:schemeClr>
            </a:solid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TextBox 25">
              <a:extLst>
                <a:ext uri="{FF2B5EF4-FFF2-40B4-BE49-F238E27FC236}">
                  <a16:creationId xmlns:a16="http://schemas.microsoft.com/office/drawing/2014/main" xmlns="" id="{652AC52A-AB13-FE6E-9DF5-3480DDE57F60}"/>
                </a:ext>
              </a:extLst>
            </p:cNvPr>
            <p:cNvSpPr txBox="1">
              <a:spLocks noGrp="1" noRot="1" noMove="1" noResize="1" noEditPoints="1" noAdjustHandles="1" noChangeArrowheads="1" noChangeShapeType="1"/>
            </p:cNvSpPr>
            <p:nvPr/>
          </p:nvSpPr>
          <p:spPr>
            <a:xfrm>
              <a:off x="3083084" y="476250"/>
              <a:ext cx="1149032" cy="1569660"/>
            </a:xfrm>
            <a:prstGeom prst="rect">
              <a:avLst/>
            </a:prstGeom>
            <a:noFill/>
          </p:spPr>
          <p:txBody>
            <a:bodyPr wrap="square" rtlCol="0">
              <a:spAutoFit/>
            </a:bodyPr>
            <a:lstStyle/>
            <a:p>
              <a:r>
                <a:rPr lang="en-US" sz="9600" b="1" dirty="0">
                  <a:solidFill>
                    <a:schemeClr val="bg1"/>
                  </a:solidFill>
                  <a:latin typeface="Montserrat" panose="00000500000000000000" pitchFamily="2" charset="0"/>
                  <a:cs typeface="Arial" panose="020B0604020202020204" pitchFamily="34" charset="0"/>
                </a:rPr>
                <a:t>B</a:t>
              </a:r>
            </a:p>
          </p:txBody>
        </p:sp>
        <p:sp>
          <p:nvSpPr>
            <p:cNvPr id="33" name="TextBox 32">
              <a:extLst>
                <a:ext uri="{FF2B5EF4-FFF2-40B4-BE49-F238E27FC236}">
                  <a16:creationId xmlns:a16="http://schemas.microsoft.com/office/drawing/2014/main" xmlns="" id="{01A147B0-FB12-25BA-3E0C-5858100F1B2C}"/>
                </a:ext>
              </a:extLst>
            </p:cNvPr>
            <p:cNvSpPr txBox="1">
              <a:spLocks noGrp="1" noRot="1" noMove="1" noResize="1" noEditPoints="1" noAdjustHandles="1" noChangeArrowheads="1" noChangeShapeType="1"/>
            </p:cNvSpPr>
            <p:nvPr/>
          </p:nvSpPr>
          <p:spPr>
            <a:xfrm>
              <a:off x="2721371" y="2205375"/>
              <a:ext cx="1872457" cy="646331"/>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Aims &amp; Objectives</a:t>
              </a:r>
            </a:p>
          </p:txBody>
        </p:sp>
        <p:sp>
          <p:nvSpPr>
            <p:cNvPr id="34" name="TextBox 33">
              <a:extLst>
                <a:ext uri="{FF2B5EF4-FFF2-40B4-BE49-F238E27FC236}">
                  <a16:creationId xmlns:a16="http://schemas.microsoft.com/office/drawing/2014/main" xmlns="" id="{8E9F4656-B33A-BB0D-796A-09675602D134}"/>
                </a:ext>
              </a:extLst>
            </p:cNvPr>
            <p:cNvSpPr txBox="1">
              <a:spLocks noGrp="1" noRot="1" noMove="1" noResize="1" noEditPoints="1" noAdjustHandles="1" noChangeArrowheads="1" noChangeShapeType="1"/>
            </p:cNvSpPr>
            <p:nvPr/>
          </p:nvSpPr>
          <p:spPr>
            <a:xfrm>
              <a:off x="2875278" y="2912457"/>
              <a:ext cx="1564641" cy="2462213"/>
            </a:xfrm>
            <a:prstGeom prst="rect">
              <a:avLst/>
            </a:prstGeom>
            <a:noFill/>
          </p:spPr>
          <p:txBody>
            <a:bodyPr wrap="square" rtlCol="0">
              <a:spAutoFit/>
            </a:bodyPr>
            <a:lstStyle/>
            <a:p>
              <a:pPr algn="just"/>
              <a:r>
                <a:rPr lang="en-US" sz="1400" dirty="0">
                  <a:solidFill>
                    <a:schemeClr val="bg1"/>
                  </a:solidFill>
                  <a:latin typeface="Montserrat" panose="00000500000000000000" pitchFamily="2" charset="0"/>
                </a:rPr>
                <a:t>………………………………………………………………………………………………………………………………………………………………………………………………………………………………………………………………………………………………………………………………………………………………</a:t>
              </a:r>
            </a:p>
          </p:txBody>
        </p:sp>
        <p:pic>
          <p:nvPicPr>
            <p:cNvPr id="44" name="Graphic 43" descr="Flask with solid fill">
              <a:extLst>
                <a:ext uri="{FF2B5EF4-FFF2-40B4-BE49-F238E27FC236}">
                  <a16:creationId xmlns:a16="http://schemas.microsoft.com/office/drawing/2014/main" xmlns="" id="{46DD8784-81EE-379C-0FC1-A7FEB946FF25}"/>
                </a:ext>
              </a:extLst>
            </p:cNvPr>
            <p:cNvPicPr>
              <a:picLocks noGrp="1" noRot="1" noChangeAspect="1" noMove="1" noResize="1" noEditPoints="1" noAdjustHandles="1" noChangeArrowheads="1" noChangeShapeType="1" noCrop="1"/>
            </p:cNvPicPr>
            <p:nvPr/>
          </p:nvPicPr>
          <p:blipFill>
            <a:blip r:embed="rId8">
              <a:extLst>
                <a:ext uri="{96DAC541-7B7A-43D3-8B79-37D633B846F1}">
                  <asvg:svgBlip xmlns:asvg="http://schemas.microsoft.com/office/drawing/2016/SVG/main" xmlns="" r:embed="rId9"/>
                </a:ext>
              </a:extLst>
            </a:blip>
            <a:stretch>
              <a:fillRect/>
            </a:stretch>
          </p:blipFill>
          <p:spPr>
            <a:xfrm>
              <a:off x="3379396" y="5769293"/>
              <a:ext cx="665868" cy="665868"/>
            </a:xfrm>
            <a:prstGeom prst="rect">
              <a:avLst/>
            </a:prstGeom>
          </p:spPr>
        </p:pic>
      </p:grpSp>
      <p:grpSp>
        <p:nvGrpSpPr>
          <p:cNvPr id="52" name="Group 51">
            <a:extLst>
              <a:ext uri="{FF2B5EF4-FFF2-40B4-BE49-F238E27FC236}">
                <a16:creationId xmlns:a16="http://schemas.microsoft.com/office/drawing/2014/main" xmlns="" id="{C01577B9-0DD5-B03D-FF23-B00E7348BF52}"/>
              </a:ext>
            </a:extLst>
          </p:cNvPr>
          <p:cNvGrpSpPr>
            <a:grpSpLocks noGrp="1" noUngrp="1" noRot="1" noMove="1" noResize="1"/>
          </p:cNvGrpSpPr>
          <p:nvPr/>
        </p:nvGrpSpPr>
        <p:grpSpPr>
          <a:xfrm>
            <a:off x="4731" y="0"/>
            <a:ext cx="2905237" cy="6858000"/>
            <a:chOff x="78274" y="1"/>
            <a:chExt cx="2875280" cy="6858000"/>
          </a:xfrm>
        </p:grpSpPr>
        <p:sp>
          <p:nvSpPr>
            <p:cNvPr id="18" name="Freeform: Shape 17">
              <a:extLst>
                <a:ext uri="{FF2B5EF4-FFF2-40B4-BE49-F238E27FC236}">
                  <a16:creationId xmlns:a16="http://schemas.microsoft.com/office/drawing/2014/main" xmlns="" id="{C456C48A-5363-D6FF-1608-0575B118213A}"/>
                </a:ext>
              </a:extLst>
            </p:cNvPr>
            <p:cNvSpPr>
              <a:spLocks noGrp="1" noRot="1" noMove="1" noResize="1" noEditPoints="1" noAdjustHandles="1" noChangeArrowheads="1" noChangeShapeType="1"/>
            </p:cNvSpPr>
            <p:nvPr/>
          </p:nvSpPr>
          <p:spPr>
            <a:xfrm rot="5400000">
              <a:off x="-1913086" y="1991361"/>
              <a:ext cx="6858000" cy="2875280"/>
            </a:xfrm>
            <a:custGeom>
              <a:avLst/>
              <a:gdLst>
                <a:gd name="connsiteX0" fmla="*/ 0 w 6858000"/>
                <a:gd name="connsiteY0" fmla="*/ 2875280 h 2875280"/>
                <a:gd name="connsiteX1" fmla="*/ 0 w 6858000"/>
                <a:gd name="connsiteY1" fmla="*/ 436880 h 2875280"/>
                <a:gd name="connsiteX2" fmla="*/ 1005840 w 6858000"/>
                <a:gd name="connsiteY2" fmla="*/ 436880 h 2875280"/>
                <a:gd name="connsiteX3" fmla="*/ 1463040 w 6858000"/>
                <a:gd name="connsiteY3" fmla="*/ 0 h 2875280"/>
                <a:gd name="connsiteX4" fmla="*/ 1920240 w 6858000"/>
                <a:gd name="connsiteY4" fmla="*/ 436880 h 2875280"/>
                <a:gd name="connsiteX5" fmla="*/ 6858000 w 6858000"/>
                <a:gd name="connsiteY5" fmla="*/ 436880 h 2875280"/>
                <a:gd name="connsiteX6" fmla="*/ 6858000 w 6858000"/>
                <a:gd name="connsiteY6" fmla="*/ 2875280 h 287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2875280">
                  <a:moveTo>
                    <a:pt x="0" y="2875280"/>
                  </a:moveTo>
                  <a:lnTo>
                    <a:pt x="0" y="436880"/>
                  </a:lnTo>
                  <a:lnTo>
                    <a:pt x="1005840" y="436880"/>
                  </a:lnTo>
                  <a:lnTo>
                    <a:pt x="1463040" y="0"/>
                  </a:lnTo>
                  <a:lnTo>
                    <a:pt x="1920240" y="436880"/>
                  </a:lnTo>
                  <a:lnTo>
                    <a:pt x="6858000" y="436880"/>
                  </a:lnTo>
                  <a:lnTo>
                    <a:pt x="6858000" y="2875280"/>
                  </a:lnTo>
                  <a:close/>
                </a:path>
              </a:pathLst>
            </a:custGeom>
            <a:solidFill>
              <a:schemeClr val="accent1">
                <a:lumMod val="40000"/>
                <a:lumOff val="60000"/>
              </a:schemeClr>
            </a:solidFill>
            <a:ln>
              <a:noFill/>
            </a:ln>
            <a:effectLst>
              <a:outerShdw blurRad="1270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TextBox 23">
              <a:extLst>
                <a:ext uri="{FF2B5EF4-FFF2-40B4-BE49-F238E27FC236}">
                  <a16:creationId xmlns:a16="http://schemas.microsoft.com/office/drawing/2014/main" xmlns="" id="{E653FF78-446F-4895-3C8E-B2AEFB329DCB}"/>
                </a:ext>
              </a:extLst>
            </p:cNvPr>
            <p:cNvSpPr txBox="1">
              <a:spLocks noGrp="1" noRot="1" noMove="1" noResize="1" noEditPoints="1" noAdjustHandles="1" noChangeArrowheads="1" noChangeShapeType="1"/>
            </p:cNvSpPr>
            <p:nvPr/>
          </p:nvSpPr>
          <p:spPr>
            <a:xfrm>
              <a:off x="644684" y="476250"/>
              <a:ext cx="1149032" cy="1569660"/>
            </a:xfrm>
            <a:prstGeom prst="rect">
              <a:avLst/>
            </a:prstGeom>
            <a:noFill/>
          </p:spPr>
          <p:txBody>
            <a:bodyPr wrap="square" rtlCol="0">
              <a:spAutoFit/>
            </a:bodyPr>
            <a:lstStyle/>
            <a:p>
              <a:r>
                <a:rPr lang="en-US" sz="9600" b="1" dirty="0">
                  <a:solidFill>
                    <a:schemeClr val="bg1"/>
                  </a:solidFill>
                  <a:latin typeface="Montserrat" panose="00000500000000000000" pitchFamily="2" charset="0"/>
                  <a:cs typeface="Arial" panose="020B0604020202020204" pitchFamily="34" charset="0"/>
                </a:rPr>
                <a:t>A</a:t>
              </a:r>
            </a:p>
          </p:txBody>
        </p:sp>
        <p:sp>
          <p:nvSpPr>
            <p:cNvPr id="30" name="TextBox 29">
              <a:extLst>
                <a:ext uri="{FF2B5EF4-FFF2-40B4-BE49-F238E27FC236}">
                  <a16:creationId xmlns:a16="http://schemas.microsoft.com/office/drawing/2014/main" xmlns="" id="{CB919FAD-F907-5967-848B-5F35FAF99740}"/>
                </a:ext>
              </a:extLst>
            </p:cNvPr>
            <p:cNvSpPr txBox="1">
              <a:spLocks noGrp="1" noRot="1" noMove="1" noResize="1" noEditPoints="1" noAdjustHandles="1" noChangeArrowheads="1" noChangeShapeType="1"/>
            </p:cNvSpPr>
            <p:nvPr/>
          </p:nvSpPr>
          <p:spPr>
            <a:xfrm>
              <a:off x="282971" y="2205375"/>
              <a:ext cx="1872457" cy="369332"/>
            </a:xfrm>
            <a:prstGeom prst="rect">
              <a:avLst/>
            </a:prstGeom>
            <a:noFill/>
          </p:spPr>
          <p:txBody>
            <a:bodyPr wrap="square" rtlCol="0">
              <a:spAutoFit/>
            </a:bodyPr>
            <a:lstStyle/>
            <a:p>
              <a:pPr algn="ctr"/>
              <a:r>
                <a:rPr lang="en-US" b="1" dirty="0">
                  <a:solidFill>
                    <a:schemeClr val="bg1"/>
                  </a:solidFill>
                  <a:latin typeface="Montserrat" panose="00000500000000000000" pitchFamily="2" charset="0"/>
                </a:rPr>
                <a:t>Introduction</a:t>
              </a:r>
            </a:p>
          </p:txBody>
        </p:sp>
        <p:sp>
          <p:nvSpPr>
            <p:cNvPr id="32" name="TextBox 31">
              <a:extLst>
                <a:ext uri="{FF2B5EF4-FFF2-40B4-BE49-F238E27FC236}">
                  <a16:creationId xmlns:a16="http://schemas.microsoft.com/office/drawing/2014/main" xmlns="" id="{946661A2-FBF1-480B-BAF7-E44C1FC6C4D9}"/>
                </a:ext>
              </a:extLst>
            </p:cNvPr>
            <p:cNvSpPr txBox="1">
              <a:spLocks noGrp="1" noRot="1" noMove="1" noResize="1" noEditPoints="1" noAdjustHandles="1" noChangeArrowheads="1" noChangeShapeType="1"/>
            </p:cNvSpPr>
            <p:nvPr/>
          </p:nvSpPr>
          <p:spPr>
            <a:xfrm>
              <a:off x="348970" y="2851706"/>
              <a:ext cx="1564641" cy="2462213"/>
            </a:xfrm>
            <a:prstGeom prst="rect">
              <a:avLst/>
            </a:prstGeom>
            <a:noFill/>
          </p:spPr>
          <p:txBody>
            <a:bodyPr wrap="square" rtlCol="0">
              <a:spAutoFit/>
            </a:bodyPr>
            <a:lstStyle/>
            <a:p>
              <a:pPr algn="just"/>
              <a:r>
                <a:rPr lang="en-US" sz="1400" dirty="0">
                  <a:solidFill>
                    <a:schemeClr val="bg1"/>
                  </a:solidFill>
                  <a:latin typeface="Montserrat" panose="00000500000000000000" pitchFamily="2" charset="0"/>
                </a:rPr>
                <a:t>………………………………………………………………………………………………………………………………………………………………………………………………………………………………………………………………………………………………………………………………………………………………</a:t>
              </a:r>
            </a:p>
          </p:txBody>
        </p:sp>
        <p:pic>
          <p:nvPicPr>
            <p:cNvPr id="42" name="Graphic 41" descr="Fingerprint with solid fill">
              <a:extLst>
                <a:ext uri="{FF2B5EF4-FFF2-40B4-BE49-F238E27FC236}">
                  <a16:creationId xmlns:a16="http://schemas.microsoft.com/office/drawing/2014/main" xmlns="" id="{308DD12E-0471-2783-CBCA-F0571DC0C7C2}"/>
                </a:ext>
              </a:extLst>
            </p:cNvPr>
            <p:cNvPicPr>
              <a:picLocks noGrp="1" noRot="1" noChangeAspect="1" noMove="1" noResize="1" noEditPoints="1" noAdjustHandles="1" noChangeArrowheads="1" noChangeShapeType="1" noCrop="1"/>
            </p:cNvPicPr>
            <p:nvPr/>
          </p:nvPicPr>
          <p:blipFill>
            <a:blip r:embed="rId10">
              <a:extLst>
                <a:ext uri="{96DAC541-7B7A-43D3-8B79-37D633B846F1}">
                  <asvg:svgBlip xmlns:asvg="http://schemas.microsoft.com/office/drawing/2016/SVG/main" xmlns="" r:embed="rId11"/>
                </a:ext>
              </a:extLst>
            </a:blip>
            <a:stretch>
              <a:fillRect/>
            </a:stretch>
          </p:blipFill>
          <p:spPr>
            <a:xfrm>
              <a:off x="914961" y="5792313"/>
              <a:ext cx="657878" cy="657878"/>
            </a:xfrm>
            <a:prstGeom prst="rect">
              <a:avLst/>
            </a:prstGeom>
          </p:spPr>
        </p:pic>
      </p:grpSp>
      <p:sp>
        <p:nvSpPr>
          <p:cNvPr id="62" name="TextBox 61">
            <a:extLst>
              <a:ext uri="{FF2B5EF4-FFF2-40B4-BE49-F238E27FC236}">
                <a16:creationId xmlns:a16="http://schemas.microsoft.com/office/drawing/2014/main" xmlns="" id="{36FF147E-C86E-9A95-69CD-09BB24F4FF87}"/>
              </a:ext>
            </a:extLst>
          </p:cNvPr>
          <p:cNvSpPr txBox="1"/>
          <p:nvPr/>
        </p:nvSpPr>
        <p:spPr>
          <a:xfrm>
            <a:off x="12770661" y="2196350"/>
            <a:ext cx="6819900" cy="1938992"/>
          </a:xfrm>
          <a:prstGeom prst="rect">
            <a:avLst/>
          </a:prstGeom>
          <a:noFill/>
          <a:effectLst>
            <a:outerShdw blurRad="50800" dist="38100" algn="l" rotWithShape="0">
              <a:prstClr val="black">
                <a:alpha val="40000"/>
              </a:prstClr>
            </a:outerShdw>
          </a:effectLst>
        </p:spPr>
        <p:txBody>
          <a:bodyPr wrap="square" rtlCol="0">
            <a:spAutoFit/>
          </a:bodyPr>
          <a:lstStyle/>
          <a:p>
            <a:pPr algn="ctr"/>
            <a:r>
              <a:rPr lang="en-US" sz="6000" dirty="0">
                <a:solidFill>
                  <a:schemeClr val="bg1">
                    <a:lumMod val="95000"/>
                  </a:schemeClr>
                </a:solidFill>
                <a:latin typeface="Montserrat" panose="00000500000000000000" pitchFamily="2" charset="0"/>
              </a:rPr>
              <a:t>IoT Based Smart Irrigation System</a:t>
            </a:r>
          </a:p>
        </p:txBody>
      </p:sp>
      <p:sp>
        <p:nvSpPr>
          <p:cNvPr id="63" name="TextBox 62">
            <a:extLst>
              <a:ext uri="{FF2B5EF4-FFF2-40B4-BE49-F238E27FC236}">
                <a16:creationId xmlns:a16="http://schemas.microsoft.com/office/drawing/2014/main" xmlns="" id="{CB99D803-9F6F-96AC-86F0-D1D2E887182F}"/>
              </a:ext>
            </a:extLst>
          </p:cNvPr>
          <p:cNvSpPr txBox="1"/>
          <p:nvPr/>
        </p:nvSpPr>
        <p:spPr>
          <a:xfrm>
            <a:off x="12908547" y="4575155"/>
            <a:ext cx="6482443" cy="584775"/>
          </a:xfrm>
          <a:prstGeom prst="rect">
            <a:avLst/>
          </a:prstGeom>
          <a:noFill/>
          <a:effectLst>
            <a:outerShdw blurRad="50800" dist="38100" algn="l" rotWithShape="0">
              <a:prstClr val="black">
                <a:alpha val="40000"/>
              </a:prstClr>
            </a:outerShdw>
          </a:effectLst>
        </p:spPr>
        <p:txBody>
          <a:bodyPr wrap="square" rtlCol="0">
            <a:spAutoFit/>
          </a:bodyPr>
          <a:lstStyle/>
          <a:p>
            <a:pPr algn="ctr"/>
            <a:r>
              <a:rPr lang="en-US" sz="3200" dirty="0">
                <a:solidFill>
                  <a:schemeClr val="bg1">
                    <a:lumMod val="95000"/>
                  </a:schemeClr>
                </a:solidFill>
                <a:latin typeface="Montserrat" panose="00000500000000000000" pitchFamily="2" charset="0"/>
              </a:rPr>
              <a:t>Presentation</a:t>
            </a:r>
          </a:p>
        </p:txBody>
      </p:sp>
    </p:spTree>
    <p:extLst>
      <p:ext uri="{BB962C8B-B14F-4D97-AF65-F5344CB8AC3E}">
        <p14:creationId xmlns:p14="http://schemas.microsoft.com/office/powerpoint/2010/main" val="371589626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0000"/>
                <a:lumOff val="40000"/>
              </a:schemeClr>
            </a:gs>
            <a:gs pos="28000">
              <a:schemeClr val="tx2">
                <a:lumMod val="50000"/>
                <a:lumOff val="50000"/>
              </a:schemeClr>
            </a:gs>
            <a:gs pos="73000">
              <a:schemeClr val="accent1">
                <a:lumMod val="75000"/>
              </a:schemeClr>
            </a:gs>
            <a:gs pos="95000">
              <a:schemeClr val="tx2">
                <a:lumMod val="90000"/>
                <a:lumOff val="1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1E81765-FE98-94EC-BAC0-3431E6A33297}"/>
              </a:ext>
            </a:extLst>
          </p:cNvPr>
          <p:cNvSpPr txBox="1"/>
          <p:nvPr/>
        </p:nvSpPr>
        <p:spPr>
          <a:xfrm>
            <a:off x="482600" y="462643"/>
            <a:ext cx="4562929" cy="584775"/>
          </a:xfrm>
          <a:prstGeom prst="rect">
            <a:avLst/>
          </a:prstGeom>
          <a:noFill/>
          <a:effectLst>
            <a:outerShdw blurRad="50800" dist="38100" algn="l" rotWithShape="0">
              <a:prstClr val="black">
                <a:alpha val="40000"/>
              </a:prstClr>
            </a:outerShdw>
          </a:effectLst>
        </p:spPr>
        <p:txBody>
          <a:bodyPr wrap="square" rtlCol="0">
            <a:spAutoFit/>
          </a:bodyPr>
          <a:lstStyle/>
          <a:p>
            <a:r>
              <a:rPr lang="en-US" sz="3200" b="1" dirty="0">
                <a:solidFill>
                  <a:schemeClr val="bg1"/>
                </a:solidFill>
                <a:latin typeface="Montserrat" panose="00000500000000000000" pitchFamily="2" charset="0"/>
              </a:rPr>
              <a:t>Group Members</a:t>
            </a:r>
          </a:p>
        </p:txBody>
      </p:sp>
      <p:sp>
        <p:nvSpPr>
          <p:cNvPr id="4" name="TextBox 3">
            <a:extLst>
              <a:ext uri="{FF2B5EF4-FFF2-40B4-BE49-F238E27FC236}">
                <a16:creationId xmlns:a16="http://schemas.microsoft.com/office/drawing/2014/main" xmlns="" id="{3DCC06C4-B4AB-DF4D-D2C5-B9E58BE6C195}"/>
              </a:ext>
            </a:extLst>
          </p:cNvPr>
          <p:cNvSpPr txBox="1"/>
          <p:nvPr/>
        </p:nvSpPr>
        <p:spPr>
          <a:xfrm>
            <a:off x="482600" y="1681843"/>
            <a:ext cx="10922000" cy="2677656"/>
          </a:xfrm>
          <a:prstGeom prst="rect">
            <a:avLst/>
          </a:prstGeom>
          <a:noFill/>
          <a:effectLst>
            <a:outerShdw blurRad="50800" dist="38100" algn="l" rotWithShape="0">
              <a:prstClr val="black">
                <a:alpha val="40000"/>
              </a:prstClr>
            </a:outerShdw>
          </a:effectLst>
        </p:spPr>
        <p:txBody>
          <a:bodyPr wrap="square" rtlCol="0">
            <a:spAutoFit/>
          </a:bodyPr>
          <a:lstStyle/>
          <a:p>
            <a:r>
              <a:rPr lang="en-US" sz="2400" dirty="0">
                <a:solidFill>
                  <a:schemeClr val="bg1"/>
                </a:solidFill>
                <a:latin typeface="Montserrat" panose="00000500000000000000" pitchFamily="2" charset="0"/>
              </a:rPr>
              <a:t>WeCare </a:t>
            </a:r>
          </a:p>
          <a:p>
            <a:endParaRPr lang="en-US" sz="2400" dirty="0">
              <a:solidFill>
                <a:schemeClr val="bg1"/>
              </a:solidFill>
              <a:latin typeface="Montserrat" panose="00000500000000000000" pitchFamily="2" charset="0"/>
            </a:endParaRPr>
          </a:p>
          <a:p>
            <a:pPr marL="342900" indent="-342900">
              <a:buFont typeface="Arial" panose="020B0604020202020204" pitchFamily="34" charset="0"/>
              <a:buChar char="•"/>
            </a:pPr>
            <a:r>
              <a:rPr lang="en-US" sz="2400" dirty="0">
                <a:solidFill>
                  <a:schemeClr val="bg1"/>
                </a:solidFill>
                <a:latin typeface="Montserrat" panose="00000500000000000000" pitchFamily="2" charset="0"/>
              </a:rPr>
              <a:t>Erick Pradhan (Leader)</a:t>
            </a:r>
          </a:p>
          <a:p>
            <a:pPr marL="342900" indent="-342900">
              <a:buFont typeface="Arial" panose="020B0604020202020204" pitchFamily="34" charset="0"/>
              <a:buChar char="•"/>
            </a:pPr>
            <a:r>
              <a:rPr lang="en-US" sz="2400" dirty="0">
                <a:solidFill>
                  <a:schemeClr val="bg1"/>
                </a:solidFill>
                <a:latin typeface="Montserrat" panose="00000500000000000000" pitchFamily="2" charset="0"/>
              </a:rPr>
              <a:t>Niraj Shrestha</a:t>
            </a:r>
          </a:p>
          <a:p>
            <a:pPr marL="342900" indent="-342900">
              <a:buFont typeface="Arial" panose="020B0604020202020204" pitchFamily="34" charset="0"/>
              <a:buChar char="•"/>
            </a:pPr>
            <a:r>
              <a:rPr lang="en-US" sz="2400" dirty="0">
                <a:solidFill>
                  <a:schemeClr val="bg1"/>
                </a:solidFill>
                <a:latin typeface="Montserrat" panose="00000500000000000000" pitchFamily="2" charset="0"/>
              </a:rPr>
              <a:t>Bikash Raj Chaurasiya</a:t>
            </a:r>
          </a:p>
          <a:p>
            <a:pPr marL="342900" indent="-342900">
              <a:buFont typeface="Arial" panose="020B0604020202020204" pitchFamily="34" charset="0"/>
              <a:buChar char="•"/>
            </a:pPr>
            <a:r>
              <a:rPr lang="en-US" sz="2400" dirty="0">
                <a:solidFill>
                  <a:schemeClr val="bg1"/>
                </a:solidFill>
                <a:latin typeface="Montserrat" panose="00000500000000000000" pitchFamily="2" charset="0"/>
              </a:rPr>
              <a:t>MD Rashid Fazeel</a:t>
            </a:r>
          </a:p>
          <a:p>
            <a:pPr marL="342900" indent="-342900">
              <a:buFont typeface="Arial" panose="020B0604020202020204" pitchFamily="34" charset="0"/>
              <a:buChar char="•"/>
            </a:pPr>
            <a:r>
              <a:rPr lang="en-US" sz="2400" dirty="0">
                <a:solidFill>
                  <a:schemeClr val="bg1"/>
                </a:solidFill>
                <a:latin typeface="Montserrat" panose="00000500000000000000" pitchFamily="2" charset="0"/>
              </a:rPr>
              <a:t>Surya Narayan Yadav</a:t>
            </a:r>
          </a:p>
        </p:txBody>
      </p:sp>
    </p:spTree>
    <p:extLst>
      <p:ext uri="{BB962C8B-B14F-4D97-AF65-F5344CB8AC3E}">
        <p14:creationId xmlns:p14="http://schemas.microsoft.com/office/powerpoint/2010/main" val="1695453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0000"/>
                <a:lumOff val="40000"/>
              </a:schemeClr>
            </a:gs>
            <a:gs pos="28000">
              <a:schemeClr val="tx2">
                <a:lumMod val="50000"/>
                <a:lumOff val="50000"/>
              </a:schemeClr>
            </a:gs>
            <a:gs pos="73000">
              <a:schemeClr val="accent1">
                <a:lumMod val="75000"/>
              </a:schemeClr>
            </a:gs>
            <a:gs pos="95000">
              <a:schemeClr val="tx2">
                <a:lumMod val="90000"/>
                <a:lumOff val="1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1E81765-FE98-94EC-BAC0-3431E6A33297}"/>
              </a:ext>
            </a:extLst>
          </p:cNvPr>
          <p:cNvSpPr txBox="1"/>
          <p:nvPr/>
        </p:nvSpPr>
        <p:spPr>
          <a:xfrm>
            <a:off x="482600" y="514159"/>
            <a:ext cx="4562929" cy="584775"/>
          </a:xfrm>
          <a:prstGeom prst="rect">
            <a:avLst/>
          </a:prstGeom>
          <a:noFill/>
          <a:effectLst>
            <a:outerShdw blurRad="50800" dist="38100" algn="l" rotWithShape="0">
              <a:prstClr val="black">
                <a:alpha val="40000"/>
              </a:prstClr>
            </a:outerShdw>
          </a:effectLst>
        </p:spPr>
        <p:txBody>
          <a:bodyPr wrap="square" rtlCol="0">
            <a:spAutoFit/>
          </a:bodyPr>
          <a:lstStyle/>
          <a:p>
            <a:r>
              <a:rPr lang="en-US" sz="3200" b="1" dirty="0">
                <a:solidFill>
                  <a:schemeClr val="bg1"/>
                </a:solidFill>
                <a:latin typeface="Montserrat" panose="00000500000000000000" pitchFamily="2" charset="0"/>
              </a:rPr>
              <a:t>Introduction</a:t>
            </a:r>
          </a:p>
        </p:txBody>
      </p:sp>
      <p:sp>
        <p:nvSpPr>
          <p:cNvPr id="4" name="TextBox 3">
            <a:extLst>
              <a:ext uri="{FF2B5EF4-FFF2-40B4-BE49-F238E27FC236}">
                <a16:creationId xmlns:a16="http://schemas.microsoft.com/office/drawing/2014/main" xmlns="" id="{3DCC06C4-B4AB-DF4D-D2C5-B9E58BE6C195}"/>
              </a:ext>
            </a:extLst>
          </p:cNvPr>
          <p:cNvSpPr txBox="1"/>
          <p:nvPr/>
        </p:nvSpPr>
        <p:spPr>
          <a:xfrm>
            <a:off x="482600" y="1681843"/>
            <a:ext cx="10922000" cy="3046988"/>
          </a:xfrm>
          <a:prstGeom prst="rect">
            <a:avLst/>
          </a:prstGeom>
          <a:noFill/>
          <a:effectLst>
            <a:outerShdw blurRad="50800" dist="38100" algn="l" rotWithShape="0">
              <a:prstClr val="black">
                <a:alpha val="40000"/>
              </a:prstClr>
            </a:outerShdw>
          </a:effectLst>
        </p:spPr>
        <p:txBody>
          <a:bodyPr wrap="square" rtlCol="0">
            <a:spAutoFit/>
          </a:bodyPr>
          <a:lstStyle/>
          <a:p>
            <a:pPr algn="just"/>
            <a:r>
              <a:rPr lang="en-US" sz="2400" b="1" dirty="0" err="1">
                <a:solidFill>
                  <a:schemeClr val="bg1"/>
                </a:solidFill>
              </a:rPr>
              <a:t>WeCare</a:t>
            </a:r>
            <a:r>
              <a:rPr lang="en-US" sz="2400" dirty="0">
                <a:solidFill>
                  <a:schemeClr val="bg1"/>
                </a:solidFill>
              </a:rPr>
              <a:t> is a two sided digital marketplace that connects customers with trusted local service providers, making it easy to search, compare, and book services. It empowers providers to showcase their skills, manage availability, and receive secure payments, creating value for both sides. With verified profiles, reviews, and a seamless booking process. </a:t>
            </a:r>
            <a:r>
              <a:rPr lang="en-US" sz="2400" dirty="0" err="1">
                <a:solidFill>
                  <a:schemeClr val="bg1"/>
                </a:solidFill>
              </a:rPr>
              <a:t>WeCare</a:t>
            </a:r>
            <a:r>
              <a:rPr lang="en-US" sz="2400" dirty="0">
                <a:solidFill>
                  <a:schemeClr val="bg1"/>
                </a:solidFill>
              </a:rPr>
              <a:t> aims to simplify everyday life and build a reliable community based service platform.</a:t>
            </a:r>
            <a:endParaRPr lang="en-US" sz="24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363180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0000"/>
                <a:lumOff val="40000"/>
              </a:schemeClr>
            </a:gs>
            <a:gs pos="28000">
              <a:schemeClr val="tx2">
                <a:lumMod val="50000"/>
                <a:lumOff val="50000"/>
              </a:schemeClr>
            </a:gs>
            <a:gs pos="73000">
              <a:schemeClr val="accent1">
                <a:lumMod val="75000"/>
              </a:schemeClr>
            </a:gs>
            <a:gs pos="95000">
              <a:schemeClr val="tx2">
                <a:lumMod val="90000"/>
                <a:lumOff val="1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1E81765-FE98-94EC-BAC0-3431E6A33297}"/>
              </a:ext>
            </a:extLst>
          </p:cNvPr>
          <p:cNvSpPr txBox="1"/>
          <p:nvPr/>
        </p:nvSpPr>
        <p:spPr>
          <a:xfrm>
            <a:off x="482600" y="500589"/>
            <a:ext cx="4562929" cy="584775"/>
          </a:xfrm>
          <a:prstGeom prst="rect">
            <a:avLst/>
          </a:prstGeom>
          <a:noFill/>
          <a:effectLst>
            <a:outerShdw blurRad="50800" dist="38100" algn="l" rotWithShape="0">
              <a:prstClr val="black">
                <a:alpha val="40000"/>
              </a:prstClr>
            </a:outerShdw>
          </a:effectLst>
        </p:spPr>
        <p:txBody>
          <a:bodyPr wrap="square" rtlCol="0">
            <a:spAutoFit/>
          </a:bodyPr>
          <a:lstStyle/>
          <a:p>
            <a:r>
              <a:rPr lang="en-US" sz="3200" b="1" dirty="0">
                <a:solidFill>
                  <a:schemeClr val="bg1"/>
                </a:solidFill>
                <a:latin typeface="Montserrat" panose="00000500000000000000" pitchFamily="2" charset="0"/>
              </a:rPr>
              <a:t>Aims &amp; Objectives</a:t>
            </a:r>
          </a:p>
        </p:txBody>
      </p:sp>
      <p:sp>
        <p:nvSpPr>
          <p:cNvPr id="3" name="TextBox 2">
            <a:extLst>
              <a:ext uri="{FF2B5EF4-FFF2-40B4-BE49-F238E27FC236}">
                <a16:creationId xmlns:a16="http://schemas.microsoft.com/office/drawing/2014/main" xmlns="" id="{6151B28C-A27F-A2F3-AB4C-951C91350701}"/>
              </a:ext>
            </a:extLst>
          </p:cNvPr>
          <p:cNvSpPr txBox="1"/>
          <p:nvPr/>
        </p:nvSpPr>
        <p:spPr>
          <a:xfrm>
            <a:off x="431800" y="1263551"/>
            <a:ext cx="10871200" cy="3323987"/>
          </a:xfrm>
          <a:prstGeom prst="rect">
            <a:avLst/>
          </a:prstGeom>
          <a:noFill/>
          <a:effectLst>
            <a:outerShdw blurRad="50800" dist="38100" algn="l" rotWithShape="0">
              <a:prstClr val="black">
                <a:alpha val="40000"/>
              </a:prstClr>
            </a:outerShdw>
          </a:effectLst>
        </p:spPr>
        <p:txBody>
          <a:bodyPr wrap="square" rtlCol="0">
            <a:spAutoFit/>
          </a:bodyPr>
          <a:lstStyle/>
          <a:p>
            <a:pPr algn="just"/>
            <a:r>
              <a:rPr lang="en-US" sz="2400" b="1" dirty="0">
                <a:solidFill>
                  <a:schemeClr val="bg1"/>
                </a:solidFill>
              </a:rPr>
              <a:t>Aim:</a:t>
            </a:r>
          </a:p>
          <a:p>
            <a:pPr algn="just"/>
            <a:r>
              <a:rPr lang="en-US" sz="2400" dirty="0">
                <a:solidFill>
                  <a:schemeClr val="bg1"/>
                </a:solidFill>
              </a:rPr>
              <a:t>To develop a two sided digital marketplace that connects customers with trusted local service providers in a convenient, transparent and efficient way.</a:t>
            </a:r>
          </a:p>
          <a:p>
            <a:pPr algn="just"/>
            <a:endParaRPr lang="en-US" dirty="0">
              <a:solidFill>
                <a:schemeClr val="bg1"/>
              </a:solidFill>
            </a:endParaRPr>
          </a:p>
          <a:p>
            <a:pPr lvl="0" eaLnBrk="0" fontAlgn="base" hangingPunct="0">
              <a:spcBef>
                <a:spcPct val="0"/>
              </a:spcBef>
              <a:spcAft>
                <a:spcPct val="0"/>
              </a:spcAft>
            </a:pPr>
            <a:r>
              <a:rPr lang="en-US" altLang="en-US" sz="2400" b="1" dirty="0">
                <a:solidFill>
                  <a:schemeClr val="bg1"/>
                </a:solidFill>
                <a:latin typeface="Arial" panose="020B0604020202020204" pitchFamily="34" charset="0"/>
              </a:rPr>
              <a:t>Objectives:</a:t>
            </a:r>
          </a:p>
          <a:p>
            <a:pPr lvl="0" eaLnBrk="0" fontAlgn="base" hangingPunct="0">
              <a:spcBef>
                <a:spcPct val="0"/>
              </a:spcBef>
              <a:spcAft>
                <a:spcPct val="0"/>
              </a:spcAft>
              <a:buFontTx/>
              <a:buAutoNum type="arabicPeriod"/>
            </a:pPr>
            <a:r>
              <a:rPr lang="en-US" alt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Enable customers to easily search, compare, and book services.</a:t>
            </a:r>
          </a:p>
          <a:p>
            <a:pPr lvl="0" eaLnBrk="0" fontAlgn="base" hangingPunct="0">
              <a:spcBef>
                <a:spcPct val="0"/>
              </a:spcBef>
              <a:spcAft>
                <a:spcPct val="0"/>
              </a:spcAft>
              <a:buFontTx/>
              <a:buAutoNum type="arabicPeriod" startAt="2"/>
            </a:pPr>
            <a:r>
              <a:rPr lang="en-US" alt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Help service providers showcase skills, manage availability, and get paid securely.</a:t>
            </a:r>
          </a:p>
          <a:p>
            <a:pPr lvl="0" eaLnBrk="0" fontAlgn="base" hangingPunct="0">
              <a:spcBef>
                <a:spcPct val="0"/>
              </a:spcBef>
              <a:spcAft>
                <a:spcPct val="0"/>
              </a:spcAft>
              <a:buFontTx/>
              <a:buAutoNum type="arabicPeriod" startAt="3"/>
            </a:pPr>
            <a:r>
              <a:rPr lang="en-US" alt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Build a reliable, user-friendly platform with trust and transparency.</a:t>
            </a:r>
          </a:p>
        </p:txBody>
      </p:sp>
    </p:spTree>
    <p:extLst>
      <p:ext uri="{BB962C8B-B14F-4D97-AF65-F5344CB8AC3E}">
        <p14:creationId xmlns:p14="http://schemas.microsoft.com/office/powerpoint/2010/main" val="65252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0000"/>
                <a:lumOff val="40000"/>
              </a:schemeClr>
            </a:gs>
            <a:gs pos="28000">
              <a:schemeClr val="tx2">
                <a:lumMod val="50000"/>
                <a:lumOff val="50000"/>
              </a:schemeClr>
            </a:gs>
            <a:gs pos="73000">
              <a:schemeClr val="accent1">
                <a:lumMod val="75000"/>
              </a:schemeClr>
            </a:gs>
            <a:gs pos="95000">
              <a:schemeClr val="tx2">
                <a:lumMod val="90000"/>
                <a:lumOff val="1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1E81765-FE98-94EC-BAC0-3431E6A33297}"/>
              </a:ext>
            </a:extLst>
          </p:cNvPr>
          <p:cNvSpPr txBox="1"/>
          <p:nvPr/>
        </p:nvSpPr>
        <p:spPr>
          <a:xfrm>
            <a:off x="482600" y="462643"/>
            <a:ext cx="7185025" cy="1077218"/>
          </a:xfrm>
          <a:prstGeom prst="rect">
            <a:avLst/>
          </a:prstGeom>
          <a:noFill/>
          <a:effectLst>
            <a:outerShdw blurRad="50800" dist="38100" algn="l" rotWithShape="0">
              <a:prstClr val="black">
                <a:alpha val="40000"/>
              </a:prstClr>
            </a:outerShdw>
          </a:effectLst>
        </p:spPr>
        <p:txBody>
          <a:bodyPr wrap="square" rtlCol="0">
            <a:spAutoFit/>
          </a:bodyPr>
          <a:lstStyle/>
          <a:p>
            <a:r>
              <a:rPr lang="en-US" sz="3200" b="1" dirty="0">
                <a:solidFill>
                  <a:schemeClr val="bg1"/>
                </a:solidFill>
                <a:latin typeface="Montserrat" panose="00000500000000000000" pitchFamily="2" charset="0"/>
              </a:rPr>
              <a:t>Reason – Why our group chose this idea?</a:t>
            </a:r>
          </a:p>
        </p:txBody>
      </p:sp>
      <p:sp>
        <p:nvSpPr>
          <p:cNvPr id="4" name="TextBox 3">
            <a:extLst>
              <a:ext uri="{FF2B5EF4-FFF2-40B4-BE49-F238E27FC236}">
                <a16:creationId xmlns:a16="http://schemas.microsoft.com/office/drawing/2014/main" xmlns="" id="{B361F830-CDE2-1CD6-1C98-D07616E7FDC8}"/>
              </a:ext>
            </a:extLst>
          </p:cNvPr>
          <p:cNvSpPr txBox="1"/>
          <p:nvPr/>
        </p:nvSpPr>
        <p:spPr>
          <a:xfrm>
            <a:off x="622300" y="1409700"/>
            <a:ext cx="10871200" cy="2677656"/>
          </a:xfrm>
          <a:prstGeom prst="rect">
            <a:avLst/>
          </a:prstGeom>
          <a:noFill/>
          <a:effectLst>
            <a:outerShdw blurRad="50800" dist="38100" algn="l" rotWithShape="0">
              <a:prstClr val="black">
                <a:alpha val="40000"/>
              </a:prstClr>
            </a:outerShdw>
          </a:effectLst>
        </p:spPr>
        <p:txBody>
          <a:bodyPr wrap="square" rtlCol="0">
            <a:spAutoFit/>
          </a:bodyPr>
          <a:lstStyle/>
          <a:p>
            <a:pPr marL="457200" lvl="0" indent="-457200" eaLnBrk="0" fontAlgn="base" hangingPunct="0">
              <a:spcBef>
                <a:spcPct val="0"/>
              </a:spcBef>
              <a:spcAft>
                <a:spcPct val="0"/>
              </a:spcAft>
              <a:buFont typeface="Arial" panose="020B0604020202020204" pitchFamily="34" charset="0"/>
              <a:buChar char="•"/>
            </a:pPr>
            <a:r>
              <a:rPr lang="en-US" alt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Solve the problem of finding reliable and trusted service providers easily.</a:t>
            </a:r>
          </a:p>
          <a:p>
            <a:pPr marL="457200" lvl="0" indent="-457200" eaLnBrk="0" fontAlgn="base" hangingPunct="0">
              <a:spcBef>
                <a:spcPct val="0"/>
              </a:spcBef>
              <a:spcAft>
                <a:spcPct val="0"/>
              </a:spcAft>
              <a:buFont typeface="Arial" panose="020B0604020202020204" pitchFamily="34" charset="0"/>
              <a:buChar char="•"/>
            </a:pPr>
            <a:r>
              <a:rPr lang="en-US" alt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Provide professionals a platform to showcase services and reach more customers.</a:t>
            </a:r>
          </a:p>
          <a:p>
            <a:pPr marL="457200" lvl="0" indent="-457200" eaLnBrk="0" fontAlgn="base" hangingPunct="0">
              <a:spcBef>
                <a:spcPct val="0"/>
              </a:spcBef>
              <a:spcAft>
                <a:spcPct val="0"/>
              </a:spcAft>
              <a:buFont typeface="Arial" panose="020B0604020202020204" pitchFamily="34" charset="0"/>
              <a:buChar char="•"/>
            </a:pPr>
            <a:r>
              <a:rPr lang="en-US" alt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Develop a practical, innovative project with real-world value and growth potential.</a:t>
            </a:r>
          </a:p>
        </p:txBody>
      </p:sp>
    </p:spTree>
    <p:extLst>
      <p:ext uri="{BB962C8B-B14F-4D97-AF65-F5344CB8AC3E}">
        <p14:creationId xmlns:p14="http://schemas.microsoft.com/office/powerpoint/2010/main" val="3450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0000"/>
                <a:lumOff val="40000"/>
              </a:schemeClr>
            </a:gs>
            <a:gs pos="28000">
              <a:schemeClr val="tx2">
                <a:lumMod val="50000"/>
                <a:lumOff val="50000"/>
              </a:schemeClr>
            </a:gs>
            <a:gs pos="73000">
              <a:schemeClr val="accent1">
                <a:lumMod val="75000"/>
              </a:schemeClr>
            </a:gs>
            <a:gs pos="95000">
              <a:schemeClr val="tx2">
                <a:lumMod val="90000"/>
                <a:lumOff val="1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1E81765-FE98-94EC-BAC0-3431E6A33297}"/>
              </a:ext>
            </a:extLst>
          </p:cNvPr>
          <p:cNvSpPr txBox="1"/>
          <p:nvPr/>
        </p:nvSpPr>
        <p:spPr>
          <a:xfrm>
            <a:off x="482600" y="462643"/>
            <a:ext cx="4562929" cy="584775"/>
          </a:xfrm>
          <a:prstGeom prst="rect">
            <a:avLst/>
          </a:prstGeom>
          <a:noFill/>
          <a:effectLst>
            <a:outerShdw blurRad="50800" dist="38100" algn="l" rotWithShape="0">
              <a:prstClr val="black">
                <a:alpha val="40000"/>
              </a:prstClr>
            </a:outerShdw>
          </a:effectLst>
        </p:spPr>
        <p:txBody>
          <a:bodyPr wrap="square" rtlCol="0">
            <a:spAutoFit/>
          </a:bodyPr>
          <a:lstStyle/>
          <a:p>
            <a:r>
              <a:rPr lang="en-US" sz="3200" b="1" dirty="0">
                <a:solidFill>
                  <a:schemeClr val="bg1"/>
                </a:solidFill>
                <a:latin typeface="Montserrat" panose="00000500000000000000" pitchFamily="2" charset="0"/>
              </a:rPr>
              <a:t>What we learnt</a:t>
            </a:r>
          </a:p>
        </p:txBody>
      </p:sp>
      <p:sp>
        <p:nvSpPr>
          <p:cNvPr id="4" name="TextBox 3">
            <a:extLst>
              <a:ext uri="{FF2B5EF4-FFF2-40B4-BE49-F238E27FC236}">
                <a16:creationId xmlns:a16="http://schemas.microsoft.com/office/drawing/2014/main" xmlns="" id="{B361F830-CDE2-1CD6-1C98-D07616E7FDC8}"/>
              </a:ext>
            </a:extLst>
          </p:cNvPr>
          <p:cNvSpPr txBox="1"/>
          <p:nvPr/>
        </p:nvSpPr>
        <p:spPr>
          <a:xfrm>
            <a:off x="660400" y="1409700"/>
            <a:ext cx="10871200" cy="2246769"/>
          </a:xfrm>
          <a:prstGeom prst="rect">
            <a:avLst/>
          </a:prstGeom>
          <a:noFill/>
          <a:effectLst>
            <a:outerShdw blurRad="50800" dist="38100" algn="l" rotWithShape="0">
              <a:prstClr val="black">
                <a:alpha val="40000"/>
              </a:prstClr>
            </a:outerShdw>
          </a:effectLst>
        </p:spPr>
        <p:txBody>
          <a:bodyPr wrap="square" rtlCol="0">
            <a:spAutoFit/>
          </a:bodyPr>
          <a:lstStyle/>
          <a:p>
            <a:pPr marL="342900" lvl="0" indent="-342900">
              <a:buFont typeface="Arial" panose="020B0604020202020204" pitchFamily="34" charset="0"/>
              <a:buChar char="•"/>
            </a:pPr>
            <a:r>
              <a:rPr lang="en-US" sz="2800" dirty="0">
                <a:solidFill>
                  <a:schemeClr val="bg1"/>
                </a:solidFill>
              </a:rPr>
              <a:t>Learning how to use </a:t>
            </a:r>
            <a:r>
              <a:rPr lang="en-US" sz="2800" dirty="0" err="1">
                <a:solidFill>
                  <a:schemeClr val="bg1"/>
                </a:solidFill>
              </a:rPr>
              <a:t>ClickUp</a:t>
            </a:r>
            <a:r>
              <a:rPr lang="en-US" sz="2800" dirty="0">
                <a:solidFill>
                  <a:schemeClr val="bg1"/>
                </a:solidFill>
              </a:rPr>
              <a:t>.</a:t>
            </a:r>
          </a:p>
          <a:p>
            <a:pPr marL="342900" lvl="0" indent="-342900">
              <a:buFont typeface="Arial" panose="020B0604020202020204" pitchFamily="34" charset="0"/>
              <a:buChar char="•"/>
            </a:pPr>
            <a:r>
              <a:rPr lang="en-US" sz="2800" dirty="0">
                <a:solidFill>
                  <a:schemeClr val="bg1"/>
                </a:solidFill>
              </a:rPr>
              <a:t>Understanding what makes a good website and how we can make one.</a:t>
            </a:r>
          </a:p>
          <a:p>
            <a:pPr marL="342900" lvl="0" indent="-342900">
              <a:buFont typeface="Arial" panose="020B0604020202020204" pitchFamily="34" charset="0"/>
              <a:buChar char="•"/>
            </a:pPr>
            <a:r>
              <a:rPr lang="en-US" sz="2800" dirty="0">
                <a:solidFill>
                  <a:schemeClr val="bg1"/>
                </a:solidFill>
              </a:rPr>
              <a:t>Teamwork and communication.</a:t>
            </a:r>
          </a:p>
          <a:p>
            <a:pPr lvl="0" eaLnBrk="0" fontAlgn="base" hangingPunct="0">
              <a:spcBef>
                <a:spcPct val="0"/>
              </a:spcBef>
              <a:spcAft>
                <a:spcPct val="0"/>
              </a:spcAft>
            </a:pPr>
            <a:endParaRPr lang="en-US" alt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7489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0000"/>
                <a:lumOff val="40000"/>
              </a:schemeClr>
            </a:gs>
            <a:gs pos="28000">
              <a:schemeClr val="tx2">
                <a:lumMod val="50000"/>
                <a:lumOff val="50000"/>
              </a:schemeClr>
            </a:gs>
            <a:gs pos="73000">
              <a:schemeClr val="accent1">
                <a:lumMod val="75000"/>
              </a:schemeClr>
            </a:gs>
            <a:gs pos="95000">
              <a:schemeClr val="tx2">
                <a:lumMod val="90000"/>
                <a:lumOff val="1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1E81765-FE98-94EC-BAC0-3431E6A33297}"/>
              </a:ext>
            </a:extLst>
          </p:cNvPr>
          <p:cNvSpPr txBox="1"/>
          <p:nvPr/>
        </p:nvSpPr>
        <p:spPr>
          <a:xfrm>
            <a:off x="482600" y="462643"/>
            <a:ext cx="4562929" cy="584775"/>
          </a:xfrm>
          <a:prstGeom prst="rect">
            <a:avLst/>
          </a:prstGeom>
          <a:noFill/>
          <a:effectLst>
            <a:outerShdw blurRad="50800" dist="38100" algn="l" rotWithShape="0">
              <a:prstClr val="black">
                <a:alpha val="40000"/>
              </a:prstClr>
            </a:outerShdw>
          </a:effectLst>
        </p:spPr>
        <p:txBody>
          <a:bodyPr wrap="square" rtlCol="0">
            <a:spAutoFit/>
          </a:bodyPr>
          <a:lstStyle/>
          <a:p>
            <a:r>
              <a:rPr lang="en-US" sz="3200" b="1" dirty="0">
                <a:solidFill>
                  <a:schemeClr val="bg1"/>
                </a:solidFill>
                <a:latin typeface="Montserrat" panose="00000500000000000000" pitchFamily="2" charset="0"/>
              </a:rPr>
              <a:t>What we learnt</a:t>
            </a:r>
          </a:p>
        </p:txBody>
      </p:sp>
      <p:sp>
        <p:nvSpPr>
          <p:cNvPr id="4" name="TextBox 3">
            <a:extLst>
              <a:ext uri="{FF2B5EF4-FFF2-40B4-BE49-F238E27FC236}">
                <a16:creationId xmlns:a16="http://schemas.microsoft.com/office/drawing/2014/main" xmlns="" id="{B361F830-CDE2-1CD6-1C98-D07616E7FDC8}"/>
              </a:ext>
            </a:extLst>
          </p:cNvPr>
          <p:cNvSpPr txBox="1"/>
          <p:nvPr/>
        </p:nvSpPr>
        <p:spPr>
          <a:xfrm>
            <a:off x="660400" y="1409700"/>
            <a:ext cx="10871200" cy="523220"/>
          </a:xfrm>
          <a:prstGeom prst="rect">
            <a:avLst/>
          </a:prstGeom>
          <a:noFill/>
          <a:effectLst>
            <a:outerShdw blurRad="50800" dist="38100" algn="l" rotWithShape="0">
              <a:prstClr val="black">
                <a:alpha val="40000"/>
              </a:prstClr>
            </a:outerShdw>
          </a:effectLst>
        </p:spPr>
        <p:txBody>
          <a:bodyPr wrap="square" rtlCol="0">
            <a:spAutoFit/>
          </a:bodyPr>
          <a:lstStyle/>
          <a:p>
            <a:pPr lvl="0" eaLnBrk="0" fontAlgn="base" hangingPunct="0">
              <a:spcBef>
                <a:spcPct val="0"/>
              </a:spcBef>
              <a:spcAft>
                <a:spcPct val="0"/>
              </a:spcAft>
            </a:pPr>
            <a:endParaRPr lang="en-US" altLang="en-US" sz="28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482600" y="1242707"/>
            <a:ext cx="11250053" cy="5286882"/>
          </a:xfrm>
          <a:prstGeom prst="rect">
            <a:avLst/>
          </a:prstGeom>
        </p:spPr>
      </p:pic>
    </p:spTree>
    <p:extLst>
      <p:ext uri="{BB962C8B-B14F-4D97-AF65-F5344CB8AC3E}">
        <p14:creationId xmlns:p14="http://schemas.microsoft.com/office/powerpoint/2010/main" val="313015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0000"/>
                <a:lumOff val="40000"/>
              </a:schemeClr>
            </a:gs>
            <a:gs pos="28000">
              <a:schemeClr val="tx2">
                <a:lumMod val="50000"/>
                <a:lumOff val="50000"/>
              </a:schemeClr>
            </a:gs>
            <a:gs pos="73000">
              <a:schemeClr val="accent1">
                <a:lumMod val="75000"/>
              </a:schemeClr>
            </a:gs>
            <a:gs pos="95000">
              <a:schemeClr val="tx2">
                <a:lumMod val="90000"/>
                <a:lumOff val="1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1E81765-FE98-94EC-BAC0-3431E6A33297}"/>
              </a:ext>
            </a:extLst>
          </p:cNvPr>
          <p:cNvSpPr txBox="1"/>
          <p:nvPr/>
        </p:nvSpPr>
        <p:spPr>
          <a:xfrm>
            <a:off x="482600" y="462643"/>
            <a:ext cx="8077740" cy="1077218"/>
          </a:xfrm>
          <a:prstGeom prst="rect">
            <a:avLst/>
          </a:prstGeom>
          <a:noFill/>
          <a:effectLst>
            <a:outerShdw blurRad="50800" dist="38100" algn="l" rotWithShape="0">
              <a:prstClr val="black">
                <a:alpha val="40000"/>
              </a:prstClr>
            </a:outerShdw>
          </a:effectLst>
        </p:spPr>
        <p:txBody>
          <a:bodyPr wrap="square" rtlCol="0">
            <a:spAutoFit/>
          </a:bodyPr>
          <a:lstStyle/>
          <a:p>
            <a:r>
              <a:rPr lang="en-US" sz="3200" b="1" dirty="0">
                <a:solidFill>
                  <a:schemeClr val="bg1"/>
                </a:solidFill>
                <a:latin typeface="Montserrat" panose="00000500000000000000" pitchFamily="2" charset="0"/>
              </a:rPr>
              <a:t>For Users Who Can’t Use The System</a:t>
            </a:r>
          </a:p>
        </p:txBody>
      </p:sp>
      <p:sp>
        <p:nvSpPr>
          <p:cNvPr id="4" name="TextBox 3">
            <a:extLst>
              <a:ext uri="{FF2B5EF4-FFF2-40B4-BE49-F238E27FC236}">
                <a16:creationId xmlns:a16="http://schemas.microsoft.com/office/drawing/2014/main" xmlns="" id="{AD752F39-8644-EB31-81FD-2DFFF5605523}"/>
              </a:ext>
            </a:extLst>
          </p:cNvPr>
          <p:cNvSpPr txBox="1"/>
          <p:nvPr/>
        </p:nvSpPr>
        <p:spPr>
          <a:xfrm>
            <a:off x="622300" y="1397000"/>
            <a:ext cx="10871200" cy="1815882"/>
          </a:xfrm>
          <a:prstGeom prst="rect">
            <a:avLst/>
          </a:prstGeom>
          <a:noFill/>
          <a:effectLst>
            <a:outerShdw blurRad="50800" dist="38100" algn="l" rotWithShape="0">
              <a:prstClr val="black">
                <a:alpha val="40000"/>
              </a:prstClr>
            </a:outerShdw>
          </a:effectLst>
        </p:spPr>
        <p:txBody>
          <a:bodyPr wrap="square" rtlCol="0">
            <a:spAutoFit/>
          </a:bodyPr>
          <a:lstStyle/>
          <a:p>
            <a:pPr marL="514350" indent="-514350" algn="just">
              <a:buAutoNum type="arabicPeriod"/>
            </a:pPr>
            <a:r>
              <a:rPr lang="en-US" sz="2800" dirty="0">
                <a:solidFill>
                  <a:schemeClr val="bg1"/>
                </a:solidFill>
                <a:latin typeface="Montserrat" panose="00000500000000000000" pitchFamily="2" charset="0"/>
              </a:rPr>
              <a:t>User friendly Design</a:t>
            </a:r>
          </a:p>
          <a:p>
            <a:pPr marL="514350" indent="-514350" algn="just">
              <a:buAutoNum type="arabicPeriod"/>
            </a:pPr>
            <a:r>
              <a:rPr lang="en-US" sz="2800" dirty="0">
                <a:solidFill>
                  <a:schemeClr val="bg1"/>
                </a:solidFill>
                <a:latin typeface="Montserrat" panose="00000500000000000000" pitchFamily="2" charset="0"/>
              </a:rPr>
              <a:t>Support and Assistance</a:t>
            </a:r>
          </a:p>
          <a:p>
            <a:pPr marL="514350" indent="-514350" algn="just">
              <a:buAutoNum type="arabicPeriod"/>
            </a:pPr>
            <a:r>
              <a:rPr lang="en-US" sz="2800" dirty="0">
                <a:solidFill>
                  <a:schemeClr val="bg1"/>
                </a:solidFill>
                <a:latin typeface="Montserrat" panose="00000500000000000000" pitchFamily="2" charset="0"/>
              </a:rPr>
              <a:t>Alternative Access</a:t>
            </a:r>
          </a:p>
          <a:p>
            <a:pPr marL="514350" indent="-514350" algn="just">
              <a:buAutoNum type="arabicPeriod"/>
            </a:pPr>
            <a:r>
              <a:rPr lang="en-US" sz="2800" dirty="0">
                <a:solidFill>
                  <a:schemeClr val="bg1"/>
                </a:solidFill>
                <a:latin typeface="Montserrat" panose="00000500000000000000" pitchFamily="2" charset="0"/>
              </a:rPr>
              <a:t>Awareness and Training </a:t>
            </a:r>
          </a:p>
        </p:txBody>
      </p:sp>
    </p:spTree>
    <p:extLst>
      <p:ext uri="{BB962C8B-B14F-4D97-AF65-F5344CB8AC3E}">
        <p14:creationId xmlns:p14="http://schemas.microsoft.com/office/powerpoint/2010/main" val="373701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567</TotalTime>
  <Words>406</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Calibri</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Vanitas _7</dc:creator>
  <cp:lastModifiedBy>User</cp:lastModifiedBy>
  <cp:revision>17</cp:revision>
  <dcterms:created xsi:type="dcterms:W3CDTF">2025-05-25T06:38:09Z</dcterms:created>
  <dcterms:modified xsi:type="dcterms:W3CDTF">2025-08-21T19:27:30Z</dcterms:modified>
</cp:coreProperties>
</file>