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B7E1-EB60-4118-B042-11187CEEB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3BD40-0F48-420D-BF1A-A4717571A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647A0-7288-41BB-81F9-424A7CEE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8D90-209C-4BC3-ADE1-E3C57CB9EC7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7DB61-3A58-4E72-8E2A-145AD23D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E06D-3803-48C0-9F31-A3943B6B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A0E5-5684-4138-95DC-C94CF8C7B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1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5B6C-CFAB-49EF-BC12-E1CA4DF0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811B8-0F36-467D-870B-F69924044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C6C25-DC72-4922-A1DD-5A16A42A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8D90-209C-4BC3-ADE1-E3C57CB9EC7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E6F8F-04A5-4E07-B64C-0F72E62B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FDE60-31ED-49E9-9230-66F64DB8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A0E5-5684-4138-95DC-C94CF8C7B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96A71-A263-42EC-ACBD-503EECAF9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C3F85-E4A8-4B6F-9D74-4943185F2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FABE3-20FF-4457-8929-A0FBACA9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8D90-209C-4BC3-ADE1-E3C57CB9EC7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41B34-0E30-468E-92F3-270C0C76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B0AAE-CC07-4D19-A0F0-B631054B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A0E5-5684-4138-95DC-C94CF8C7B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9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E823-E58C-446E-B1FB-4C83F480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F170-61A8-42E4-AB15-354598C42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A5B25-0532-4EA9-9571-CEE6EA434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8D90-209C-4BC3-ADE1-E3C57CB9EC7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FF57E-AF98-4A4C-911B-7870B542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BB959-D90B-4A59-880D-0F559AFB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A0E5-5684-4138-95DC-C94CF8C7B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2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312C-434D-48E4-8E6A-6D57F44C1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E37EA-4D79-4906-A2BD-EEB2070EF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C6EB6-9100-4118-B08B-CF234267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8D90-209C-4BC3-ADE1-E3C57CB9EC7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82205-1BF1-42DF-A801-739173AD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2824C-BDE4-4D82-B074-9A400600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A0E5-5684-4138-95DC-C94CF8C7B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9E5B-AB73-4095-8D0A-C79BEDC1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766D4-E6BD-4B59-96DF-DD0DB5B0A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E3D72-569A-41E2-9E9D-A37ADFF77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8E60C-BEF1-4D00-8B1F-FDEFA74A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8D90-209C-4BC3-ADE1-E3C57CB9EC7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842D8-9A88-4A5E-AA6E-8F8FFC20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59733-4C90-4B34-97DF-9C21E914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A0E5-5684-4138-95DC-C94CF8C7B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7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6576-88BE-4861-A789-E160E123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29A16-8574-4E4D-A61A-3C466CEA0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C71F0-C60D-4D10-8164-4F4B9F375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7ED89-8E4D-45FB-9699-130F9BB41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BBE92-DCD5-4B48-A0B6-B890C7C69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92F32-819B-4727-A37A-DA27609D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8D90-209C-4BC3-ADE1-E3C57CB9EC7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49215C-E27E-44B8-B32F-5A7B6009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A82AF1-EAAC-45ED-A7AA-2D8D0786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A0E5-5684-4138-95DC-C94CF8C7B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7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149FD-ADB3-4026-B7E9-5072CA2D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1D5173-82D7-4AAA-9C7A-8D28B5BE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8D90-209C-4BC3-ADE1-E3C57CB9EC7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A4E46-D830-4467-82EF-D3EDC5225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1DCCE-9950-40EE-B987-3D2A5C6A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A0E5-5684-4138-95DC-C94CF8C7B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3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24558-AAA2-42A7-AB2C-C04FDFA9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8D90-209C-4BC3-ADE1-E3C57CB9EC7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5ACD8-1CDA-46EB-822A-8C8E068B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86E66-0E6F-44D3-837A-C9CA3B4F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A0E5-5684-4138-95DC-C94CF8C7B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4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8D38-2029-459F-9945-4D0A198F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E9C89-F550-4E1B-96CC-C1663FFFC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6E5F2-FBAD-4F1B-8312-8E18E510F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4F29A-A071-4838-8442-28705DF7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8D90-209C-4BC3-ADE1-E3C57CB9EC7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22263-B31A-49D4-B38C-9D779F2D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84B93-CF7B-45F2-81CA-00CE1846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A0E5-5684-4138-95DC-C94CF8C7B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6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584F-51AA-447C-8BC1-F6436859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3D1D7-2446-41E0-A72F-C0B621643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2B91A-288F-47E5-B237-013A0588C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6CD77-7173-45E8-8F71-0B3A58FE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8D90-209C-4BC3-ADE1-E3C57CB9EC7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2F837-724B-403F-93CB-A4C00E8D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A5CAC-2614-446F-9C3A-6AF013E8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A0E5-5684-4138-95DC-C94CF8C7B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8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5E42F-EDFA-4222-A013-3C1EEA6A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8AE04-8AF2-4A23-B666-7B4B629E9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F67B0-7FAF-47E3-BC3D-4D6D5F435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D8D90-209C-4BC3-ADE1-E3C57CB9EC7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40E0-63A2-4C17-B754-64E240C0E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5E476-AA5D-4092-9FA3-0496353E3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FA0E5-5684-4138-95DC-C94CF8C7B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0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92DE-7725-49B6-B575-0F57796EC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Remove()</a:t>
            </a:r>
          </a:p>
        </p:txBody>
      </p:sp>
    </p:spTree>
    <p:extLst>
      <p:ext uri="{BB962C8B-B14F-4D97-AF65-F5344CB8AC3E}">
        <p14:creationId xmlns:p14="http://schemas.microsoft.com/office/powerpoint/2010/main" val="234048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6C5D-22BC-4589-B63C-9733C553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D503D-0D3A-422F-9C26-3596039EA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.remove() method removes the specified element from the tree it belongs to.</a:t>
            </a:r>
          </a:p>
          <a:p>
            <a:r>
              <a:rPr lang="en-US" dirty="0"/>
              <a:t>It doesn’t give any return value.</a:t>
            </a:r>
          </a:p>
        </p:txBody>
      </p:sp>
    </p:spTree>
    <p:extLst>
      <p:ext uri="{BB962C8B-B14F-4D97-AF65-F5344CB8AC3E}">
        <p14:creationId xmlns:p14="http://schemas.microsoft.com/office/powerpoint/2010/main" val="134653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A2B021-A941-424B-A070-5BE14444BBDA}"/>
              </a:ext>
            </a:extLst>
          </p:cNvPr>
          <p:cNvSpPr txBox="1"/>
          <p:nvPr/>
        </p:nvSpPr>
        <p:spPr>
          <a:xfrm>
            <a:off x="1577008" y="632791"/>
            <a:ext cx="841513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Html program</a:t>
            </a:r>
          </a:p>
          <a:p>
            <a:endParaRPr lang="en-US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&lt;!DOCTYPE html&gt;</a:t>
            </a:r>
          </a:p>
          <a:p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&lt;html lang="</a:t>
            </a:r>
            <a:r>
              <a:rPr lang="en-US" sz="20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&lt;head&gt;</a:t>
            </a:r>
          </a:p>
          <a:p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&lt;meta charset="UTF-8"&gt;</a:t>
            </a:r>
          </a:p>
          <a:p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&lt;meta http-</a:t>
            </a:r>
            <a:r>
              <a:rPr lang="en-US" sz="20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equiv</a:t>
            </a: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="X-UA-Compatible" content="IE=edge"&gt;</a:t>
            </a:r>
          </a:p>
          <a:p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&lt;meta name="viewport" content="width=device-width, initial-scale=1.0"&gt;</a:t>
            </a:r>
          </a:p>
          <a:p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&lt;title&gt;Remove in js&lt;/title&gt;</a:t>
            </a:r>
          </a:p>
          <a:p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&lt;/head&gt;</a:t>
            </a:r>
          </a:p>
          <a:p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&lt;body&gt;</a:t>
            </a:r>
          </a:p>
          <a:p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&lt;h1&gt;Remove method in Java&lt;/h1&gt;</a:t>
            </a:r>
          </a:p>
          <a:p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&lt;ul&gt;</a:t>
            </a:r>
          </a:p>
          <a:p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      &lt;li id="ek"&gt;one is 1&lt;/li&gt;</a:t>
            </a:r>
          </a:p>
          <a:p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      &lt;li id="dui"&gt;two is 2&lt;/li&gt;</a:t>
            </a:r>
          </a:p>
          <a:p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      &lt;li id="tin"&gt;three is 3&lt;/li&gt;</a:t>
            </a:r>
          </a:p>
          <a:p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      &lt;li id="char"&gt;four is 4&lt;/li&gt;</a:t>
            </a:r>
          </a:p>
          <a:p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      &lt;script src="remove.js"&gt;&lt;/script&gt;</a:t>
            </a:r>
          </a:p>
          <a:p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&lt;/body&gt;</a:t>
            </a:r>
          </a:p>
          <a:p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4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17F40-3CAD-48F8-B8E3-2D11DFB9E890}"/>
              </a:ext>
            </a:extLst>
          </p:cNvPr>
          <p:cNvSpPr txBox="1"/>
          <p:nvPr/>
        </p:nvSpPr>
        <p:spPr>
          <a:xfrm>
            <a:off x="1245704" y="715617"/>
            <a:ext cx="708991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JS file</a:t>
            </a:r>
            <a:endParaRPr lang="en-US" sz="2000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let rem = document.</a:t>
            </a:r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getElementById</a:t>
            </a:r>
            <a:r>
              <a:rPr lang="en-US" b="0" dirty="0">
                <a:effectLst/>
                <a:latin typeface="Consolas" panose="020B0609020204030204" pitchFamily="49" charset="0"/>
              </a:rPr>
              <a:t>("ek")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rem.remove();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8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DEDA02-4691-4FE5-8920-160528342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6" y="0"/>
            <a:ext cx="11502887" cy="683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5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195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Remove()</vt:lpstr>
      <vt:lpstr>Definition and usage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Remove()</dc:title>
  <dc:creator>National</dc:creator>
  <cp:lastModifiedBy>National</cp:lastModifiedBy>
  <cp:revision>13</cp:revision>
  <dcterms:created xsi:type="dcterms:W3CDTF">2022-02-15T02:21:22Z</dcterms:created>
  <dcterms:modified xsi:type="dcterms:W3CDTF">2022-02-15T03:11:15Z</dcterms:modified>
</cp:coreProperties>
</file>