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Phishing Detector Using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Smart Approach to Combat Online Threats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0000"/>
                </a:solidFill>
              </a:rPr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109" y="1600200"/>
            <a:ext cx="8507691" cy="5149392"/>
          </a:xfrm>
        </p:spPr>
        <p:txBody>
          <a:bodyPr>
            <a:normAutofit/>
          </a:bodyPr>
          <a:lstStyle/>
          <a:p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The Phishing Detector is a Java-based application designed to identify and prevent phishing attacks by analyzing URLs and content features. 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It uses machine learning and rule-based approaches to determine whether a given website or email is legitimate or malicious.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tool aims to enhance cybersecurity by providing real-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time detection and alerts to protect users from fraudulent websites and emails that attempt to steal sensitive information.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92D050"/>
                </a:solidFill>
              </a:rPr>
              <a:t>My Role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Designing the system architecture</a:t>
            </a:r>
          </a:p>
          <a:p>
            <a:r>
              <a:rPr dirty="0"/>
              <a:t>- Implementing the URL analysis and classification logic</a:t>
            </a:r>
          </a:p>
          <a:p>
            <a:r>
              <a:rPr dirty="0"/>
              <a:t>-  Conducting testing and optimizing performance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00B0F0"/>
                </a:solidFill>
              </a:rPr>
              <a:t>Challenges Overcome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Feature Extraction: Identifying the right set of features from URLs for accurate detection</a:t>
            </a:r>
          </a:p>
          <a:p>
            <a:r>
              <a:t>- False Positives: Reducing false detection rates by fine-tuning algorithms</a:t>
            </a:r>
          </a:p>
          <a:p>
            <a:r>
              <a:t>- Real-time Analysis: Ensuring fast processing without compromising accuracy</a:t>
            </a:r>
          </a:p>
          <a:p>
            <a:r>
              <a:t>- User Interface: Creating a user-friendly GUI in Java Swing for easier interaction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7030A0"/>
                </a:solidFill>
              </a:rP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75874"/>
          </a:xfrm>
        </p:spPr>
        <p:txBody>
          <a:bodyPr/>
          <a:lstStyle/>
          <a:p>
            <a:r>
              <a:rPr dirty="0"/>
              <a:t>- Java (Core Java, Java Swing for GUI)</a:t>
            </a:r>
            <a:endParaRPr lang="en-IN" dirty="0"/>
          </a:p>
          <a:p>
            <a:endParaRPr dirty="0"/>
          </a:p>
          <a:p>
            <a:r>
              <a:rPr dirty="0"/>
              <a:t>- SQLite (for data storage)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176</Words>
  <Application>Microsoft Office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Phishing Detector Using Java</vt:lpstr>
      <vt:lpstr>Project Description</vt:lpstr>
      <vt:lpstr>My Role</vt:lpstr>
      <vt:lpstr>Challenges Overcome</vt:lpstr>
      <vt:lpstr>Technologies Used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 Detector Using Java</dc:title>
  <dc:subject/>
  <dc:creator>Niraj kumar</dc:creator>
  <cp:keywords/>
  <dc:description>generated using python-pptx</dc:description>
  <cp:lastModifiedBy>Hp</cp:lastModifiedBy>
  <cp:revision>3</cp:revision>
  <dcterms:created xsi:type="dcterms:W3CDTF">2013-01-27T09:14:16Z</dcterms:created>
  <dcterms:modified xsi:type="dcterms:W3CDTF">2025-04-19T18:05:50Z</dcterms:modified>
  <cp:category/>
</cp:coreProperties>
</file>