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091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5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00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2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3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3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5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4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0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6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Detector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Smart Approach to Combat Online Threats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600200"/>
            <a:ext cx="8507691" cy="5149392"/>
          </a:xfrm>
        </p:spPr>
        <p:txBody>
          <a:bodyPr>
            <a:normAutofit/>
          </a:bodyPr>
          <a:lstStyle/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Phishing Detector is a Java-based application designed to identify and prevent phishing attacks by analyzing URLs and content features.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It uses machine learning and rule-based approaches to determine whether a given website or email is legitimate or malicious.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tool aims to enhance cybersecurity by providing real-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time detection and alerts to protect users from fraudulent websites and emails that attempt to steal sensitive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92D050"/>
                </a:solidFill>
              </a:rPr>
              <a:t>My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Designing the system architecture</a:t>
            </a:r>
          </a:p>
          <a:p>
            <a:r>
              <a:rPr dirty="0"/>
              <a:t>- Implementing the URL analysis and classification logic</a:t>
            </a:r>
          </a:p>
          <a:p>
            <a:r>
              <a:rPr dirty="0"/>
              <a:t>-  Conducting testing and optimizing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Challenges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Feature Extraction: Identifying the right set of features from URLs for accurate detection</a:t>
            </a:r>
          </a:p>
          <a:p>
            <a:r>
              <a:t>- False Positives: Reducing false detection rates by fine-tuning algorithms</a:t>
            </a:r>
          </a:p>
          <a:p>
            <a:r>
              <a:t>- Real-time Analysis: Ensuring fast processing without compromising accuracy</a:t>
            </a:r>
          </a:p>
          <a:p>
            <a:r>
              <a:t>- User Interface: Creating a user-friendly GUI in Java Swing for easier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7030A0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75874"/>
          </a:xfrm>
        </p:spPr>
        <p:txBody>
          <a:bodyPr/>
          <a:lstStyle/>
          <a:p>
            <a:r>
              <a:rPr dirty="0"/>
              <a:t>- Java (Core Java, Java Swing for GUI)</a:t>
            </a:r>
            <a:endParaRPr lang="en-IN" dirty="0"/>
          </a:p>
          <a:p>
            <a:endParaRPr dirty="0"/>
          </a:p>
          <a:p>
            <a:r>
              <a:rPr dirty="0"/>
              <a:t>- SQLite (for data storage)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176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Phishing Detector Using Java</vt:lpstr>
      <vt:lpstr>Project Description</vt:lpstr>
      <vt:lpstr>My Role</vt:lpstr>
      <vt:lpstr>Challenges Overcome</vt:lpstr>
      <vt:lpstr>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Detector Using Java</dc:title>
  <dc:subject/>
  <dc:creator>Niraj kumar</dc:creator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2025-04-19T18:15:44Z</dcterms:modified>
  <cp:category/>
</cp:coreProperties>
</file>