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2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1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21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80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9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42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98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0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9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8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5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8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7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8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Algerian" panose="04020705040A02060702" pitchFamily="82" charset="0"/>
              </a:rPr>
              <a:t>Scalable Website Design with 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Including Backup, Recovery, and Cloud Services Integration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Overcome -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Website security from DDoS/SQL injection</a:t>
            </a:r>
          </a:p>
          <a:p>
            <a:r>
              <a:t>- Automated recovery and failover testing</a:t>
            </a:r>
          </a:p>
          <a:p>
            <a:r>
              <a:t>- Recovery speed optimization with AWS DRS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Responsive, scalable website hosted on AWS</a:t>
            </a:r>
          </a:p>
          <a:p>
            <a:r>
              <a:t>Includes backup, disaster recovery, and security for data resilience and availability.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Objectives - Website &amp;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User-friendly website with HTML, CSS, JavaScript</a:t>
            </a:r>
          </a:p>
          <a:p>
            <a:r>
              <a:t>- Backend with Node.js / Python / PHP</a:t>
            </a:r>
          </a:p>
          <a:p>
            <a:r>
              <a:t>- Host with EC2 or Elastic Beanstalk</a:t>
            </a:r>
          </a:p>
          <a:p>
            <a:r>
              <a:t>- Static files on S3, DB with RDS or DynamoDB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Objectives - Backup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Automated backups using AWS Backup</a:t>
            </a:r>
          </a:p>
          <a:p>
            <a:r>
              <a:t>- S3 versioning and lifecycle policies</a:t>
            </a:r>
          </a:p>
          <a:p>
            <a:r>
              <a:t>- Enable AWS CloudTrail and Config</a:t>
            </a:r>
          </a:p>
          <a:p>
            <a:r>
              <a:t>- IAM roles, AWS WAF, Shield, CloudWatch monitoring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Disaster Recovery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AWS DRS for failover and recovery</a:t>
            </a:r>
          </a:p>
          <a:p>
            <a:r>
              <a:t>- Cross-region replication for high availability</a:t>
            </a:r>
          </a:p>
          <a:p>
            <a:r>
              <a:t>- Test recovery scenarios regularly</a:t>
            </a:r>
          </a:p>
          <a:p>
            <a:r>
              <a:t>- Pre-configured target environments for faster recovery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Scalable website with high availability</a:t>
            </a:r>
          </a:p>
          <a:p>
            <a:r>
              <a:t>- Reliable backup and recovery mechanisms</a:t>
            </a:r>
          </a:p>
          <a:p>
            <a:r>
              <a:t>- Security aligned with AWS best practices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Services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Amazon EC2, S3, RDS, DynamoDB, Route 53</a:t>
            </a:r>
          </a:p>
          <a:p>
            <a:r>
              <a:t>AWS Backup, DRS, CloudWatch, IAM</a:t>
            </a:r>
          </a:p>
          <a:p>
            <a:r>
              <a:t>CloudTrail, WAF, Shield, CloudFront, Elastic Beanstalk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HTML5, CSS3, JavaScript, Bootstrap/Tailwind</a:t>
            </a:r>
          </a:p>
          <a:p>
            <a:r>
              <a:t>Backend: Node.js, Python Flask/Django, PHP</a:t>
            </a:r>
          </a:p>
          <a:p>
            <a:r>
              <a:t>Database: RDS (MySQL/PostgreSQL), DynamoDB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Overcome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Complex EC2 and Beanstalk setup</a:t>
            </a:r>
          </a:p>
          <a:p>
            <a:r>
              <a:t>- IAM policy misconfigurations</a:t>
            </a:r>
          </a:p>
          <a:p>
            <a:r>
              <a:t>- Backup automation and integration</a:t>
            </a:r>
          </a:p>
          <a:p>
            <a:r>
              <a:t>- Cross-region data consistency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270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Century Gothic</vt:lpstr>
      <vt:lpstr>Wingdings 3</vt:lpstr>
      <vt:lpstr>Ion Boardroom</vt:lpstr>
      <vt:lpstr>Scalable Website Design with AWS</vt:lpstr>
      <vt:lpstr>Project Description</vt:lpstr>
      <vt:lpstr>Key Objectives - Website &amp; Infrastructure</vt:lpstr>
      <vt:lpstr>Key Objectives - Backup &amp; Security</vt:lpstr>
      <vt:lpstr>Disaster Recovery Implementation</vt:lpstr>
      <vt:lpstr>Expected Outcomes</vt:lpstr>
      <vt:lpstr>Tools and Services Used</vt:lpstr>
      <vt:lpstr>Technologies Used</vt:lpstr>
      <vt:lpstr>Challenges Overcome - Part 1</vt:lpstr>
      <vt:lpstr>Challenges Overcome - Part 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Website Design with AWS</dc:title>
  <dc:subject/>
  <dc:creator>Niraj kumar</dc:creator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2025-04-19T18:13:27Z</dcterms:modified>
  <cp:category/>
</cp:coreProperties>
</file>