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3" r:id="rId1"/>
  </p:sldMasterIdLst>
  <p:sldIdLst>
    <p:sldId id="275" r:id="rId2"/>
    <p:sldId id="276" r:id="rId3"/>
    <p:sldId id="277" r:id="rId4"/>
    <p:sldId id="278" r:id="rId5"/>
    <p:sldId id="269" r:id="rId6"/>
    <p:sldId id="274" r:id="rId7"/>
    <p:sldId id="262" r:id="rId8"/>
    <p:sldId id="270" r:id="rId9"/>
    <p:sldId id="271" r:id="rId10"/>
    <p:sldId id="279" r:id="rId11"/>
    <p:sldId id="280"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7EFBF1-8B13-47FB-B2FD-4A56EBD6E995}">
          <p14:sldIdLst>
            <p14:sldId id="275"/>
            <p14:sldId id="276"/>
            <p14:sldId id="277"/>
            <p14:sldId id="278"/>
            <p14:sldId id="269"/>
            <p14:sldId id="274"/>
            <p14:sldId id="262"/>
            <p14:sldId id="270"/>
            <p14:sldId id="271"/>
            <p14:sldId id="279"/>
            <p14:sldId id="280"/>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31E549B-DE53-4B9A-9DC5-FC72BBA8956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763E5B3A-D724-4FED-9237-8900657CBDD8}">
      <dgm:prSet phldrT="[Text]"/>
      <dgm:spPr/>
      <dgm:t>
        <a:bodyPr/>
        <a:lstStyle/>
        <a:p>
          <a:r>
            <a:rPr lang="en-US" dirty="0"/>
            <a:t>BACKEND</a:t>
          </a:r>
          <a:endParaRPr lang="en-IN" dirty="0"/>
        </a:p>
      </dgm:t>
    </dgm:pt>
    <dgm:pt modelId="{C2D86E4F-6099-48A1-BF23-1A0A10FA1C10}" type="parTrans" cxnId="{774D0457-2AEA-4AB1-AD31-35F6F19B650B}">
      <dgm:prSet/>
      <dgm:spPr/>
      <dgm:t>
        <a:bodyPr/>
        <a:lstStyle/>
        <a:p>
          <a:endParaRPr lang="en-IN"/>
        </a:p>
      </dgm:t>
    </dgm:pt>
    <dgm:pt modelId="{5A999DDE-4E6E-4B04-9C41-46C602E523A9}" type="sibTrans" cxnId="{774D0457-2AEA-4AB1-AD31-35F6F19B650B}">
      <dgm:prSet/>
      <dgm:spPr>
        <a:solidFill>
          <a:schemeClr val="tx1">
            <a:alpha val="90000"/>
          </a:schemeClr>
        </a:solidFill>
        <a:ln>
          <a:noFill/>
        </a:ln>
      </dgm:spPr>
      <dgm:t>
        <a:bodyPr/>
        <a:lstStyle/>
        <a:p>
          <a:endParaRPr lang="en-IN"/>
        </a:p>
      </dgm:t>
    </dgm:pt>
    <dgm:pt modelId="{96972941-3974-4A04-B8E6-C870462D5113}">
      <dgm:prSet phldrT="[Text]"/>
      <dgm:spPr/>
      <dgm:t>
        <a:bodyPr/>
        <a:lstStyle/>
        <a:p>
          <a:r>
            <a:rPr lang="en-US" dirty="0"/>
            <a:t>DATABASE</a:t>
          </a:r>
          <a:endParaRPr lang="en-IN" dirty="0"/>
        </a:p>
      </dgm:t>
    </dgm:pt>
    <dgm:pt modelId="{8BDD6237-BC94-4439-93F7-A093A18AF1E8}" type="parTrans" cxnId="{A30432B0-7CAD-4648-A392-EE3790D6EFA6}">
      <dgm:prSet/>
      <dgm:spPr/>
      <dgm:t>
        <a:bodyPr/>
        <a:lstStyle/>
        <a:p>
          <a:endParaRPr lang="en-IN"/>
        </a:p>
      </dgm:t>
    </dgm:pt>
    <dgm:pt modelId="{8B565327-3CC0-4366-B0D4-68D3058E8534}" type="sibTrans" cxnId="{A30432B0-7CAD-4648-A392-EE3790D6EFA6}">
      <dgm:prSet/>
      <dgm:spPr>
        <a:solidFill>
          <a:schemeClr val="tx1">
            <a:alpha val="90000"/>
          </a:schemeClr>
        </a:solidFill>
        <a:ln>
          <a:noFill/>
        </a:ln>
      </dgm:spPr>
      <dgm:t>
        <a:bodyPr/>
        <a:lstStyle/>
        <a:p>
          <a:endParaRPr lang="en-IN"/>
        </a:p>
      </dgm:t>
    </dgm:pt>
    <dgm:pt modelId="{E04020F9-08A9-43BB-9EBE-6E002C4F1274}">
      <dgm:prSet/>
      <dgm:spPr/>
      <dgm:t>
        <a:bodyPr/>
        <a:lstStyle/>
        <a:p>
          <a:endParaRPr lang="en-IN"/>
        </a:p>
      </dgm:t>
    </dgm:pt>
    <dgm:pt modelId="{07528593-D9FB-4BA3-A788-78F20D23F09B}" type="parTrans" cxnId="{57D91827-0D19-4093-8436-CEC0BEEEEC5F}">
      <dgm:prSet/>
      <dgm:spPr/>
      <dgm:t>
        <a:bodyPr/>
        <a:lstStyle/>
        <a:p>
          <a:endParaRPr lang="en-IN"/>
        </a:p>
      </dgm:t>
    </dgm:pt>
    <dgm:pt modelId="{FCB8B67C-7F45-4A74-832D-2C902C8503F4}" type="sibTrans" cxnId="{57D91827-0D19-4093-8436-CEC0BEEEEC5F}">
      <dgm:prSet/>
      <dgm:spPr/>
      <dgm:t>
        <a:bodyPr/>
        <a:lstStyle/>
        <a:p>
          <a:endParaRPr lang="en-IN"/>
        </a:p>
      </dgm:t>
    </dgm:pt>
    <dgm:pt modelId="{9A325F6C-229F-4D0A-A04F-BFBE60501E8B}">
      <dgm:prSet phldrT="[Text]"/>
      <dgm:spPr/>
      <dgm:t>
        <a:bodyPr/>
        <a:lstStyle/>
        <a:p>
          <a:r>
            <a:rPr lang="en-US" dirty="0"/>
            <a:t>FRONTEND</a:t>
          </a:r>
          <a:endParaRPr lang="en-IN" dirty="0"/>
        </a:p>
      </dgm:t>
    </dgm:pt>
    <dgm:pt modelId="{DA6C9427-4582-40D6-8184-A013A20A3115}" type="sibTrans" cxnId="{C1B5A641-920D-421B-83E6-1D6435AD3417}">
      <dgm:prSet/>
      <dgm:spPr>
        <a:solidFill>
          <a:schemeClr val="tx1">
            <a:alpha val="90000"/>
          </a:schemeClr>
        </a:solidFill>
        <a:ln>
          <a:noFill/>
        </a:ln>
      </dgm:spPr>
      <dgm:t>
        <a:bodyPr/>
        <a:lstStyle/>
        <a:p>
          <a:endParaRPr lang="en-IN"/>
        </a:p>
      </dgm:t>
    </dgm:pt>
    <dgm:pt modelId="{B4C5AD31-9F7E-4594-BD90-BBA2C2E2A79C}" type="parTrans" cxnId="{C1B5A641-920D-421B-83E6-1D6435AD3417}">
      <dgm:prSet/>
      <dgm:spPr/>
      <dgm:t>
        <a:bodyPr/>
        <a:lstStyle/>
        <a:p>
          <a:endParaRPr lang="en-IN"/>
        </a:p>
      </dgm:t>
    </dgm:pt>
    <dgm:pt modelId="{727516F7-0A37-45C2-8FE6-8FDDB970A5F6}" type="pres">
      <dgm:prSet presAssocID="{331E549B-DE53-4B9A-9DC5-FC72BBA89569}" presName="outerComposite" presStyleCnt="0">
        <dgm:presLayoutVars>
          <dgm:chMax val="5"/>
          <dgm:dir/>
          <dgm:resizeHandles val="exact"/>
        </dgm:presLayoutVars>
      </dgm:prSet>
      <dgm:spPr/>
    </dgm:pt>
    <dgm:pt modelId="{93C484CA-0440-4B14-9B87-8E35E1E38203}" type="pres">
      <dgm:prSet presAssocID="{331E549B-DE53-4B9A-9DC5-FC72BBA89569}" presName="dummyMaxCanvas" presStyleCnt="0">
        <dgm:presLayoutVars/>
      </dgm:prSet>
      <dgm:spPr/>
    </dgm:pt>
    <dgm:pt modelId="{3E2238C6-9D41-49F3-8664-751636A178DD}" type="pres">
      <dgm:prSet presAssocID="{331E549B-DE53-4B9A-9DC5-FC72BBA89569}" presName="FourNodes_1" presStyleLbl="node1" presStyleIdx="0" presStyleCnt="4">
        <dgm:presLayoutVars>
          <dgm:bulletEnabled val="1"/>
        </dgm:presLayoutVars>
      </dgm:prSet>
      <dgm:spPr/>
    </dgm:pt>
    <dgm:pt modelId="{5274716F-CAC1-4E0A-9B54-9F0EF6F861F4}" type="pres">
      <dgm:prSet presAssocID="{331E549B-DE53-4B9A-9DC5-FC72BBA89569}" presName="FourNodes_2" presStyleLbl="node1" presStyleIdx="1" presStyleCnt="4">
        <dgm:presLayoutVars>
          <dgm:bulletEnabled val="1"/>
        </dgm:presLayoutVars>
      </dgm:prSet>
      <dgm:spPr/>
    </dgm:pt>
    <dgm:pt modelId="{D9A39359-0C87-4E26-8AF8-0CCB2749F3E6}" type="pres">
      <dgm:prSet presAssocID="{331E549B-DE53-4B9A-9DC5-FC72BBA89569}" presName="FourNodes_3" presStyleLbl="node1" presStyleIdx="2" presStyleCnt="4">
        <dgm:presLayoutVars>
          <dgm:bulletEnabled val="1"/>
        </dgm:presLayoutVars>
      </dgm:prSet>
      <dgm:spPr/>
    </dgm:pt>
    <dgm:pt modelId="{29922985-6F9D-4958-AFC0-3A7F4BE74817}" type="pres">
      <dgm:prSet presAssocID="{331E549B-DE53-4B9A-9DC5-FC72BBA89569}" presName="FourNodes_4" presStyleLbl="node1" presStyleIdx="3" presStyleCnt="4" custScaleX="95227" custScaleY="82309" custLinFactNeighborX="3076" custLinFactNeighborY="-2139">
        <dgm:presLayoutVars>
          <dgm:bulletEnabled val="1"/>
        </dgm:presLayoutVars>
      </dgm:prSet>
      <dgm:spPr/>
    </dgm:pt>
    <dgm:pt modelId="{81E8A8AF-9D3D-4F1D-85FB-BA23D2E63017}" type="pres">
      <dgm:prSet presAssocID="{331E549B-DE53-4B9A-9DC5-FC72BBA89569}" presName="FourConn_1-2" presStyleLbl="fgAccFollowNode1" presStyleIdx="0" presStyleCnt="3" custLinFactX="-500000" custLinFactNeighborX="-544779" custLinFactNeighborY="-90066">
        <dgm:presLayoutVars>
          <dgm:bulletEnabled val="1"/>
        </dgm:presLayoutVars>
      </dgm:prSet>
      <dgm:spPr>
        <a:prstGeom prst="notchedRightArrow">
          <a:avLst/>
        </a:prstGeom>
      </dgm:spPr>
    </dgm:pt>
    <dgm:pt modelId="{40B0CDE9-FBC2-4887-8AD7-1C8FEC782118}" type="pres">
      <dgm:prSet presAssocID="{331E549B-DE53-4B9A-9DC5-FC72BBA89569}" presName="FourConn_2-3" presStyleLbl="fgAccFollowNode1" presStyleIdx="1" presStyleCnt="3" custLinFactX="-503393" custLinFactNeighborX="-600000" custLinFactNeighborY="-89656">
        <dgm:presLayoutVars>
          <dgm:bulletEnabled val="1"/>
        </dgm:presLayoutVars>
      </dgm:prSet>
      <dgm:spPr>
        <a:prstGeom prst="notchedRightArrow">
          <a:avLst/>
        </a:prstGeom>
      </dgm:spPr>
    </dgm:pt>
    <dgm:pt modelId="{28B1BB91-8F1C-4C00-BD8E-77655D3D6069}" type="pres">
      <dgm:prSet presAssocID="{331E549B-DE53-4B9A-9DC5-FC72BBA89569}" presName="FourConn_3-4" presStyleLbl="fgAccFollowNode1" presStyleIdx="2" presStyleCnt="3" custLinFactX="-500000" custLinFactNeighborX="-599816" custLinFactNeighborY="-96318">
        <dgm:presLayoutVars>
          <dgm:bulletEnabled val="1"/>
        </dgm:presLayoutVars>
      </dgm:prSet>
      <dgm:spPr>
        <a:prstGeom prst="notchedRightArrow">
          <a:avLst/>
        </a:prstGeom>
      </dgm:spPr>
    </dgm:pt>
    <dgm:pt modelId="{7DAA1E6C-8BCF-4CE8-BC82-4128AD5F20DF}" type="pres">
      <dgm:prSet presAssocID="{331E549B-DE53-4B9A-9DC5-FC72BBA89569}" presName="FourNodes_1_text" presStyleLbl="node1" presStyleIdx="3" presStyleCnt="4">
        <dgm:presLayoutVars>
          <dgm:bulletEnabled val="1"/>
        </dgm:presLayoutVars>
      </dgm:prSet>
      <dgm:spPr/>
    </dgm:pt>
    <dgm:pt modelId="{3432C394-9F71-4740-BCD7-91BA8B68BBC3}" type="pres">
      <dgm:prSet presAssocID="{331E549B-DE53-4B9A-9DC5-FC72BBA89569}" presName="FourNodes_2_text" presStyleLbl="node1" presStyleIdx="3" presStyleCnt="4">
        <dgm:presLayoutVars>
          <dgm:bulletEnabled val="1"/>
        </dgm:presLayoutVars>
      </dgm:prSet>
      <dgm:spPr/>
    </dgm:pt>
    <dgm:pt modelId="{D955DB6D-D395-4AF9-8E9A-6FA34785F58E}" type="pres">
      <dgm:prSet presAssocID="{331E549B-DE53-4B9A-9DC5-FC72BBA89569}" presName="FourNodes_3_text" presStyleLbl="node1" presStyleIdx="3" presStyleCnt="4">
        <dgm:presLayoutVars>
          <dgm:bulletEnabled val="1"/>
        </dgm:presLayoutVars>
      </dgm:prSet>
      <dgm:spPr/>
    </dgm:pt>
    <dgm:pt modelId="{F86269EA-1569-4E49-A97E-AD8A09F5FD36}" type="pres">
      <dgm:prSet presAssocID="{331E549B-DE53-4B9A-9DC5-FC72BBA89569}" presName="FourNodes_4_text" presStyleLbl="node1" presStyleIdx="3" presStyleCnt="4">
        <dgm:presLayoutVars>
          <dgm:bulletEnabled val="1"/>
        </dgm:presLayoutVars>
      </dgm:prSet>
      <dgm:spPr/>
    </dgm:pt>
  </dgm:ptLst>
  <dgm:cxnLst>
    <dgm:cxn modelId="{57D91827-0D19-4093-8436-CEC0BEEEEC5F}" srcId="{331E549B-DE53-4B9A-9DC5-FC72BBA89569}" destId="{E04020F9-08A9-43BB-9EBE-6E002C4F1274}" srcOrd="3" destOrd="0" parTransId="{07528593-D9FB-4BA3-A788-78F20D23F09B}" sibTransId="{FCB8B67C-7F45-4A74-832D-2C902C8503F4}"/>
    <dgm:cxn modelId="{8FB8975F-77F4-463C-BAD0-F83B88EE4C11}" type="presOf" srcId="{9A325F6C-229F-4D0A-A04F-BFBE60501E8B}" destId="{3E2238C6-9D41-49F3-8664-751636A178DD}" srcOrd="0" destOrd="0" presId="urn:microsoft.com/office/officeart/2005/8/layout/vProcess5"/>
    <dgm:cxn modelId="{C1B5A641-920D-421B-83E6-1D6435AD3417}" srcId="{331E549B-DE53-4B9A-9DC5-FC72BBA89569}" destId="{9A325F6C-229F-4D0A-A04F-BFBE60501E8B}" srcOrd="0" destOrd="0" parTransId="{B4C5AD31-9F7E-4594-BD90-BBA2C2E2A79C}" sibTransId="{DA6C9427-4582-40D6-8184-A013A20A3115}"/>
    <dgm:cxn modelId="{B0205E6C-E39B-428B-BBDC-C76B6E731397}" type="presOf" srcId="{763E5B3A-D724-4FED-9237-8900657CBDD8}" destId="{5274716F-CAC1-4E0A-9B54-9F0EF6F861F4}" srcOrd="0" destOrd="0" presId="urn:microsoft.com/office/officeart/2005/8/layout/vProcess5"/>
    <dgm:cxn modelId="{DC81E26C-E53D-4BB4-BA2E-559B82BC96F7}" type="presOf" srcId="{763E5B3A-D724-4FED-9237-8900657CBDD8}" destId="{3432C394-9F71-4740-BCD7-91BA8B68BBC3}" srcOrd="1" destOrd="0" presId="urn:microsoft.com/office/officeart/2005/8/layout/vProcess5"/>
    <dgm:cxn modelId="{5B5FBF70-E233-47E4-A74D-CFA9CB904E39}" type="presOf" srcId="{331E549B-DE53-4B9A-9DC5-FC72BBA89569}" destId="{727516F7-0A37-45C2-8FE6-8FDDB970A5F6}" srcOrd="0" destOrd="0" presId="urn:microsoft.com/office/officeart/2005/8/layout/vProcess5"/>
    <dgm:cxn modelId="{774D0457-2AEA-4AB1-AD31-35F6F19B650B}" srcId="{331E549B-DE53-4B9A-9DC5-FC72BBA89569}" destId="{763E5B3A-D724-4FED-9237-8900657CBDD8}" srcOrd="1" destOrd="0" parTransId="{C2D86E4F-6099-48A1-BF23-1A0A10FA1C10}" sibTransId="{5A999DDE-4E6E-4B04-9C41-46C602E523A9}"/>
    <dgm:cxn modelId="{3BDE9E79-0530-44D8-9772-1F4A1459A354}" type="presOf" srcId="{96972941-3974-4A04-B8E6-C870462D5113}" destId="{D955DB6D-D395-4AF9-8E9A-6FA34785F58E}" srcOrd="1" destOrd="0" presId="urn:microsoft.com/office/officeart/2005/8/layout/vProcess5"/>
    <dgm:cxn modelId="{5906A97A-C040-45CD-A0BB-BDED8C99CA99}" type="presOf" srcId="{DA6C9427-4582-40D6-8184-A013A20A3115}" destId="{81E8A8AF-9D3D-4F1D-85FB-BA23D2E63017}" srcOrd="0" destOrd="0" presId="urn:microsoft.com/office/officeart/2005/8/layout/vProcess5"/>
    <dgm:cxn modelId="{558BDB8A-5EF7-42D1-8400-A7F456434B30}" type="presOf" srcId="{5A999DDE-4E6E-4B04-9C41-46C602E523A9}" destId="{40B0CDE9-FBC2-4887-8AD7-1C8FEC782118}" srcOrd="0" destOrd="0" presId="urn:microsoft.com/office/officeart/2005/8/layout/vProcess5"/>
    <dgm:cxn modelId="{C84E8192-B1A0-49A0-8EC0-7AC1DD59C088}" type="presOf" srcId="{E04020F9-08A9-43BB-9EBE-6E002C4F1274}" destId="{F86269EA-1569-4E49-A97E-AD8A09F5FD36}" srcOrd="1" destOrd="0" presId="urn:microsoft.com/office/officeart/2005/8/layout/vProcess5"/>
    <dgm:cxn modelId="{7CC891A7-5557-4905-B669-EC5D6914C079}" type="presOf" srcId="{8B565327-3CC0-4366-B0D4-68D3058E8534}" destId="{28B1BB91-8F1C-4C00-BD8E-77655D3D6069}" srcOrd="0" destOrd="0" presId="urn:microsoft.com/office/officeart/2005/8/layout/vProcess5"/>
    <dgm:cxn modelId="{A30432B0-7CAD-4648-A392-EE3790D6EFA6}" srcId="{331E549B-DE53-4B9A-9DC5-FC72BBA89569}" destId="{96972941-3974-4A04-B8E6-C870462D5113}" srcOrd="2" destOrd="0" parTransId="{8BDD6237-BC94-4439-93F7-A093A18AF1E8}" sibTransId="{8B565327-3CC0-4366-B0D4-68D3058E8534}"/>
    <dgm:cxn modelId="{E0E535CA-B0ED-406E-A2AF-1BA9C5738F20}" type="presOf" srcId="{9A325F6C-229F-4D0A-A04F-BFBE60501E8B}" destId="{7DAA1E6C-8BCF-4CE8-BC82-4128AD5F20DF}" srcOrd="1" destOrd="0" presId="urn:microsoft.com/office/officeart/2005/8/layout/vProcess5"/>
    <dgm:cxn modelId="{4E6889CF-8CB1-48A8-8BA9-B6DE9788F2DB}" type="presOf" srcId="{96972941-3974-4A04-B8E6-C870462D5113}" destId="{D9A39359-0C87-4E26-8AF8-0CCB2749F3E6}" srcOrd="0" destOrd="0" presId="urn:microsoft.com/office/officeart/2005/8/layout/vProcess5"/>
    <dgm:cxn modelId="{847446EE-7924-45FB-B7BD-1C640B7822F0}" type="presOf" srcId="{E04020F9-08A9-43BB-9EBE-6E002C4F1274}" destId="{29922985-6F9D-4958-AFC0-3A7F4BE74817}" srcOrd="0" destOrd="0" presId="urn:microsoft.com/office/officeart/2005/8/layout/vProcess5"/>
    <dgm:cxn modelId="{75F5A7CB-6D9F-4911-B0D4-4CE73EA7A6C3}" type="presParOf" srcId="{727516F7-0A37-45C2-8FE6-8FDDB970A5F6}" destId="{93C484CA-0440-4B14-9B87-8E35E1E38203}" srcOrd="0" destOrd="0" presId="urn:microsoft.com/office/officeart/2005/8/layout/vProcess5"/>
    <dgm:cxn modelId="{2C09F836-C385-43D5-A406-05CE521546B8}" type="presParOf" srcId="{727516F7-0A37-45C2-8FE6-8FDDB970A5F6}" destId="{3E2238C6-9D41-49F3-8664-751636A178DD}" srcOrd="1" destOrd="0" presId="urn:microsoft.com/office/officeart/2005/8/layout/vProcess5"/>
    <dgm:cxn modelId="{47B5C473-0CF6-4402-953D-01F505FF9018}" type="presParOf" srcId="{727516F7-0A37-45C2-8FE6-8FDDB970A5F6}" destId="{5274716F-CAC1-4E0A-9B54-9F0EF6F861F4}" srcOrd="2" destOrd="0" presId="urn:microsoft.com/office/officeart/2005/8/layout/vProcess5"/>
    <dgm:cxn modelId="{9135B76E-37C6-4569-B7FF-72B3A5C7B283}" type="presParOf" srcId="{727516F7-0A37-45C2-8FE6-8FDDB970A5F6}" destId="{D9A39359-0C87-4E26-8AF8-0CCB2749F3E6}" srcOrd="3" destOrd="0" presId="urn:microsoft.com/office/officeart/2005/8/layout/vProcess5"/>
    <dgm:cxn modelId="{AB73C11E-A932-4D5D-A2E0-A272DE15A2EB}" type="presParOf" srcId="{727516F7-0A37-45C2-8FE6-8FDDB970A5F6}" destId="{29922985-6F9D-4958-AFC0-3A7F4BE74817}" srcOrd="4" destOrd="0" presId="urn:microsoft.com/office/officeart/2005/8/layout/vProcess5"/>
    <dgm:cxn modelId="{7FD197D6-F5BE-44EE-BC82-73E25961D2CE}" type="presParOf" srcId="{727516F7-0A37-45C2-8FE6-8FDDB970A5F6}" destId="{81E8A8AF-9D3D-4F1D-85FB-BA23D2E63017}" srcOrd="5" destOrd="0" presId="urn:microsoft.com/office/officeart/2005/8/layout/vProcess5"/>
    <dgm:cxn modelId="{966C30C8-0999-498B-B1AD-C6A8FBB9CB99}" type="presParOf" srcId="{727516F7-0A37-45C2-8FE6-8FDDB970A5F6}" destId="{40B0CDE9-FBC2-4887-8AD7-1C8FEC782118}" srcOrd="6" destOrd="0" presId="urn:microsoft.com/office/officeart/2005/8/layout/vProcess5"/>
    <dgm:cxn modelId="{036D78EF-F979-49C4-9285-FA27FC60A6BA}" type="presParOf" srcId="{727516F7-0A37-45C2-8FE6-8FDDB970A5F6}" destId="{28B1BB91-8F1C-4C00-BD8E-77655D3D6069}" srcOrd="7" destOrd="0" presId="urn:microsoft.com/office/officeart/2005/8/layout/vProcess5"/>
    <dgm:cxn modelId="{E1F600C5-9DF5-4DB8-A939-C878EA9FF912}" type="presParOf" srcId="{727516F7-0A37-45C2-8FE6-8FDDB970A5F6}" destId="{7DAA1E6C-8BCF-4CE8-BC82-4128AD5F20DF}" srcOrd="8" destOrd="0" presId="urn:microsoft.com/office/officeart/2005/8/layout/vProcess5"/>
    <dgm:cxn modelId="{08927E01-712F-49BE-94C5-4D440629485D}" type="presParOf" srcId="{727516F7-0A37-45C2-8FE6-8FDDB970A5F6}" destId="{3432C394-9F71-4740-BCD7-91BA8B68BBC3}" srcOrd="9" destOrd="0" presId="urn:microsoft.com/office/officeart/2005/8/layout/vProcess5"/>
    <dgm:cxn modelId="{FD266EEC-6651-4F6E-AFBF-529671AEC774}" type="presParOf" srcId="{727516F7-0A37-45C2-8FE6-8FDDB970A5F6}" destId="{D955DB6D-D395-4AF9-8E9A-6FA34785F58E}" srcOrd="10" destOrd="0" presId="urn:microsoft.com/office/officeart/2005/8/layout/vProcess5"/>
    <dgm:cxn modelId="{305B1C7D-F49C-41F7-BADD-A6ED35641E82}" type="presParOf" srcId="{727516F7-0A37-45C2-8FE6-8FDDB970A5F6}" destId="{F86269EA-1569-4E49-A97E-AD8A09F5FD3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ECCD82-E3BD-4A70-B3F6-C1AC235C95B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7073E3D-4627-475D-9ACB-0B69863CA7A3}">
      <dgm:prSet/>
      <dgm:spPr/>
      <dgm:t>
        <a:bodyPr/>
        <a:lstStyle/>
        <a:p>
          <a:pPr>
            <a:lnSpc>
              <a:spcPct val="100000"/>
            </a:lnSpc>
          </a:pPr>
          <a:r>
            <a:rPr lang="en-US" dirty="0"/>
            <a:t>Enhanced Communication Skills: Children with ASD will have access to a structured and engaging platform for speech therapy.</a:t>
          </a:r>
        </a:p>
      </dgm:t>
    </dgm:pt>
    <dgm:pt modelId="{C122AA17-FF6D-4E7C-BCA5-F9C05CA620C2}" type="parTrans" cxnId="{509435B5-1A1D-4579-87AE-A0E08D63F808}">
      <dgm:prSet/>
      <dgm:spPr/>
      <dgm:t>
        <a:bodyPr/>
        <a:lstStyle/>
        <a:p>
          <a:endParaRPr lang="en-US"/>
        </a:p>
      </dgm:t>
    </dgm:pt>
    <dgm:pt modelId="{2DA17F76-8EA1-4385-8022-6B96EF7262BE}" type="sibTrans" cxnId="{509435B5-1A1D-4579-87AE-A0E08D63F808}">
      <dgm:prSet/>
      <dgm:spPr/>
      <dgm:t>
        <a:bodyPr/>
        <a:lstStyle/>
        <a:p>
          <a:endParaRPr lang="en-US"/>
        </a:p>
      </dgm:t>
    </dgm:pt>
    <dgm:pt modelId="{CB95DA77-A323-4CD1-8486-A684662A2DEB}">
      <dgm:prSet/>
      <dgm:spPr/>
      <dgm:t>
        <a:bodyPr/>
        <a:lstStyle/>
        <a:p>
          <a:pPr>
            <a:lnSpc>
              <a:spcPct val="100000"/>
            </a:lnSpc>
          </a:pPr>
          <a:r>
            <a:rPr lang="en-US" dirty="0"/>
            <a:t>Convenience and Accessibility: Parents and caregivers will find the system convenient, as they can actively engage in therapy sessions with their children without the need for frequent visits to healthcare facilities.</a:t>
          </a:r>
        </a:p>
      </dgm:t>
    </dgm:pt>
    <dgm:pt modelId="{BF6C4CE4-545E-422E-A23D-CC835094EE1B}" type="parTrans" cxnId="{82460D74-3719-4305-ADF6-00707BECCA5E}">
      <dgm:prSet/>
      <dgm:spPr/>
      <dgm:t>
        <a:bodyPr/>
        <a:lstStyle/>
        <a:p>
          <a:endParaRPr lang="en-US"/>
        </a:p>
      </dgm:t>
    </dgm:pt>
    <dgm:pt modelId="{6B08EC92-11F5-431F-A226-E8AF6A17D88F}" type="sibTrans" cxnId="{82460D74-3719-4305-ADF6-00707BECCA5E}">
      <dgm:prSet/>
      <dgm:spPr/>
      <dgm:t>
        <a:bodyPr/>
        <a:lstStyle/>
        <a:p>
          <a:endParaRPr lang="en-US"/>
        </a:p>
      </dgm:t>
    </dgm:pt>
    <dgm:pt modelId="{1ED68F00-B8F8-42B5-A6DD-9CF6EA5D7941}">
      <dgm:prSet/>
      <dgm:spPr/>
      <dgm:t>
        <a:bodyPr/>
        <a:lstStyle/>
        <a:p>
          <a:pPr>
            <a:lnSpc>
              <a:spcPct val="100000"/>
            </a:lnSpc>
          </a:pPr>
          <a:r>
            <a:rPr lang="en-US" dirty="0"/>
            <a:t>Personalized Therapy: The system's ability to customize therapy materials and assessments ensures that each child's unique needs are addressed.</a:t>
          </a:r>
        </a:p>
      </dgm:t>
    </dgm:pt>
    <dgm:pt modelId="{CBFA4051-10BB-478B-B2DA-BB13D251F54E}" type="parTrans" cxnId="{878DD3DC-8685-4981-B416-936577E522E7}">
      <dgm:prSet/>
      <dgm:spPr/>
      <dgm:t>
        <a:bodyPr/>
        <a:lstStyle/>
        <a:p>
          <a:endParaRPr lang="en-US"/>
        </a:p>
      </dgm:t>
    </dgm:pt>
    <dgm:pt modelId="{875D5731-CE58-4BD8-9934-847356A6D0AF}" type="sibTrans" cxnId="{878DD3DC-8685-4981-B416-936577E522E7}">
      <dgm:prSet/>
      <dgm:spPr/>
      <dgm:t>
        <a:bodyPr/>
        <a:lstStyle/>
        <a:p>
          <a:endParaRPr lang="en-US"/>
        </a:p>
      </dgm:t>
    </dgm:pt>
    <dgm:pt modelId="{4B17198C-4E49-4EB6-BD21-DD36038374E1}">
      <dgm:prSet/>
      <dgm:spPr/>
      <dgm:t>
        <a:bodyPr/>
        <a:lstStyle/>
        <a:p>
          <a:pPr>
            <a:lnSpc>
              <a:spcPct val="100000"/>
            </a:lnSpc>
          </a:pPr>
          <a:r>
            <a:rPr lang="en-US" dirty="0"/>
            <a:t>Language-Specific Support: For users in Marathi-speaking communities, the system provides language-specific support, making therapy content more relevant and effective.</a:t>
          </a:r>
        </a:p>
      </dgm:t>
    </dgm:pt>
    <dgm:pt modelId="{E63C715F-2AE9-4547-BBDE-4818D37B269C}" type="parTrans" cxnId="{A0D36A88-2F07-46FF-BED1-14034B7987C0}">
      <dgm:prSet/>
      <dgm:spPr/>
      <dgm:t>
        <a:bodyPr/>
        <a:lstStyle/>
        <a:p>
          <a:endParaRPr lang="en-US"/>
        </a:p>
      </dgm:t>
    </dgm:pt>
    <dgm:pt modelId="{DBABB5F8-3B09-4D1C-901C-55A67D1A9B34}" type="sibTrans" cxnId="{A0D36A88-2F07-46FF-BED1-14034B7987C0}">
      <dgm:prSet/>
      <dgm:spPr/>
      <dgm:t>
        <a:bodyPr/>
        <a:lstStyle/>
        <a:p>
          <a:endParaRPr lang="en-US"/>
        </a:p>
      </dgm:t>
    </dgm:pt>
    <dgm:pt modelId="{2A606E3F-6F32-4BD4-937D-5AFEAD163653}" type="pres">
      <dgm:prSet presAssocID="{2EECCD82-E3BD-4A70-B3F6-C1AC235C95BE}" presName="root" presStyleCnt="0">
        <dgm:presLayoutVars>
          <dgm:dir/>
          <dgm:resizeHandles val="exact"/>
        </dgm:presLayoutVars>
      </dgm:prSet>
      <dgm:spPr/>
    </dgm:pt>
    <dgm:pt modelId="{D0581326-2447-4AE1-B25E-3B63E5D8E2A9}" type="pres">
      <dgm:prSet presAssocID="{E7073E3D-4627-475D-9ACB-0B69863CA7A3}" presName="compNode" presStyleCnt="0"/>
      <dgm:spPr/>
    </dgm:pt>
    <dgm:pt modelId="{B3E3DECE-122D-4F2B-8019-13567814CCD0}" type="pres">
      <dgm:prSet presAssocID="{E7073E3D-4627-475D-9ACB-0B69863CA7A3}" presName="bgRect" presStyleLbl="bgShp" presStyleIdx="0" presStyleCnt="4"/>
      <dgm:spPr/>
    </dgm:pt>
    <dgm:pt modelId="{5CF78AFE-A388-4752-B870-5A09DF0691CD}" type="pres">
      <dgm:prSet presAssocID="{E7073E3D-4627-475D-9ACB-0B69863CA7A3}" presName="iconRect" presStyleLbl="node1" presStyleIdx="0"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arm scene"/>
        </a:ext>
      </dgm:extLst>
    </dgm:pt>
    <dgm:pt modelId="{5B27BFC0-3E76-4826-93FB-1340542F70FA}" type="pres">
      <dgm:prSet presAssocID="{E7073E3D-4627-475D-9ACB-0B69863CA7A3}" presName="spaceRect" presStyleCnt="0"/>
      <dgm:spPr/>
    </dgm:pt>
    <dgm:pt modelId="{F9CA596F-2962-457D-8505-68994CC6A80A}" type="pres">
      <dgm:prSet presAssocID="{E7073E3D-4627-475D-9ACB-0B69863CA7A3}" presName="parTx" presStyleLbl="revTx" presStyleIdx="0" presStyleCnt="4">
        <dgm:presLayoutVars>
          <dgm:chMax val="0"/>
          <dgm:chPref val="0"/>
        </dgm:presLayoutVars>
      </dgm:prSet>
      <dgm:spPr/>
    </dgm:pt>
    <dgm:pt modelId="{8A637EC7-A0C8-439A-9693-9AB6B1188931}" type="pres">
      <dgm:prSet presAssocID="{2DA17F76-8EA1-4385-8022-6B96EF7262BE}" presName="sibTrans" presStyleCnt="0"/>
      <dgm:spPr/>
    </dgm:pt>
    <dgm:pt modelId="{32E75E7D-6894-4743-8B32-F94CE26C27C1}" type="pres">
      <dgm:prSet presAssocID="{CB95DA77-A323-4CD1-8486-A684662A2DEB}" presName="compNode" presStyleCnt="0"/>
      <dgm:spPr/>
    </dgm:pt>
    <dgm:pt modelId="{E489E9B6-10EC-4A99-98BB-6D6C003EED2D}" type="pres">
      <dgm:prSet presAssocID="{CB95DA77-A323-4CD1-8486-A684662A2DEB}" presName="bgRect" presStyleLbl="bgShp" presStyleIdx="1" presStyleCnt="4"/>
      <dgm:spPr/>
    </dgm:pt>
    <dgm:pt modelId="{5946D15D-7EC1-48D0-A986-F58D269E7B1B}" type="pres">
      <dgm:prSet presAssocID="{CB95DA77-A323-4CD1-8486-A684662A2DEB}"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r graph with upward trend with solid fill"/>
        </a:ext>
      </dgm:extLst>
    </dgm:pt>
    <dgm:pt modelId="{A510BAB1-AD5F-49E5-82FE-21F2A2CD4543}" type="pres">
      <dgm:prSet presAssocID="{CB95DA77-A323-4CD1-8486-A684662A2DEB}" presName="spaceRect" presStyleCnt="0"/>
      <dgm:spPr/>
    </dgm:pt>
    <dgm:pt modelId="{588CE959-4094-41B7-9F81-6EE6CEF59C3C}" type="pres">
      <dgm:prSet presAssocID="{CB95DA77-A323-4CD1-8486-A684662A2DEB}" presName="parTx" presStyleLbl="revTx" presStyleIdx="1" presStyleCnt="4">
        <dgm:presLayoutVars>
          <dgm:chMax val="0"/>
          <dgm:chPref val="0"/>
        </dgm:presLayoutVars>
      </dgm:prSet>
      <dgm:spPr/>
    </dgm:pt>
    <dgm:pt modelId="{F72D0FB8-F842-4899-9F94-2DB41E741726}" type="pres">
      <dgm:prSet presAssocID="{6B08EC92-11F5-431F-A226-E8AF6A17D88F}" presName="sibTrans" presStyleCnt="0"/>
      <dgm:spPr/>
    </dgm:pt>
    <dgm:pt modelId="{871A06A8-1E7F-422B-BCD8-1EE9374EC1AC}" type="pres">
      <dgm:prSet presAssocID="{1ED68F00-B8F8-42B5-A6DD-9CF6EA5D7941}" presName="compNode" presStyleCnt="0"/>
      <dgm:spPr/>
    </dgm:pt>
    <dgm:pt modelId="{463DCA41-BF04-4710-BF49-91095062CDB1}" type="pres">
      <dgm:prSet presAssocID="{1ED68F00-B8F8-42B5-A6DD-9CF6EA5D7941}" presName="bgRect" presStyleLbl="bgShp" presStyleIdx="2" presStyleCnt="4"/>
      <dgm:spPr/>
    </dgm:pt>
    <dgm:pt modelId="{B44E5969-0F03-44AE-8D7C-0FB6215C1FCF}" type="pres">
      <dgm:prSet presAssocID="{1ED68F00-B8F8-42B5-A6DD-9CF6EA5D7941}"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pt>
    <dgm:pt modelId="{33EC622F-CF98-4706-8DDE-9BCD7B1630D8}" type="pres">
      <dgm:prSet presAssocID="{1ED68F00-B8F8-42B5-A6DD-9CF6EA5D7941}" presName="spaceRect" presStyleCnt="0"/>
      <dgm:spPr/>
    </dgm:pt>
    <dgm:pt modelId="{ABFE5313-5923-4903-AA11-539EE4F8F11F}" type="pres">
      <dgm:prSet presAssocID="{1ED68F00-B8F8-42B5-A6DD-9CF6EA5D7941}" presName="parTx" presStyleLbl="revTx" presStyleIdx="2" presStyleCnt="4">
        <dgm:presLayoutVars>
          <dgm:chMax val="0"/>
          <dgm:chPref val="0"/>
        </dgm:presLayoutVars>
      </dgm:prSet>
      <dgm:spPr/>
    </dgm:pt>
    <dgm:pt modelId="{6254A1DF-3EDA-4F59-BDBB-159B2FE5AE85}" type="pres">
      <dgm:prSet presAssocID="{875D5731-CE58-4BD8-9934-847356A6D0AF}" presName="sibTrans" presStyleCnt="0"/>
      <dgm:spPr/>
    </dgm:pt>
    <dgm:pt modelId="{1B57BC9A-B8DF-4D22-9358-6EC412358899}" type="pres">
      <dgm:prSet presAssocID="{4B17198C-4E49-4EB6-BD21-DD36038374E1}" presName="compNode" presStyleCnt="0"/>
      <dgm:spPr/>
    </dgm:pt>
    <dgm:pt modelId="{A9D209F1-73DB-49EA-A84C-3C147B47A7D0}" type="pres">
      <dgm:prSet presAssocID="{4B17198C-4E49-4EB6-BD21-DD36038374E1}" presName="bgRect" presStyleLbl="bgShp" presStyleIdx="3" presStyleCnt="4" custLinFactNeighborY="1063"/>
      <dgm:spPr/>
    </dgm:pt>
    <dgm:pt modelId="{E89C0EFE-FD11-42EA-B670-041D8311759C}" type="pres">
      <dgm:prSet presAssocID="{4B17198C-4E49-4EB6-BD21-DD36038374E1}" presName="iconRect" presStyleLbl="node1" presStyleIdx="3"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ead with Gears"/>
        </a:ext>
      </dgm:extLst>
    </dgm:pt>
    <dgm:pt modelId="{9D036F36-A61C-442E-B31B-C6422FA2405F}" type="pres">
      <dgm:prSet presAssocID="{4B17198C-4E49-4EB6-BD21-DD36038374E1}" presName="spaceRect" presStyleCnt="0"/>
      <dgm:spPr/>
    </dgm:pt>
    <dgm:pt modelId="{5502E2A6-E5FA-429F-ACCD-08F12FDBE4AD}" type="pres">
      <dgm:prSet presAssocID="{4B17198C-4E49-4EB6-BD21-DD36038374E1}" presName="parTx" presStyleLbl="revTx" presStyleIdx="3" presStyleCnt="4">
        <dgm:presLayoutVars>
          <dgm:chMax val="0"/>
          <dgm:chPref val="0"/>
        </dgm:presLayoutVars>
      </dgm:prSet>
      <dgm:spPr/>
    </dgm:pt>
  </dgm:ptLst>
  <dgm:cxnLst>
    <dgm:cxn modelId="{7C391027-5AA2-4023-937F-121253F58B4B}" type="presOf" srcId="{2EECCD82-E3BD-4A70-B3F6-C1AC235C95BE}" destId="{2A606E3F-6F32-4BD4-937D-5AFEAD163653}" srcOrd="0" destOrd="0" presId="urn:microsoft.com/office/officeart/2018/2/layout/IconVerticalSolidList"/>
    <dgm:cxn modelId="{82460D74-3719-4305-ADF6-00707BECCA5E}" srcId="{2EECCD82-E3BD-4A70-B3F6-C1AC235C95BE}" destId="{CB95DA77-A323-4CD1-8486-A684662A2DEB}" srcOrd="1" destOrd="0" parTransId="{BF6C4CE4-545E-422E-A23D-CC835094EE1B}" sibTransId="{6B08EC92-11F5-431F-A226-E8AF6A17D88F}"/>
    <dgm:cxn modelId="{B937937A-28A3-402E-BA35-99AB1F4C372B}" type="presOf" srcId="{E7073E3D-4627-475D-9ACB-0B69863CA7A3}" destId="{F9CA596F-2962-457D-8505-68994CC6A80A}" srcOrd="0" destOrd="0" presId="urn:microsoft.com/office/officeart/2018/2/layout/IconVerticalSolidList"/>
    <dgm:cxn modelId="{900ED387-7EA2-4246-BF91-05E28BBC3F0E}" type="presOf" srcId="{CB95DA77-A323-4CD1-8486-A684662A2DEB}" destId="{588CE959-4094-41B7-9F81-6EE6CEF59C3C}" srcOrd="0" destOrd="0" presId="urn:microsoft.com/office/officeart/2018/2/layout/IconVerticalSolidList"/>
    <dgm:cxn modelId="{A0D36A88-2F07-46FF-BED1-14034B7987C0}" srcId="{2EECCD82-E3BD-4A70-B3F6-C1AC235C95BE}" destId="{4B17198C-4E49-4EB6-BD21-DD36038374E1}" srcOrd="3" destOrd="0" parTransId="{E63C715F-2AE9-4547-BBDE-4818D37B269C}" sibTransId="{DBABB5F8-3B09-4D1C-901C-55A67D1A9B34}"/>
    <dgm:cxn modelId="{CDA6AA94-BC06-46E9-8638-B965CBCE7010}" type="presOf" srcId="{4B17198C-4E49-4EB6-BD21-DD36038374E1}" destId="{5502E2A6-E5FA-429F-ACCD-08F12FDBE4AD}" srcOrd="0" destOrd="0" presId="urn:microsoft.com/office/officeart/2018/2/layout/IconVerticalSolidList"/>
    <dgm:cxn modelId="{509435B5-1A1D-4579-87AE-A0E08D63F808}" srcId="{2EECCD82-E3BD-4A70-B3F6-C1AC235C95BE}" destId="{E7073E3D-4627-475D-9ACB-0B69863CA7A3}" srcOrd="0" destOrd="0" parTransId="{C122AA17-FF6D-4E7C-BCA5-F9C05CA620C2}" sibTransId="{2DA17F76-8EA1-4385-8022-6B96EF7262BE}"/>
    <dgm:cxn modelId="{878DD3DC-8685-4981-B416-936577E522E7}" srcId="{2EECCD82-E3BD-4A70-B3F6-C1AC235C95BE}" destId="{1ED68F00-B8F8-42B5-A6DD-9CF6EA5D7941}" srcOrd="2" destOrd="0" parTransId="{CBFA4051-10BB-478B-B2DA-BB13D251F54E}" sibTransId="{875D5731-CE58-4BD8-9934-847356A6D0AF}"/>
    <dgm:cxn modelId="{D5C92FE7-E6D7-4835-953E-B8F1F03CEE85}" type="presOf" srcId="{1ED68F00-B8F8-42B5-A6DD-9CF6EA5D7941}" destId="{ABFE5313-5923-4903-AA11-539EE4F8F11F}" srcOrd="0" destOrd="0" presId="urn:microsoft.com/office/officeart/2018/2/layout/IconVerticalSolidList"/>
    <dgm:cxn modelId="{A00033FF-B446-4F31-932E-0F74EE2FFF8D}" type="presParOf" srcId="{2A606E3F-6F32-4BD4-937D-5AFEAD163653}" destId="{D0581326-2447-4AE1-B25E-3B63E5D8E2A9}" srcOrd="0" destOrd="0" presId="urn:microsoft.com/office/officeart/2018/2/layout/IconVerticalSolidList"/>
    <dgm:cxn modelId="{4EE1B0F6-A412-4C02-9502-A0F0A80E9D5F}" type="presParOf" srcId="{D0581326-2447-4AE1-B25E-3B63E5D8E2A9}" destId="{B3E3DECE-122D-4F2B-8019-13567814CCD0}" srcOrd="0" destOrd="0" presId="urn:microsoft.com/office/officeart/2018/2/layout/IconVerticalSolidList"/>
    <dgm:cxn modelId="{274C8835-194C-4CCF-BC5C-A40B3AC3D17B}" type="presParOf" srcId="{D0581326-2447-4AE1-B25E-3B63E5D8E2A9}" destId="{5CF78AFE-A388-4752-B870-5A09DF0691CD}" srcOrd="1" destOrd="0" presId="urn:microsoft.com/office/officeart/2018/2/layout/IconVerticalSolidList"/>
    <dgm:cxn modelId="{93141CB9-0930-4565-A00C-2EC630D01DE4}" type="presParOf" srcId="{D0581326-2447-4AE1-B25E-3B63E5D8E2A9}" destId="{5B27BFC0-3E76-4826-93FB-1340542F70FA}" srcOrd="2" destOrd="0" presId="urn:microsoft.com/office/officeart/2018/2/layout/IconVerticalSolidList"/>
    <dgm:cxn modelId="{2ED6AC34-D84F-48F9-BEC2-81424F0FA0D2}" type="presParOf" srcId="{D0581326-2447-4AE1-B25E-3B63E5D8E2A9}" destId="{F9CA596F-2962-457D-8505-68994CC6A80A}" srcOrd="3" destOrd="0" presId="urn:microsoft.com/office/officeart/2018/2/layout/IconVerticalSolidList"/>
    <dgm:cxn modelId="{B2BA32A0-D0C1-4D61-9344-94F4CBECD4EB}" type="presParOf" srcId="{2A606E3F-6F32-4BD4-937D-5AFEAD163653}" destId="{8A637EC7-A0C8-439A-9693-9AB6B1188931}" srcOrd="1" destOrd="0" presId="urn:microsoft.com/office/officeart/2018/2/layout/IconVerticalSolidList"/>
    <dgm:cxn modelId="{156D43DA-232B-40D7-8D2A-695E0D5F99D6}" type="presParOf" srcId="{2A606E3F-6F32-4BD4-937D-5AFEAD163653}" destId="{32E75E7D-6894-4743-8B32-F94CE26C27C1}" srcOrd="2" destOrd="0" presId="urn:microsoft.com/office/officeart/2018/2/layout/IconVerticalSolidList"/>
    <dgm:cxn modelId="{2A3CD82A-A6C1-4D97-9AE1-C141893207FC}" type="presParOf" srcId="{32E75E7D-6894-4743-8B32-F94CE26C27C1}" destId="{E489E9B6-10EC-4A99-98BB-6D6C003EED2D}" srcOrd="0" destOrd="0" presId="urn:microsoft.com/office/officeart/2018/2/layout/IconVerticalSolidList"/>
    <dgm:cxn modelId="{4B97CFE3-D6CA-4F8E-8C53-9E577107CD2F}" type="presParOf" srcId="{32E75E7D-6894-4743-8B32-F94CE26C27C1}" destId="{5946D15D-7EC1-48D0-A986-F58D269E7B1B}" srcOrd="1" destOrd="0" presId="urn:microsoft.com/office/officeart/2018/2/layout/IconVerticalSolidList"/>
    <dgm:cxn modelId="{981CDF07-4AAB-413A-B380-15FEC6D06309}" type="presParOf" srcId="{32E75E7D-6894-4743-8B32-F94CE26C27C1}" destId="{A510BAB1-AD5F-49E5-82FE-21F2A2CD4543}" srcOrd="2" destOrd="0" presId="urn:microsoft.com/office/officeart/2018/2/layout/IconVerticalSolidList"/>
    <dgm:cxn modelId="{F7621CE6-D57E-4578-B311-68511B3CA96D}" type="presParOf" srcId="{32E75E7D-6894-4743-8B32-F94CE26C27C1}" destId="{588CE959-4094-41B7-9F81-6EE6CEF59C3C}" srcOrd="3" destOrd="0" presId="urn:microsoft.com/office/officeart/2018/2/layout/IconVerticalSolidList"/>
    <dgm:cxn modelId="{AA256F28-2A85-4C60-A2D7-98C8D5AC75BB}" type="presParOf" srcId="{2A606E3F-6F32-4BD4-937D-5AFEAD163653}" destId="{F72D0FB8-F842-4899-9F94-2DB41E741726}" srcOrd="3" destOrd="0" presId="urn:microsoft.com/office/officeart/2018/2/layout/IconVerticalSolidList"/>
    <dgm:cxn modelId="{637B297A-82A1-49EE-9B2D-BEAB34C9F695}" type="presParOf" srcId="{2A606E3F-6F32-4BD4-937D-5AFEAD163653}" destId="{871A06A8-1E7F-422B-BCD8-1EE9374EC1AC}" srcOrd="4" destOrd="0" presId="urn:microsoft.com/office/officeart/2018/2/layout/IconVerticalSolidList"/>
    <dgm:cxn modelId="{831922B5-3997-4611-8AFB-220D952B2587}" type="presParOf" srcId="{871A06A8-1E7F-422B-BCD8-1EE9374EC1AC}" destId="{463DCA41-BF04-4710-BF49-91095062CDB1}" srcOrd="0" destOrd="0" presId="urn:microsoft.com/office/officeart/2018/2/layout/IconVerticalSolidList"/>
    <dgm:cxn modelId="{79B470B4-7BC7-45C9-B807-C6C4DB9F7EC5}" type="presParOf" srcId="{871A06A8-1E7F-422B-BCD8-1EE9374EC1AC}" destId="{B44E5969-0F03-44AE-8D7C-0FB6215C1FCF}" srcOrd="1" destOrd="0" presId="urn:microsoft.com/office/officeart/2018/2/layout/IconVerticalSolidList"/>
    <dgm:cxn modelId="{2BEB9F34-66C3-46CA-8BE9-7EB7C742084F}" type="presParOf" srcId="{871A06A8-1E7F-422B-BCD8-1EE9374EC1AC}" destId="{33EC622F-CF98-4706-8DDE-9BCD7B1630D8}" srcOrd="2" destOrd="0" presId="urn:microsoft.com/office/officeart/2018/2/layout/IconVerticalSolidList"/>
    <dgm:cxn modelId="{EC6D8548-4AED-4076-B35F-A906F969308A}" type="presParOf" srcId="{871A06A8-1E7F-422B-BCD8-1EE9374EC1AC}" destId="{ABFE5313-5923-4903-AA11-539EE4F8F11F}" srcOrd="3" destOrd="0" presId="urn:microsoft.com/office/officeart/2018/2/layout/IconVerticalSolidList"/>
    <dgm:cxn modelId="{6A6F2778-81ED-4A6F-943B-9BF59E8A3E22}" type="presParOf" srcId="{2A606E3F-6F32-4BD4-937D-5AFEAD163653}" destId="{6254A1DF-3EDA-4F59-BDBB-159B2FE5AE85}" srcOrd="5" destOrd="0" presId="urn:microsoft.com/office/officeart/2018/2/layout/IconVerticalSolidList"/>
    <dgm:cxn modelId="{AAC89FEE-0BCB-490C-BCD8-CD00006985CB}" type="presParOf" srcId="{2A606E3F-6F32-4BD4-937D-5AFEAD163653}" destId="{1B57BC9A-B8DF-4D22-9358-6EC412358899}" srcOrd="6" destOrd="0" presId="urn:microsoft.com/office/officeart/2018/2/layout/IconVerticalSolidList"/>
    <dgm:cxn modelId="{C62E6C31-38F3-40EA-9FDE-03EB5D283F8A}" type="presParOf" srcId="{1B57BC9A-B8DF-4D22-9358-6EC412358899}" destId="{A9D209F1-73DB-49EA-A84C-3C147B47A7D0}" srcOrd="0" destOrd="0" presId="urn:microsoft.com/office/officeart/2018/2/layout/IconVerticalSolidList"/>
    <dgm:cxn modelId="{AC3F331B-3918-4871-9153-148AC8D5034A}" type="presParOf" srcId="{1B57BC9A-B8DF-4D22-9358-6EC412358899}" destId="{E89C0EFE-FD11-42EA-B670-041D8311759C}" srcOrd="1" destOrd="0" presId="urn:microsoft.com/office/officeart/2018/2/layout/IconVerticalSolidList"/>
    <dgm:cxn modelId="{CCF5032C-9A25-4CBC-96E1-51C82EDB5860}" type="presParOf" srcId="{1B57BC9A-B8DF-4D22-9358-6EC412358899}" destId="{9D036F36-A61C-442E-B31B-C6422FA2405F}" srcOrd="2" destOrd="0" presId="urn:microsoft.com/office/officeart/2018/2/layout/IconVerticalSolidList"/>
    <dgm:cxn modelId="{25FE85B5-32F9-4B42-9CB5-D0FAEBF7E6FE}" type="presParOf" srcId="{1B57BC9A-B8DF-4D22-9358-6EC412358899}" destId="{5502E2A6-E5FA-429F-ACCD-08F12FDBE4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2238C6-9D41-49F3-8664-751636A178DD}">
      <dsp:nvSpPr>
        <dsp:cNvPr id="0" name=""/>
        <dsp:cNvSpPr/>
      </dsp:nvSpPr>
      <dsp:spPr>
        <a:xfrm>
          <a:off x="0" y="0"/>
          <a:ext cx="9422921" cy="9067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FRONTEND</a:t>
          </a:r>
          <a:endParaRPr lang="en-IN" sz="3900" kern="1200" dirty="0"/>
        </a:p>
      </dsp:txBody>
      <dsp:txXfrm>
        <a:off x="26556" y="26556"/>
        <a:ext cx="8367903" cy="853590"/>
      </dsp:txXfrm>
    </dsp:sp>
    <dsp:sp modelId="{5274716F-CAC1-4E0A-9B54-9F0EF6F861F4}">
      <dsp:nvSpPr>
        <dsp:cNvPr id="0" name=""/>
        <dsp:cNvSpPr/>
      </dsp:nvSpPr>
      <dsp:spPr>
        <a:xfrm>
          <a:off x="789169" y="1071557"/>
          <a:ext cx="9422921" cy="9067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BACKEND</a:t>
          </a:r>
          <a:endParaRPr lang="en-IN" sz="3900" kern="1200" dirty="0"/>
        </a:p>
      </dsp:txBody>
      <dsp:txXfrm>
        <a:off x="815725" y="1098113"/>
        <a:ext cx="7991283" cy="853590"/>
      </dsp:txXfrm>
    </dsp:sp>
    <dsp:sp modelId="{D9A39359-0C87-4E26-8AF8-0CCB2749F3E6}">
      <dsp:nvSpPr>
        <dsp:cNvPr id="0" name=""/>
        <dsp:cNvSpPr/>
      </dsp:nvSpPr>
      <dsp:spPr>
        <a:xfrm>
          <a:off x="1566560" y="2143115"/>
          <a:ext cx="9422921" cy="9067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DATABASE</a:t>
          </a:r>
          <a:endParaRPr lang="en-IN" sz="3900" kern="1200" dirty="0"/>
        </a:p>
      </dsp:txBody>
      <dsp:txXfrm>
        <a:off x="1593116" y="2169671"/>
        <a:ext cx="8003061" cy="853590"/>
      </dsp:txXfrm>
    </dsp:sp>
    <dsp:sp modelId="{29922985-6F9D-4958-AFC0-3A7F4BE74817}">
      <dsp:nvSpPr>
        <dsp:cNvPr id="0" name=""/>
        <dsp:cNvSpPr/>
      </dsp:nvSpPr>
      <dsp:spPr>
        <a:xfrm>
          <a:off x="2805486" y="3275480"/>
          <a:ext cx="8973165" cy="7462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endParaRPr lang="en-IN" sz="3200" kern="1200"/>
        </a:p>
      </dsp:txBody>
      <dsp:txXfrm>
        <a:off x="2827344" y="3297338"/>
        <a:ext cx="7616720" cy="702581"/>
      </dsp:txXfrm>
    </dsp:sp>
    <dsp:sp modelId="{81E8A8AF-9D3D-4F1D-85FB-BA23D2E63017}">
      <dsp:nvSpPr>
        <dsp:cNvPr id="0" name=""/>
        <dsp:cNvSpPr/>
      </dsp:nvSpPr>
      <dsp:spPr>
        <a:xfrm>
          <a:off x="2676090" y="163641"/>
          <a:ext cx="589356" cy="589356"/>
        </a:xfrm>
        <a:prstGeom prst="notchedRightArrow">
          <a:avLst/>
        </a:prstGeom>
        <a:solidFill>
          <a:schemeClr val="tx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2823429" y="310980"/>
        <a:ext cx="294678" cy="294678"/>
      </dsp:txXfrm>
    </dsp:sp>
    <dsp:sp modelId="{40B0CDE9-FBC2-4887-8AD7-1C8FEC782118}">
      <dsp:nvSpPr>
        <dsp:cNvPr id="0" name=""/>
        <dsp:cNvSpPr/>
      </dsp:nvSpPr>
      <dsp:spPr>
        <a:xfrm>
          <a:off x="3119814" y="1237615"/>
          <a:ext cx="589356" cy="589356"/>
        </a:xfrm>
        <a:prstGeom prst="notchedRightArrow">
          <a:avLst/>
        </a:prstGeom>
        <a:solidFill>
          <a:schemeClr val="tx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3267153" y="1384954"/>
        <a:ext cx="294678" cy="294678"/>
      </dsp:txXfrm>
    </dsp:sp>
    <dsp:sp modelId="{28B1BB91-8F1C-4C00-BD8E-77655D3D6069}">
      <dsp:nvSpPr>
        <dsp:cNvPr id="0" name=""/>
        <dsp:cNvSpPr/>
      </dsp:nvSpPr>
      <dsp:spPr>
        <a:xfrm>
          <a:off x="3918287" y="2269910"/>
          <a:ext cx="589356" cy="589356"/>
        </a:xfrm>
        <a:prstGeom prst="notchedRightArrow">
          <a:avLst/>
        </a:prstGeom>
        <a:solidFill>
          <a:schemeClr val="tx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4065626" y="2417249"/>
        <a:ext cx="294678" cy="294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E3DECE-122D-4F2B-8019-13567814CCD0}">
      <dsp:nvSpPr>
        <dsp:cNvPr id="0" name=""/>
        <dsp:cNvSpPr/>
      </dsp:nvSpPr>
      <dsp:spPr>
        <a:xfrm>
          <a:off x="0" y="1805"/>
          <a:ext cx="105156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F78AFE-A388-4752-B870-5A09DF0691CD}">
      <dsp:nvSpPr>
        <dsp:cNvPr id="0" name=""/>
        <dsp:cNvSpPr/>
      </dsp:nvSpPr>
      <dsp:spPr>
        <a:xfrm>
          <a:off x="276881" y="207750"/>
          <a:ext cx="503420" cy="50342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CA596F-2962-457D-8505-68994CC6A80A}">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100000"/>
            </a:lnSpc>
            <a:spcBef>
              <a:spcPct val="0"/>
            </a:spcBef>
            <a:spcAft>
              <a:spcPct val="35000"/>
            </a:spcAft>
            <a:buNone/>
          </a:pPr>
          <a:r>
            <a:rPr lang="en-US" sz="1700" kern="1200" dirty="0"/>
            <a:t>Enhanced Communication Skills: Children with ASD will have access to a structured and engaging platform for speech therapy.</a:t>
          </a:r>
        </a:p>
      </dsp:txBody>
      <dsp:txXfrm>
        <a:off x="1057183" y="1805"/>
        <a:ext cx="9458416" cy="915310"/>
      </dsp:txXfrm>
    </dsp:sp>
    <dsp:sp modelId="{E489E9B6-10EC-4A99-98BB-6D6C003EED2D}">
      <dsp:nvSpPr>
        <dsp:cNvPr id="0" name=""/>
        <dsp:cNvSpPr/>
      </dsp:nvSpPr>
      <dsp:spPr>
        <a:xfrm>
          <a:off x="0" y="1145944"/>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46D15D-7EC1-48D0-A986-F58D269E7B1B}">
      <dsp:nvSpPr>
        <dsp:cNvPr id="0" name=""/>
        <dsp:cNvSpPr/>
      </dsp:nvSpPr>
      <dsp:spPr>
        <a:xfrm>
          <a:off x="276881" y="1351889"/>
          <a:ext cx="503420" cy="50342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8CE959-4094-41B7-9F81-6EE6CEF59C3C}">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100000"/>
            </a:lnSpc>
            <a:spcBef>
              <a:spcPct val="0"/>
            </a:spcBef>
            <a:spcAft>
              <a:spcPct val="35000"/>
            </a:spcAft>
            <a:buNone/>
          </a:pPr>
          <a:r>
            <a:rPr lang="en-US" sz="1700" kern="1200" dirty="0"/>
            <a:t>Convenience and Accessibility: Parents and caregivers will find the system convenient, as they can actively engage in therapy sessions with their children without the need for frequent visits to healthcare facilities.</a:t>
          </a:r>
        </a:p>
      </dsp:txBody>
      <dsp:txXfrm>
        <a:off x="1057183" y="1145944"/>
        <a:ext cx="9458416" cy="915310"/>
      </dsp:txXfrm>
    </dsp:sp>
    <dsp:sp modelId="{463DCA41-BF04-4710-BF49-91095062CDB1}">
      <dsp:nvSpPr>
        <dsp:cNvPr id="0" name=""/>
        <dsp:cNvSpPr/>
      </dsp:nvSpPr>
      <dsp:spPr>
        <a:xfrm>
          <a:off x="0" y="2290082"/>
          <a:ext cx="10515600" cy="9153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4E5969-0F03-44AE-8D7C-0FB6215C1FCF}">
      <dsp:nvSpPr>
        <dsp:cNvPr id="0" name=""/>
        <dsp:cNvSpPr/>
      </dsp:nvSpPr>
      <dsp:spPr>
        <a:xfrm>
          <a:off x="276881" y="2496027"/>
          <a:ext cx="503420" cy="503420"/>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FE5313-5923-4903-AA11-539EE4F8F11F}">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100000"/>
            </a:lnSpc>
            <a:spcBef>
              <a:spcPct val="0"/>
            </a:spcBef>
            <a:spcAft>
              <a:spcPct val="35000"/>
            </a:spcAft>
            <a:buNone/>
          </a:pPr>
          <a:r>
            <a:rPr lang="en-US" sz="1700" kern="1200" dirty="0"/>
            <a:t>Personalized Therapy: The system's ability to customize therapy materials and assessments ensures that each child's unique needs are addressed.</a:t>
          </a:r>
        </a:p>
      </dsp:txBody>
      <dsp:txXfrm>
        <a:off x="1057183" y="2290082"/>
        <a:ext cx="9458416" cy="915310"/>
      </dsp:txXfrm>
    </dsp:sp>
    <dsp:sp modelId="{A9D209F1-73DB-49EA-A84C-3C147B47A7D0}">
      <dsp:nvSpPr>
        <dsp:cNvPr id="0" name=""/>
        <dsp:cNvSpPr/>
      </dsp:nvSpPr>
      <dsp:spPr>
        <a:xfrm>
          <a:off x="0" y="3436027"/>
          <a:ext cx="10515600" cy="9153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9C0EFE-FD11-42EA-B670-041D8311759C}">
      <dsp:nvSpPr>
        <dsp:cNvPr id="0" name=""/>
        <dsp:cNvSpPr/>
      </dsp:nvSpPr>
      <dsp:spPr>
        <a:xfrm>
          <a:off x="276881" y="3640166"/>
          <a:ext cx="503420" cy="50342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02E2A6-E5FA-429F-ACCD-08F12FDBE4AD}">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100000"/>
            </a:lnSpc>
            <a:spcBef>
              <a:spcPct val="0"/>
            </a:spcBef>
            <a:spcAft>
              <a:spcPct val="35000"/>
            </a:spcAft>
            <a:buNone/>
          </a:pPr>
          <a:r>
            <a:rPr lang="en-US" sz="1700" kern="1200" dirty="0"/>
            <a:t>Language-Specific Support: For users in Marathi-speaking communities, the system provides language-specific support, making therapy content more relevant and effective.</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F44D9-9A3A-42CE-AEF8-EEDB148CFC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9AF8E8-8083-804D-34FC-1CE2D20E57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1FC9BD-EAEB-6465-2392-D71BA92C7686}"/>
              </a:ext>
            </a:extLst>
          </p:cNvPr>
          <p:cNvSpPr>
            <a:spLocks noGrp="1"/>
          </p:cNvSpPr>
          <p:nvPr>
            <p:ph type="dt" sz="half" idx="10"/>
          </p:nvPr>
        </p:nvSpPr>
        <p:spPr/>
        <p:txBody>
          <a:bodyPr/>
          <a:lstStyle/>
          <a:p>
            <a:fld id="{78ABE3C1-DBE1-495D-B57B-2849774B866A}" type="datetimeFigureOut">
              <a:rPr lang="en-US" smtClean="0"/>
              <a:t>12/18/2023</a:t>
            </a:fld>
            <a:endParaRPr lang="en-US" dirty="0"/>
          </a:p>
        </p:txBody>
      </p:sp>
      <p:sp>
        <p:nvSpPr>
          <p:cNvPr id="5" name="Footer Placeholder 4">
            <a:extLst>
              <a:ext uri="{FF2B5EF4-FFF2-40B4-BE49-F238E27FC236}">
                <a16:creationId xmlns:a16="http://schemas.microsoft.com/office/drawing/2014/main" id="{7BA23AC4-2952-F974-5095-4E933A8130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11E3E6-24B5-1CA1-3633-7A74AB0FA71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5293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DCCE-2768-E46E-1037-A24D62048C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E61ACF-C7F3-5293-D786-020E2B38B3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5F8834-E480-B96F-6F5B-B4AD150C075E}"/>
              </a:ext>
            </a:extLst>
          </p:cNvPr>
          <p:cNvSpPr>
            <a:spLocks noGrp="1"/>
          </p:cNvSpPr>
          <p:nvPr>
            <p:ph type="dt" sz="half" idx="10"/>
          </p:nvPr>
        </p:nvSpPr>
        <p:spPr/>
        <p:txBody>
          <a:bodyPr/>
          <a:lstStyle/>
          <a:p>
            <a:fld id="{1FA3F48C-C7C6-4055-9F49-3777875E72AE}" type="datetimeFigureOut">
              <a:rPr lang="en-US" smtClean="0"/>
              <a:t>12/18/2023</a:t>
            </a:fld>
            <a:endParaRPr lang="en-US" dirty="0"/>
          </a:p>
        </p:txBody>
      </p:sp>
      <p:sp>
        <p:nvSpPr>
          <p:cNvPr id="5" name="Footer Placeholder 4">
            <a:extLst>
              <a:ext uri="{FF2B5EF4-FFF2-40B4-BE49-F238E27FC236}">
                <a16:creationId xmlns:a16="http://schemas.microsoft.com/office/drawing/2014/main" id="{A01A6A5F-EEB1-68BD-1243-A22B857C9C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F616008-D6BA-6972-526B-1E8CD70B29D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625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01CC24-04FA-BAA4-4923-2E931BC093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AFAA2B-E38E-6557-0308-11A0DF9FB2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AF6DFE-FE22-E853-6818-661167BF30A8}"/>
              </a:ext>
            </a:extLst>
          </p:cNvPr>
          <p:cNvSpPr>
            <a:spLocks noGrp="1"/>
          </p:cNvSpPr>
          <p:nvPr>
            <p:ph type="dt" sz="half" idx="10"/>
          </p:nvPr>
        </p:nvSpPr>
        <p:spPr/>
        <p:txBody>
          <a:bodyPr/>
          <a:lstStyle/>
          <a:p>
            <a:fld id="{6178E61D-D431-422C-9764-11DAFE33AB63}" type="datetimeFigureOut">
              <a:rPr lang="en-US" smtClean="0"/>
              <a:t>12/18/2023</a:t>
            </a:fld>
            <a:endParaRPr lang="en-US" dirty="0"/>
          </a:p>
        </p:txBody>
      </p:sp>
      <p:sp>
        <p:nvSpPr>
          <p:cNvPr id="5" name="Footer Placeholder 4">
            <a:extLst>
              <a:ext uri="{FF2B5EF4-FFF2-40B4-BE49-F238E27FC236}">
                <a16:creationId xmlns:a16="http://schemas.microsoft.com/office/drawing/2014/main" id="{425E2849-DBFF-05B5-928A-06491052BD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BC9584-18AD-E507-40BE-C10A0A0E7F7B}"/>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1563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BE0C5-4FEE-E2CA-567F-DFCF0B7647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79D006-7913-25C1-D10C-00C4FA9E18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E76B00-1C76-425D-B94A-E89C45775FF7}"/>
              </a:ext>
            </a:extLst>
          </p:cNvPr>
          <p:cNvSpPr>
            <a:spLocks noGrp="1"/>
          </p:cNvSpPr>
          <p:nvPr>
            <p:ph type="dt" sz="half" idx="10"/>
          </p:nvPr>
        </p:nvSpPr>
        <p:spPr/>
        <p:txBody>
          <a:bodyPr/>
          <a:lstStyle/>
          <a:p>
            <a:fld id="{12DE42F4-6EEF-4EF7-8ED4-2208F0F89A08}" type="datetimeFigureOut">
              <a:rPr lang="en-US" smtClean="0"/>
              <a:t>12/18/2023</a:t>
            </a:fld>
            <a:endParaRPr lang="en-US" dirty="0"/>
          </a:p>
        </p:txBody>
      </p:sp>
      <p:sp>
        <p:nvSpPr>
          <p:cNvPr id="5" name="Footer Placeholder 4">
            <a:extLst>
              <a:ext uri="{FF2B5EF4-FFF2-40B4-BE49-F238E27FC236}">
                <a16:creationId xmlns:a16="http://schemas.microsoft.com/office/drawing/2014/main" id="{151BCF76-2F22-4352-1204-EAE476F5D3E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B613BC-0750-23D1-4FC8-8175D1E12F3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7390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F241-EC51-702F-E712-AD2E928A07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657BD5-B4D4-AD0D-D819-64ED14A6D6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341E18-75DE-BC76-9173-1FCCE6A2A519}"/>
              </a:ext>
            </a:extLst>
          </p:cNvPr>
          <p:cNvSpPr>
            <a:spLocks noGrp="1"/>
          </p:cNvSpPr>
          <p:nvPr>
            <p:ph type="dt" sz="half" idx="10"/>
          </p:nvPr>
        </p:nvSpPr>
        <p:spPr/>
        <p:txBody>
          <a:bodyPr/>
          <a:lstStyle/>
          <a:p>
            <a:fld id="{30578ACC-22D6-47C1-A373-4FD133E34F3C}" type="datetimeFigureOut">
              <a:rPr lang="en-US" smtClean="0"/>
              <a:t>12/18/2023</a:t>
            </a:fld>
            <a:endParaRPr lang="en-US" dirty="0"/>
          </a:p>
        </p:txBody>
      </p:sp>
      <p:sp>
        <p:nvSpPr>
          <p:cNvPr id="5" name="Footer Placeholder 4">
            <a:extLst>
              <a:ext uri="{FF2B5EF4-FFF2-40B4-BE49-F238E27FC236}">
                <a16:creationId xmlns:a16="http://schemas.microsoft.com/office/drawing/2014/main" id="{1B45FA05-B674-5175-4131-F80AF9C692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12EDF57-9B05-A874-A178-1D012212A5B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2389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151B-1618-9521-E82D-AE924D0FD6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5EBCB9-F9FC-B863-E86D-878425F129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8FFA07-4FBD-B3B5-B4D0-CF95819B27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C4A839-9062-F676-261B-018FDFD518B6}"/>
              </a:ext>
            </a:extLst>
          </p:cNvPr>
          <p:cNvSpPr>
            <a:spLocks noGrp="1"/>
          </p:cNvSpPr>
          <p:nvPr>
            <p:ph type="dt" sz="half" idx="10"/>
          </p:nvPr>
        </p:nvSpPr>
        <p:spPr/>
        <p:txBody>
          <a:bodyPr/>
          <a:lstStyle/>
          <a:p>
            <a:fld id="{4E5A6C69-6797-4E8A-BF37-F2C3751466E9}" type="datetimeFigureOut">
              <a:rPr lang="en-US" smtClean="0"/>
              <a:t>12/18/2023</a:t>
            </a:fld>
            <a:endParaRPr lang="en-US" dirty="0"/>
          </a:p>
        </p:txBody>
      </p:sp>
      <p:sp>
        <p:nvSpPr>
          <p:cNvPr id="6" name="Footer Placeholder 5">
            <a:extLst>
              <a:ext uri="{FF2B5EF4-FFF2-40B4-BE49-F238E27FC236}">
                <a16:creationId xmlns:a16="http://schemas.microsoft.com/office/drawing/2014/main" id="{A09CC89B-1EB9-EB99-6A84-B9CE747061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D36E907-FE6F-EFC5-00C4-2A6E080A530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308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B224-DF90-4CB1-CBD5-E642DDA780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64EE3D-B8AD-3E78-DD77-99673DC8B7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A702B1-F99A-717C-C83F-8F80691C2D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B7DB0D-C784-834E-70E2-82E575E44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8C744E-F7AE-EB50-99BB-AB74C35A51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B5B4F3-21E3-8943-664D-52C59ABC96C3}"/>
              </a:ext>
            </a:extLst>
          </p:cNvPr>
          <p:cNvSpPr>
            <a:spLocks noGrp="1"/>
          </p:cNvSpPr>
          <p:nvPr>
            <p:ph type="dt" sz="half" idx="10"/>
          </p:nvPr>
        </p:nvSpPr>
        <p:spPr/>
        <p:txBody>
          <a:bodyPr/>
          <a:lstStyle/>
          <a:p>
            <a:fld id="{9D6E9DEC-419B-4CC5-A080-3B06BD5A8291}" type="datetimeFigureOut">
              <a:rPr lang="en-US" smtClean="0"/>
              <a:t>12/18/2023</a:t>
            </a:fld>
            <a:endParaRPr lang="en-US" dirty="0"/>
          </a:p>
        </p:txBody>
      </p:sp>
      <p:sp>
        <p:nvSpPr>
          <p:cNvPr id="8" name="Footer Placeholder 7">
            <a:extLst>
              <a:ext uri="{FF2B5EF4-FFF2-40B4-BE49-F238E27FC236}">
                <a16:creationId xmlns:a16="http://schemas.microsoft.com/office/drawing/2014/main" id="{36AE8665-EE02-FDE8-7CA1-C8B895CEB3B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7ACAF89-4044-B3EB-C7EA-63643472BCFA}"/>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17130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8F6AC-E822-F273-B7A3-DF95084E8F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77AD97-9A52-DCE6-8682-C7F4E440B4BD}"/>
              </a:ext>
            </a:extLst>
          </p:cNvPr>
          <p:cNvSpPr>
            <a:spLocks noGrp="1"/>
          </p:cNvSpPr>
          <p:nvPr>
            <p:ph type="dt" sz="half" idx="10"/>
          </p:nvPr>
        </p:nvSpPr>
        <p:spPr/>
        <p:txBody>
          <a:bodyPr/>
          <a:lstStyle/>
          <a:p>
            <a:fld id="{CE99F462-093F-4566-844B-4C71F2739DA5}" type="datetimeFigureOut">
              <a:rPr lang="en-US" smtClean="0"/>
              <a:t>12/18/2023</a:t>
            </a:fld>
            <a:endParaRPr lang="en-US" dirty="0"/>
          </a:p>
        </p:txBody>
      </p:sp>
      <p:sp>
        <p:nvSpPr>
          <p:cNvPr id="4" name="Footer Placeholder 3">
            <a:extLst>
              <a:ext uri="{FF2B5EF4-FFF2-40B4-BE49-F238E27FC236}">
                <a16:creationId xmlns:a16="http://schemas.microsoft.com/office/drawing/2014/main" id="{4E9A2C7A-D7EB-D062-8631-3CAFE4E6745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0D4DE29-2368-7FC4-682C-3F9BCE3719F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0871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96FB91-3C3A-D9C0-16D0-55B7FB423D91}"/>
              </a:ext>
            </a:extLst>
          </p:cNvPr>
          <p:cNvSpPr>
            <a:spLocks noGrp="1"/>
          </p:cNvSpPr>
          <p:nvPr>
            <p:ph type="dt" sz="half" idx="10"/>
          </p:nvPr>
        </p:nvSpPr>
        <p:spPr/>
        <p:txBody>
          <a:bodyPr/>
          <a:lstStyle/>
          <a:p>
            <a:fld id="{3D24A7AC-904D-4781-85BA-7D10C17ED021}" type="datetimeFigureOut">
              <a:rPr lang="en-US" smtClean="0"/>
              <a:t>12/18/2023</a:t>
            </a:fld>
            <a:endParaRPr lang="en-US" dirty="0"/>
          </a:p>
        </p:txBody>
      </p:sp>
      <p:sp>
        <p:nvSpPr>
          <p:cNvPr id="3" name="Footer Placeholder 2">
            <a:extLst>
              <a:ext uri="{FF2B5EF4-FFF2-40B4-BE49-F238E27FC236}">
                <a16:creationId xmlns:a16="http://schemas.microsoft.com/office/drawing/2014/main" id="{BB20A5B8-97B7-1BEE-182B-4C1F284175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6532BC3-F12E-BB13-7C2E-DB17787DBCA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7914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48C7-9485-3ECF-C321-8FF4506B2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B84C9B-338F-3C84-4BFB-C7B6DED80A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1B6C3C-3E85-10DF-34CF-D291B6D0E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0F1101-7B6B-A1EA-A594-260AFF8E101F}"/>
              </a:ext>
            </a:extLst>
          </p:cNvPr>
          <p:cNvSpPr>
            <a:spLocks noGrp="1"/>
          </p:cNvSpPr>
          <p:nvPr>
            <p:ph type="dt" sz="half" idx="10"/>
          </p:nvPr>
        </p:nvSpPr>
        <p:spPr/>
        <p:txBody>
          <a:bodyPr/>
          <a:lstStyle/>
          <a:p>
            <a:fld id="{E331444B-B92B-4E27-8C94-BB93EAF5CB18}" type="datetimeFigureOut">
              <a:rPr lang="en-US" smtClean="0"/>
              <a:t>12/18/2023</a:t>
            </a:fld>
            <a:endParaRPr lang="en-US" dirty="0"/>
          </a:p>
        </p:txBody>
      </p:sp>
      <p:sp>
        <p:nvSpPr>
          <p:cNvPr id="6" name="Footer Placeholder 5">
            <a:extLst>
              <a:ext uri="{FF2B5EF4-FFF2-40B4-BE49-F238E27FC236}">
                <a16:creationId xmlns:a16="http://schemas.microsoft.com/office/drawing/2014/main" id="{2C0598D1-902D-7766-520A-A3BAC329C3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1C48713-F0A1-6C81-0AAB-DFC0C46F600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0628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23DD-36D1-C862-4A84-9D2D0AA879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7F6180-E652-F17D-F885-E79F37D4E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D470BA-8816-14DC-A7AD-6353523D8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BB7776-D1F7-5879-63F9-3C267F9B7615}"/>
              </a:ext>
            </a:extLst>
          </p:cNvPr>
          <p:cNvSpPr>
            <a:spLocks noGrp="1"/>
          </p:cNvSpPr>
          <p:nvPr>
            <p:ph type="dt" sz="half" idx="10"/>
          </p:nvPr>
        </p:nvSpPr>
        <p:spPr/>
        <p:txBody>
          <a:bodyPr/>
          <a:lstStyle/>
          <a:p>
            <a:fld id="{363EFA5E-FA76-400D-B3DC-F0BA90E6D107}" type="datetimeFigureOut">
              <a:rPr lang="en-US" smtClean="0"/>
              <a:t>12/18/2023</a:t>
            </a:fld>
            <a:endParaRPr lang="en-US" dirty="0"/>
          </a:p>
        </p:txBody>
      </p:sp>
      <p:sp>
        <p:nvSpPr>
          <p:cNvPr id="6" name="Footer Placeholder 5">
            <a:extLst>
              <a:ext uri="{FF2B5EF4-FFF2-40B4-BE49-F238E27FC236}">
                <a16:creationId xmlns:a16="http://schemas.microsoft.com/office/drawing/2014/main" id="{8AD947B0-F0DE-B18F-75A4-CDD6B8EEF62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B3F349-10B3-BCCA-DF89-75FD47E07EE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995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A96804-25D3-C891-850A-919393DA7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5926B7-D696-EEF5-0D33-E9ECB9C4DD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A0E3D8-204B-5C11-91DB-9172DE0E25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E9DEC-419B-4CC5-A080-3B06BD5A8291}" type="datetimeFigureOut">
              <a:rPr lang="en-US" smtClean="0"/>
              <a:t>12/18/2023</a:t>
            </a:fld>
            <a:endParaRPr lang="en-US" dirty="0"/>
          </a:p>
        </p:txBody>
      </p:sp>
      <p:sp>
        <p:nvSpPr>
          <p:cNvPr id="5" name="Footer Placeholder 4">
            <a:extLst>
              <a:ext uri="{FF2B5EF4-FFF2-40B4-BE49-F238E27FC236}">
                <a16:creationId xmlns:a16="http://schemas.microsoft.com/office/drawing/2014/main" id="{75F03B69-741F-00AD-A58B-3D1D983EBF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5B3BF9-788C-419D-CA26-A4EA8A923D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9020901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59FED6E-7223-8E75-B4A7-679353F6D7FE}"/>
              </a:ext>
            </a:extLst>
          </p:cNvPr>
          <p:cNvGraphicFramePr>
            <a:graphicFrameLocks noGrp="1"/>
          </p:cNvGraphicFramePr>
          <p:nvPr>
            <p:ph idx="1"/>
            <p:extLst>
              <p:ext uri="{D42A27DB-BD31-4B8C-83A1-F6EECF244321}">
                <p14:modId xmlns:p14="http://schemas.microsoft.com/office/powerpoint/2010/main" val="3405204959"/>
              </p:ext>
            </p:extLst>
          </p:nvPr>
        </p:nvGraphicFramePr>
        <p:xfrm>
          <a:off x="1308502" y="4408996"/>
          <a:ext cx="9613899" cy="1854200"/>
        </p:xfrm>
        <a:graphic>
          <a:graphicData uri="http://schemas.openxmlformats.org/drawingml/2006/table">
            <a:tbl>
              <a:tblPr firstRow="1" bandRow="1">
                <a:tableStyleId>{5C22544A-7EE6-4342-B048-85BDC9FD1C3A}</a:tableStyleId>
              </a:tblPr>
              <a:tblGrid>
                <a:gridCol w="3204633">
                  <a:extLst>
                    <a:ext uri="{9D8B030D-6E8A-4147-A177-3AD203B41FA5}">
                      <a16:colId xmlns:a16="http://schemas.microsoft.com/office/drawing/2014/main" val="962218189"/>
                    </a:ext>
                  </a:extLst>
                </a:gridCol>
                <a:gridCol w="3204633">
                  <a:extLst>
                    <a:ext uri="{9D8B030D-6E8A-4147-A177-3AD203B41FA5}">
                      <a16:colId xmlns:a16="http://schemas.microsoft.com/office/drawing/2014/main" val="687230882"/>
                    </a:ext>
                  </a:extLst>
                </a:gridCol>
                <a:gridCol w="3204633">
                  <a:extLst>
                    <a:ext uri="{9D8B030D-6E8A-4147-A177-3AD203B41FA5}">
                      <a16:colId xmlns:a16="http://schemas.microsoft.com/office/drawing/2014/main" val="3937677498"/>
                    </a:ext>
                  </a:extLst>
                </a:gridCol>
              </a:tblGrid>
              <a:tr h="370840">
                <a:tc>
                  <a:txBody>
                    <a:bodyPr/>
                    <a:lstStyle/>
                    <a:p>
                      <a:r>
                        <a:rPr lang="en-US" dirty="0"/>
                        <a:t>PRN</a:t>
                      </a:r>
                      <a:endParaRPr lang="en-IN" dirty="0"/>
                    </a:p>
                  </a:txBody>
                  <a:tcPr/>
                </a:tc>
                <a:tc>
                  <a:txBody>
                    <a:bodyPr/>
                    <a:lstStyle/>
                    <a:p>
                      <a:r>
                        <a:rPr lang="en-US" dirty="0"/>
                        <a:t>Roll Number</a:t>
                      </a:r>
                      <a:endParaRPr lang="en-IN" dirty="0"/>
                    </a:p>
                  </a:txBody>
                  <a:tcPr/>
                </a:tc>
                <a:tc>
                  <a:txBody>
                    <a:bodyPr/>
                    <a:lstStyle/>
                    <a:p>
                      <a:r>
                        <a:rPr lang="en-US" dirty="0"/>
                        <a:t>Name of Student</a:t>
                      </a:r>
                      <a:endParaRPr lang="en-IN" dirty="0"/>
                    </a:p>
                  </a:txBody>
                  <a:tcPr/>
                </a:tc>
                <a:extLst>
                  <a:ext uri="{0D108BD9-81ED-4DB2-BD59-A6C34878D82A}">
                    <a16:rowId xmlns:a16="http://schemas.microsoft.com/office/drawing/2014/main" val="955260823"/>
                  </a:ext>
                </a:extLst>
              </a:tr>
              <a:tr h="370840">
                <a:tc>
                  <a:txBody>
                    <a:bodyPr/>
                    <a:lstStyle/>
                    <a:p>
                      <a:r>
                        <a:rPr lang="en-US" dirty="0"/>
                        <a:t>22010070</a:t>
                      </a:r>
                      <a:endParaRPr lang="en-IN" dirty="0"/>
                    </a:p>
                  </a:txBody>
                  <a:tcPr/>
                </a:tc>
                <a:tc>
                  <a:txBody>
                    <a:bodyPr/>
                    <a:lstStyle/>
                    <a:p>
                      <a:r>
                        <a:rPr lang="en-US" dirty="0"/>
                        <a:t>432002</a:t>
                      </a:r>
                      <a:endParaRPr lang="en-IN" dirty="0"/>
                    </a:p>
                  </a:txBody>
                  <a:tcPr/>
                </a:tc>
                <a:tc>
                  <a:txBody>
                    <a:bodyPr/>
                    <a:lstStyle/>
                    <a:p>
                      <a:r>
                        <a:rPr lang="en-US" dirty="0"/>
                        <a:t>Niraj </a:t>
                      </a:r>
                      <a:r>
                        <a:rPr lang="en-US" dirty="0" err="1"/>
                        <a:t>Amrutkar</a:t>
                      </a:r>
                      <a:endParaRPr lang="en-IN" dirty="0"/>
                    </a:p>
                  </a:txBody>
                  <a:tcPr/>
                </a:tc>
                <a:extLst>
                  <a:ext uri="{0D108BD9-81ED-4DB2-BD59-A6C34878D82A}">
                    <a16:rowId xmlns:a16="http://schemas.microsoft.com/office/drawing/2014/main" val="3828219351"/>
                  </a:ext>
                </a:extLst>
              </a:tr>
              <a:tr h="370840">
                <a:tc>
                  <a:txBody>
                    <a:bodyPr/>
                    <a:lstStyle/>
                    <a:p>
                      <a:r>
                        <a:rPr lang="en-US" dirty="0"/>
                        <a:t>22010910</a:t>
                      </a:r>
                      <a:endParaRPr lang="en-IN" dirty="0"/>
                    </a:p>
                  </a:txBody>
                  <a:tcPr/>
                </a:tc>
                <a:tc>
                  <a:txBody>
                    <a:bodyPr/>
                    <a:lstStyle/>
                    <a:p>
                      <a:r>
                        <a:rPr lang="en-US" dirty="0"/>
                        <a:t>432008</a:t>
                      </a:r>
                      <a:endParaRPr lang="en-IN" dirty="0"/>
                    </a:p>
                  </a:txBody>
                  <a:tcPr/>
                </a:tc>
                <a:tc>
                  <a:txBody>
                    <a:bodyPr/>
                    <a:lstStyle/>
                    <a:p>
                      <a:r>
                        <a:rPr lang="en-US" dirty="0"/>
                        <a:t>Chirag </a:t>
                      </a:r>
                      <a:r>
                        <a:rPr lang="en-US" dirty="0" err="1"/>
                        <a:t>Chawade</a:t>
                      </a:r>
                      <a:endParaRPr lang="en-IN" dirty="0"/>
                    </a:p>
                  </a:txBody>
                  <a:tcPr/>
                </a:tc>
                <a:extLst>
                  <a:ext uri="{0D108BD9-81ED-4DB2-BD59-A6C34878D82A}">
                    <a16:rowId xmlns:a16="http://schemas.microsoft.com/office/drawing/2014/main" val="2930073173"/>
                  </a:ext>
                </a:extLst>
              </a:tr>
              <a:tr h="370840">
                <a:tc>
                  <a:txBody>
                    <a:bodyPr/>
                    <a:lstStyle/>
                    <a:p>
                      <a:r>
                        <a:rPr lang="en-US" dirty="0"/>
                        <a:t>22010826</a:t>
                      </a:r>
                      <a:endParaRPr lang="en-IN" dirty="0"/>
                    </a:p>
                  </a:txBody>
                  <a:tcPr/>
                </a:tc>
                <a:tc>
                  <a:txBody>
                    <a:bodyPr/>
                    <a:lstStyle/>
                    <a:p>
                      <a:r>
                        <a:rPr lang="en-US" dirty="0"/>
                        <a:t>432009</a:t>
                      </a:r>
                      <a:endParaRPr lang="en-IN" dirty="0"/>
                    </a:p>
                  </a:txBody>
                  <a:tcPr/>
                </a:tc>
                <a:tc>
                  <a:txBody>
                    <a:bodyPr/>
                    <a:lstStyle/>
                    <a:p>
                      <a:r>
                        <a:rPr lang="en-US" dirty="0"/>
                        <a:t>Harsh Chawla</a:t>
                      </a:r>
                      <a:endParaRPr lang="en-IN" dirty="0"/>
                    </a:p>
                  </a:txBody>
                  <a:tcPr/>
                </a:tc>
                <a:extLst>
                  <a:ext uri="{0D108BD9-81ED-4DB2-BD59-A6C34878D82A}">
                    <a16:rowId xmlns:a16="http://schemas.microsoft.com/office/drawing/2014/main" val="2731234180"/>
                  </a:ext>
                </a:extLst>
              </a:tr>
              <a:tr h="370840">
                <a:tc>
                  <a:txBody>
                    <a:bodyPr/>
                    <a:lstStyle/>
                    <a:p>
                      <a:r>
                        <a:rPr lang="en-IN" sz="1800" b="0" i="0" u="none" strike="noStrike" kern="1200" baseline="0" dirty="0">
                          <a:solidFill>
                            <a:schemeClr val="dk1"/>
                          </a:solidFill>
                          <a:latin typeface="+mn-lt"/>
                          <a:ea typeface="+mn-ea"/>
                          <a:cs typeface="+mn-cs"/>
                        </a:rPr>
                        <a:t> 22010917 </a:t>
                      </a:r>
                      <a:endParaRPr lang="en-IN" dirty="0"/>
                    </a:p>
                  </a:txBody>
                  <a:tcPr/>
                </a:tc>
                <a:tc>
                  <a:txBody>
                    <a:bodyPr/>
                    <a:lstStyle/>
                    <a:p>
                      <a:r>
                        <a:rPr lang="en-IN" sz="1800" b="0" i="0" u="none" strike="noStrike" kern="1200" baseline="0" dirty="0">
                          <a:solidFill>
                            <a:schemeClr val="dk1"/>
                          </a:solidFill>
                          <a:latin typeface="+mn-lt"/>
                          <a:ea typeface="+mn-ea"/>
                          <a:cs typeface="+mn-cs"/>
                        </a:rPr>
                        <a:t>432023</a:t>
                      </a:r>
                    </a:p>
                  </a:txBody>
                  <a:tcPr/>
                </a:tc>
                <a:tc>
                  <a:txBody>
                    <a:bodyPr/>
                    <a:lstStyle/>
                    <a:p>
                      <a:r>
                        <a:rPr lang="en-IN" sz="1800" b="0" i="0" u="none" strike="noStrike" kern="1200" baseline="0" dirty="0" err="1">
                          <a:solidFill>
                            <a:schemeClr val="dk1"/>
                          </a:solidFill>
                          <a:latin typeface="+mn-lt"/>
                          <a:ea typeface="+mn-ea"/>
                          <a:cs typeface="+mn-cs"/>
                        </a:rPr>
                        <a:t>Suniket</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Khairnar</a:t>
                      </a:r>
                      <a:r>
                        <a:rPr lang="en-IN" sz="1800" b="0" i="0" u="none" strike="noStrike" kern="1200" baseline="0" dirty="0">
                          <a:solidFill>
                            <a:schemeClr val="dk1"/>
                          </a:solidFill>
                          <a:latin typeface="+mn-lt"/>
                          <a:ea typeface="+mn-ea"/>
                          <a:cs typeface="+mn-cs"/>
                        </a:rPr>
                        <a:t> </a:t>
                      </a:r>
                      <a:endParaRPr lang="en-IN" dirty="0"/>
                    </a:p>
                  </a:txBody>
                  <a:tcPr/>
                </a:tc>
                <a:extLst>
                  <a:ext uri="{0D108BD9-81ED-4DB2-BD59-A6C34878D82A}">
                    <a16:rowId xmlns:a16="http://schemas.microsoft.com/office/drawing/2014/main" val="932431544"/>
                  </a:ext>
                </a:extLst>
              </a:tr>
            </a:tbl>
          </a:graphicData>
        </a:graphic>
      </p:graphicFrame>
      <p:sp>
        <p:nvSpPr>
          <p:cNvPr id="5" name="TextBox 4">
            <a:extLst>
              <a:ext uri="{FF2B5EF4-FFF2-40B4-BE49-F238E27FC236}">
                <a16:creationId xmlns:a16="http://schemas.microsoft.com/office/drawing/2014/main" id="{9C3CFF9B-F7E2-389F-F006-ABC80150F636}"/>
              </a:ext>
            </a:extLst>
          </p:cNvPr>
          <p:cNvSpPr txBox="1"/>
          <p:nvPr/>
        </p:nvSpPr>
        <p:spPr>
          <a:xfrm>
            <a:off x="1106904" y="1524440"/>
            <a:ext cx="9978190" cy="954107"/>
          </a:xfrm>
          <a:prstGeom prst="rect">
            <a:avLst/>
          </a:prstGeom>
          <a:noFill/>
        </p:spPr>
        <p:txBody>
          <a:bodyPr wrap="square" rtlCol="0">
            <a:spAutoFit/>
          </a:bodyPr>
          <a:lstStyle/>
          <a:p>
            <a:pPr algn="ctr"/>
            <a:r>
              <a:rPr lang="en-US" sz="2800" dirty="0"/>
              <a:t>Department Of Information Technology</a:t>
            </a:r>
          </a:p>
          <a:p>
            <a:pPr algn="ctr"/>
            <a:r>
              <a:rPr lang="en-US" sz="2800" dirty="0"/>
              <a:t>Class: BTech Subject : B.TECH Major Project A.Y. 2023-24</a:t>
            </a:r>
          </a:p>
        </p:txBody>
      </p:sp>
      <p:sp>
        <p:nvSpPr>
          <p:cNvPr id="6" name="TextBox 5">
            <a:extLst>
              <a:ext uri="{FF2B5EF4-FFF2-40B4-BE49-F238E27FC236}">
                <a16:creationId xmlns:a16="http://schemas.microsoft.com/office/drawing/2014/main" id="{1F6A7AC5-3B0D-1AA2-F102-B211933AF6F5}"/>
              </a:ext>
            </a:extLst>
          </p:cNvPr>
          <p:cNvSpPr txBox="1"/>
          <p:nvPr/>
        </p:nvSpPr>
        <p:spPr>
          <a:xfrm>
            <a:off x="2160692" y="523144"/>
            <a:ext cx="8063168" cy="707886"/>
          </a:xfrm>
          <a:prstGeom prst="rect">
            <a:avLst/>
          </a:prstGeom>
          <a:noFill/>
        </p:spPr>
        <p:txBody>
          <a:bodyPr wrap="square" rtlCol="0">
            <a:spAutoFit/>
          </a:bodyPr>
          <a:lstStyle/>
          <a:p>
            <a:pPr algn="ctr"/>
            <a:r>
              <a:rPr lang="en-IN" sz="2000" dirty="0"/>
              <a:t>Bansilal Ramnath Agarwal Charitable Trust’s </a:t>
            </a:r>
          </a:p>
          <a:p>
            <a:pPr algn="ctr"/>
            <a:r>
              <a:rPr lang="en-IN" sz="2000" dirty="0"/>
              <a:t>VISHWAKARMA INSTITUTE OF INFORMATION TECHNOLOGY, PUNE-48</a:t>
            </a:r>
          </a:p>
        </p:txBody>
      </p:sp>
      <p:pic>
        <p:nvPicPr>
          <p:cNvPr id="1028" name="Picture 4" descr="Vishwakarma Institute of Information Technology - Wikipedia">
            <a:extLst>
              <a:ext uri="{FF2B5EF4-FFF2-40B4-BE49-F238E27FC236}">
                <a16:creationId xmlns:a16="http://schemas.microsoft.com/office/drawing/2014/main" id="{472BC5D0-989B-00CB-ADEB-D1EBDD65F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502" y="315917"/>
            <a:ext cx="818894" cy="9925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0192400-46C8-2C08-2109-E63C618EFB87}"/>
              </a:ext>
            </a:extLst>
          </p:cNvPr>
          <p:cNvSpPr txBox="1"/>
          <p:nvPr/>
        </p:nvSpPr>
        <p:spPr>
          <a:xfrm>
            <a:off x="1885584" y="2890391"/>
            <a:ext cx="8420827" cy="1077218"/>
          </a:xfrm>
          <a:prstGeom prst="rect">
            <a:avLst/>
          </a:prstGeom>
          <a:noFill/>
        </p:spPr>
        <p:txBody>
          <a:bodyPr wrap="square" rtlCol="0">
            <a:spAutoFit/>
          </a:bodyPr>
          <a:lstStyle/>
          <a:p>
            <a:pPr marL="0" algn="ctr" rtl="0" eaLnBrk="1" latinLnBrk="0" hangingPunct="1">
              <a:spcBef>
                <a:spcPts val="0"/>
              </a:spcBef>
              <a:spcAft>
                <a:spcPts val="0"/>
              </a:spcAft>
            </a:pPr>
            <a:r>
              <a:rPr lang="en-IN" sz="3200" b="1" dirty="0">
                <a:effectLst/>
              </a:rPr>
              <a:t>Speech Therapy And Assessment Application</a:t>
            </a:r>
          </a:p>
          <a:p>
            <a:pPr marL="0" algn="ctr" rtl="0" eaLnBrk="1" latinLnBrk="0" hangingPunct="1">
              <a:spcBef>
                <a:spcPts val="0"/>
              </a:spcBef>
              <a:spcAft>
                <a:spcPts val="0"/>
              </a:spcAft>
            </a:pPr>
            <a:r>
              <a:rPr lang="en-IN" sz="3200" b="1" dirty="0"/>
              <a:t>For Autism Disorder</a:t>
            </a:r>
            <a:endParaRPr lang="en-IN" sz="3200" b="1" dirty="0">
              <a:effectLst/>
            </a:endParaRPr>
          </a:p>
        </p:txBody>
      </p:sp>
    </p:spTree>
    <p:extLst>
      <p:ext uri="{BB962C8B-B14F-4D97-AF65-F5344CB8AC3E}">
        <p14:creationId xmlns:p14="http://schemas.microsoft.com/office/powerpoint/2010/main" val="4221771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Arc 2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52D9D5-4D64-163C-4C5B-4BDF2C08DB75}"/>
              </a:ext>
            </a:extLst>
          </p:cNvPr>
          <p:cNvSpPr>
            <a:spLocks noGrp="1"/>
          </p:cNvSpPr>
          <p:nvPr>
            <p:ph type="title"/>
          </p:nvPr>
        </p:nvSpPr>
        <p:spPr>
          <a:xfrm>
            <a:off x="5894962" y="479493"/>
            <a:ext cx="5458838" cy="1325563"/>
          </a:xfrm>
        </p:spPr>
        <p:txBody>
          <a:bodyPr>
            <a:normAutofit/>
          </a:bodyPr>
          <a:lstStyle/>
          <a:p>
            <a:r>
              <a:rPr lang="en-IN"/>
              <a:t>FUTURE WORK</a:t>
            </a:r>
          </a:p>
        </p:txBody>
      </p:sp>
      <p:sp>
        <p:nvSpPr>
          <p:cNvPr id="29" name="Freeform: Shape 2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48B6BEC-342A-1ED8-81BB-B69C4CF8CFA0}"/>
              </a:ext>
            </a:extLst>
          </p:cNvPr>
          <p:cNvSpPr>
            <a:spLocks noGrp="1"/>
          </p:cNvSpPr>
          <p:nvPr>
            <p:ph idx="1"/>
          </p:nvPr>
        </p:nvSpPr>
        <p:spPr>
          <a:xfrm>
            <a:off x="5894962" y="1984443"/>
            <a:ext cx="5458838" cy="4192520"/>
          </a:xfrm>
        </p:spPr>
        <p:txBody>
          <a:bodyPr>
            <a:normAutofit/>
          </a:bodyPr>
          <a:lstStyle/>
          <a:p>
            <a:pPr marL="0" indent="0">
              <a:buNone/>
            </a:pPr>
            <a:endParaRPr lang="en-US" sz="2400" dirty="0"/>
          </a:p>
        </p:txBody>
      </p:sp>
    </p:spTree>
    <p:extLst>
      <p:ext uri="{BB962C8B-B14F-4D97-AF65-F5344CB8AC3E}">
        <p14:creationId xmlns:p14="http://schemas.microsoft.com/office/powerpoint/2010/main" val="788730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Graph">
            <a:extLst>
              <a:ext uri="{FF2B5EF4-FFF2-40B4-BE49-F238E27FC236}">
                <a16:creationId xmlns:a16="http://schemas.microsoft.com/office/drawing/2014/main" id="{EFFDAD71-90E9-1F9B-74B6-182B4E1DF7DF}"/>
              </a:ext>
            </a:extLst>
          </p:cNvPr>
          <p:cNvPicPr>
            <a:picLocks noChangeAspect="1"/>
          </p:cNvPicPr>
          <p:nvPr/>
        </p:nvPicPr>
        <p:blipFill rotWithShape="1">
          <a:blip r:embed="rId2"/>
          <a:srcRect l="11184" r="26316"/>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3" name="Arc 3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52D9D5-4D64-163C-4C5B-4BDF2C08DB75}"/>
              </a:ext>
            </a:extLst>
          </p:cNvPr>
          <p:cNvSpPr>
            <a:spLocks noGrp="1"/>
          </p:cNvSpPr>
          <p:nvPr>
            <p:ph type="title"/>
          </p:nvPr>
        </p:nvSpPr>
        <p:spPr>
          <a:xfrm>
            <a:off x="838201" y="479493"/>
            <a:ext cx="5257800" cy="1325563"/>
          </a:xfrm>
        </p:spPr>
        <p:txBody>
          <a:bodyPr>
            <a:normAutofit/>
          </a:bodyPr>
          <a:lstStyle/>
          <a:p>
            <a:r>
              <a:rPr lang="en-IN"/>
              <a:t>CONCLUSION</a:t>
            </a:r>
          </a:p>
        </p:txBody>
      </p:sp>
      <p:sp>
        <p:nvSpPr>
          <p:cNvPr id="3" name="Content Placeholder 2">
            <a:extLst>
              <a:ext uri="{FF2B5EF4-FFF2-40B4-BE49-F238E27FC236}">
                <a16:creationId xmlns:a16="http://schemas.microsoft.com/office/drawing/2014/main" id="{C48B6BEC-342A-1ED8-81BB-B69C4CF8CFA0}"/>
              </a:ext>
            </a:extLst>
          </p:cNvPr>
          <p:cNvSpPr>
            <a:spLocks noGrp="1"/>
          </p:cNvSpPr>
          <p:nvPr>
            <p:ph idx="1"/>
          </p:nvPr>
        </p:nvSpPr>
        <p:spPr>
          <a:xfrm>
            <a:off x="838201" y="1984443"/>
            <a:ext cx="5257800" cy="4192520"/>
          </a:xfrm>
        </p:spPr>
        <p:txBody>
          <a:bodyPr>
            <a:normAutofit/>
          </a:bodyPr>
          <a:lstStyle/>
          <a:p>
            <a:pPr marL="0" indent="0">
              <a:buNone/>
            </a:pPr>
            <a:endParaRPr lang="en-US" sz="2400" dirty="0"/>
          </a:p>
          <a:p>
            <a:endParaRPr lang="en-US" sz="2400" dirty="0"/>
          </a:p>
          <a:p>
            <a:endParaRPr lang="en-US" sz="2400" dirty="0"/>
          </a:p>
        </p:txBody>
      </p:sp>
    </p:spTree>
    <p:extLst>
      <p:ext uri="{BB962C8B-B14F-4D97-AF65-F5344CB8AC3E}">
        <p14:creationId xmlns:p14="http://schemas.microsoft.com/office/powerpoint/2010/main" val="2145676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595FD5-2B03-CA8D-612E-AB52D61784BF}"/>
              </a:ext>
            </a:extLst>
          </p:cNvPr>
          <p:cNvSpPr>
            <a:spLocks noGrp="1"/>
          </p:cNvSpPr>
          <p:nvPr>
            <p:ph idx="1"/>
          </p:nvPr>
        </p:nvSpPr>
        <p:spPr/>
        <p:txBody>
          <a:bodyPr>
            <a:normAutofit/>
          </a:bodyPr>
          <a:lstStyle/>
          <a:p>
            <a:pPr marL="0" indent="0" algn="ctr">
              <a:buNone/>
            </a:pPr>
            <a:endParaRPr lang="en-US" sz="8000" dirty="0"/>
          </a:p>
          <a:p>
            <a:pPr marL="0" indent="0" algn="ctr">
              <a:buNone/>
            </a:pPr>
            <a:r>
              <a:rPr lang="en-US" sz="8000" dirty="0"/>
              <a:t>Thank You</a:t>
            </a:r>
            <a:endParaRPr lang="en-IN" sz="8000" dirty="0"/>
          </a:p>
        </p:txBody>
      </p:sp>
    </p:spTree>
    <p:extLst>
      <p:ext uri="{BB962C8B-B14F-4D97-AF65-F5344CB8AC3E}">
        <p14:creationId xmlns:p14="http://schemas.microsoft.com/office/powerpoint/2010/main" val="377687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4" name="Rectangle 208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B9663-A431-BA83-D33F-F21EC14531AE}"/>
              </a:ext>
            </a:extLst>
          </p:cNvPr>
          <p:cNvSpPr>
            <a:spLocks noGrp="1"/>
          </p:cNvSpPr>
          <p:nvPr>
            <p:ph type="title"/>
          </p:nvPr>
        </p:nvSpPr>
        <p:spPr>
          <a:xfrm>
            <a:off x="586740" y="265417"/>
            <a:ext cx="11018520" cy="1434415"/>
          </a:xfrm>
        </p:spPr>
        <p:txBody>
          <a:bodyPr anchor="b">
            <a:normAutofit/>
          </a:bodyPr>
          <a:lstStyle/>
          <a:p>
            <a:r>
              <a:rPr lang="en-IN" sz="5400" dirty="0"/>
              <a:t>INTRODUCTION	</a:t>
            </a:r>
          </a:p>
        </p:txBody>
      </p:sp>
      <p:sp>
        <p:nvSpPr>
          <p:cNvPr id="208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8EBCE825-E166-3BDC-3C95-53ECF8069ECE}"/>
              </a:ext>
            </a:extLst>
          </p:cNvPr>
          <p:cNvSpPr>
            <a:spLocks noGrp="1"/>
          </p:cNvSpPr>
          <p:nvPr>
            <p:ph idx="1"/>
          </p:nvPr>
        </p:nvSpPr>
        <p:spPr>
          <a:xfrm>
            <a:off x="572492" y="2071316"/>
            <a:ext cx="6976171" cy="4587072"/>
          </a:xfrm>
        </p:spPr>
        <p:txBody>
          <a:bodyPr anchor="t">
            <a:normAutofit lnSpcReduction="10000"/>
          </a:bodyPr>
          <a:lstStyle/>
          <a:p>
            <a:pPr marL="0" indent="0">
              <a:buNone/>
            </a:pPr>
            <a:r>
              <a:rPr lang="en-IN" sz="2400" b="1" i="0" u="none" strike="noStrike" baseline="0" dirty="0"/>
              <a:t>Motivation : </a:t>
            </a:r>
          </a:p>
          <a:p>
            <a:r>
              <a:rPr lang="en-US" sz="2000" b="0" i="0" u="none" strike="noStrike" baseline="0" dirty="0"/>
              <a:t>The primary motivation driving this project is the pressing need to address the speech and language development challenges faced by children diagnosed with Autism Spectrum Disorder (ASD). </a:t>
            </a:r>
          </a:p>
          <a:p>
            <a:r>
              <a:rPr lang="en-US" sz="2000" b="0" i="0" u="none" strike="noStrike" baseline="0" dirty="0"/>
              <a:t>ASD is a complex developmental condition that often manifests in communication difficulties, making early intervention essential. </a:t>
            </a:r>
          </a:p>
          <a:p>
            <a:r>
              <a:rPr lang="en-US" sz="2000" b="0" i="0" u="none" strike="noStrike" baseline="0" dirty="0"/>
              <a:t>Traditional methods of speech therapy are often constrained by geographic limitations and cost, hindering access to critical therapy services for many families. </a:t>
            </a:r>
            <a:endParaRPr lang="en-US" sz="2000" dirty="0"/>
          </a:p>
          <a:p>
            <a:r>
              <a:rPr lang="en-US" sz="2000" b="0" i="0" u="none" strike="noStrike" baseline="0" dirty="0"/>
              <a:t>To bridge this gap, the project embarked on the development of a mobile application tailored to the unique needs of children with ASD, offering a convenient, cost-effective, and accessible solution </a:t>
            </a:r>
            <a:endParaRPr lang="en-IN" sz="2000" dirty="0"/>
          </a:p>
        </p:txBody>
      </p:sp>
      <p:pic>
        <p:nvPicPr>
          <p:cNvPr id="1026" name="Picture 2" descr="21 Autism Speech Therapy Strategies that Improve Communication">
            <a:extLst>
              <a:ext uri="{FF2B5EF4-FFF2-40B4-BE49-F238E27FC236}">
                <a16:creationId xmlns:a16="http://schemas.microsoft.com/office/drawing/2014/main" id="{BDA77F26-08F1-B325-BB58-9F529B3FD8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02" r="21576" b="1"/>
          <a:stretch/>
        </p:blipFill>
        <p:spPr bwMode="auto">
          <a:xfrm>
            <a:off x="7678444" y="207131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46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6A75B-6035-895F-B7A3-E2549FD17076}"/>
              </a:ext>
            </a:extLst>
          </p:cNvPr>
          <p:cNvSpPr>
            <a:spLocks noGrp="1"/>
          </p:cNvSpPr>
          <p:nvPr>
            <p:ph type="title"/>
          </p:nvPr>
        </p:nvSpPr>
        <p:spPr>
          <a:xfrm>
            <a:off x="686834" y="1153572"/>
            <a:ext cx="3200400" cy="4461163"/>
          </a:xfrm>
        </p:spPr>
        <p:txBody>
          <a:bodyPr>
            <a:normAutofit/>
          </a:bodyPr>
          <a:lstStyle/>
          <a:p>
            <a:r>
              <a:rPr lang="en-IN">
                <a:solidFill>
                  <a:srgbClr val="FFFFFF"/>
                </a:solidFill>
              </a:rPr>
              <a:t>ABSTRACT</a:t>
            </a:r>
          </a:p>
        </p:txBody>
      </p:sp>
      <p:sp>
        <p:nvSpPr>
          <p:cNvPr id="36" name="Arc 3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14138E16-4B68-B888-46F4-62B07692F5A8}"/>
              </a:ext>
            </a:extLst>
          </p:cNvPr>
          <p:cNvSpPr>
            <a:spLocks noGrp="1"/>
          </p:cNvSpPr>
          <p:nvPr>
            <p:ph idx="1"/>
          </p:nvPr>
        </p:nvSpPr>
        <p:spPr>
          <a:xfrm>
            <a:off x="4447308" y="591344"/>
            <a:ext cx="6906491" cy="5585619"/>
          </a:xfrm>
        </p:spPr>
        <p:txBody>
          <a:bodyPr anchor="ctr">
            <a:normAutofit/>
          </a:bodyPr>
          <a:lstStyle/>
          <a:p>
            <a:r>
              <a:rPr lang="en-US" sz="2200" b="1" i="0" u="none" strike="noStrike" baseline="0" dirty="0"/>
              <a:t>Problem Statement: </a:t>
            </a:r>
            <a:r>
              <a:rPr lang="en-US" sz="2200" b="0" i="0" u="none" strike="noStrike" baseline="0" dirty="0"/>
              <a:t>The integration of technology and specialized therapeutic methodologies into a cohesive, user-friendly mobile application, ensuring equitable access to high-quality autism intervention regardless of geographical or socioeconomic barriers </a:t>
            </a:r>
          </a:p>
          <a:p>
            <a:r>
              <a:rPr lang="en-US" sz="2200" b="0" i="0" u="none" strike="noStrike" baseline="0" dirty="0"/>
              <a:t>The mobile application employs modern technologies, with a focus on Android development and utilization of articulatory phonetics in the Marathi language. </a:t>
            </a:r>
          </a:p>
          <a:p>
            <a:r>
              <a:rPr lang="en-US" sz="2200" b="0" i="0" u="none" strike="noStrike" baseline="0" dirty="0"/>
              <a:t>The app features two core modules: an administrative section for customization and a user-friendly interface for children and their parents.</a:t>
            </a:r>
          </a:p>
        </p:txBody>
      </p:sp>
    </p:spTree>
    <p:extLst>
      <p:ext uri="{BB962C8B-B14F-4D97-AF65-F5344CB8AC3E}">
        <p14:creationId xmlns:p14="http://schemas.microsoft.com/office/powerpoint/2010/main" val="1690649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46A75B-6035-895F-B7A3-E2549FD17076}"/>
              </a:ext>
            </a:extLst>
          </p:cNvPr>
          <p:cNvSpPr>
            <a:spLocks noGrp="1"/>
          </p:cNvSpPr>
          <p:nvPr>
            <p:ph type="title"/>
          </p:nvPr>
        </p:nvSpPr>
        <p:spPr>
          <a:xfrm>
            <a:off x="5894962" y="479493"/>
            <a:ext cx="5458838" cy="1325563"/>
          </a:xfrm>
        </p:spPr>
        <p:txBody>
          <a:bodyPr>
            <a:normAutofit/>
          </a:bodyPr>
          <a:lstStyle/>
          <a:p>
            <a:r>
              <a:rPr lang="en-IN"/>
              <a:t>OBJECTIVE</a:t>
            </a:r>
            <a:endParaRPr lang="en-IN" dirty="0"/>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Full frame view of tomatoes in green background">
            <a:extLst>
              <a:ext uri="{FF2B5EF4-FFF2-40B4-BE49-F238E27FC236}">
                <a16:creationId xmlns:a16="http://schemas.microsoft.com/office/drawing/2014/main" id="{7515E841-9402-D76A-171A-80B166DB44A2}"/>
              </a:ext>
            </a:extLst>
          </p:cNvPr>
          <p:cNvPicPr>
            <a:picLocks noChangeAspect="1"/>
          </p:cNvPicPr>
          <p:nvPr/>
        </p:nvPicPr>
        <p:blipFill rotWithShape="1">
          <a:blip r:embed="rId2"/>
          <a:srcRect l="17863" r="22737" b="-2"/>
          <a:stretch/>
        </p:blipFill>
        <p:spPr>
          <a:xfrm>
            <a:off x="703182" y="659814"/>
            <a:ext cx="4777381" cy="536862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22705E9E-7151-7564-024B-AE5BCDCD9D28}"/>
              </a:ext>
            </a:extLst>
          </p:cNvPr>
          <p:cNvSpPr>
            <a:spLocks noGrp="1"/>
          </p:cNvSpPr>
          <p:nvPr>
            <p:ph idx="1"/>
          </p:nvPr>
        </p:nvSpPr>
        <p:spPr>
          <a:xfrm>
            <a:off x="5894962" y="1984443"/>
            <a:ext cx="5458838" cy="4192520"/>
          </a:xfrm>
        </p:spPr>
        <p:txBody>
          <a:bodyPr>
            <a:normAutofit/>
          </a:bodyPr>
          <a:lstStyle/>
          <a:p>
            <a:pPr marL="0" indent="0">
              <a:buNone/>
            </a:pPr>
            <a:endParaRPr lang="en-IN" sz="2400" dirty="0"/>
          </a:p>
        </p:txBody>
      </p:sp>
    </p:spTree>
    <p:extLst>
      <p:ext uri="{BB962C8B-B14F-4D97-AF65-F5344CB8AC3E}">
        <p14:creationId xmlns:p14="http://schemas.microsoft.com/office/powerpoint/2010/main" val="1406372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E508A18-FB4F-29A9-8441-70A28FF1A214}"/>
              </a:ext>
            </a:extLst>
          </p:cNvPr>
          <p:cNvSpPr>
            <a:spLocks noGrp="1"/>
          </p:cNvSpPr>
          <p:nvPr>
            <p:ph type="title"/>
          </p:nvPr>
        </p:nvSpPr>
        <p:spPr>
          <a:xfrm>
            <a:off x="838200" y="365125"/>
            <a:ext cx="5393361" cy="1325563"/>
          </a:xfrm>
        </p:spPr>
        <p:txBody>
          <a:bodyPr>
            <a:normAutofit/>
          </a:bodyPr>
          <a:lstStyle/>
          <a:p>
            <a:r>
              <a:rPr lang="en-IN" dirty="0"/>
              <a:t>Methodology</a:t>
            </a:r>
          </a:p>
        </p:txBody>
      </p:sp>
      <p:sp>
        <p:nvSpPr>
          <p:cNvPr id="14"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7013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2B63D-D350-70D0-91D4-04254C953EEB}"/>
              </a:ext>
            </a:extLst>
          </p:cNvPr>
          <p:cNvSpPr>
            <a:spLocks noGrp="1"/>
          </p:cNvSpPr>
          <p:nvPr>
            <p:ph type="title"/>
          </p:nvPr>
        </p:nvSpPr>
        <p:spPr>
          <a:xfrm>
            <a:off x="638882" y="1342417"/>
            <a:ext cx="3571810" cy="2870292"/>
          </a:xfrm>
        </p:spPr>
        <p:txBody>
          <a:bodyPr vert="horz" lIns="91440" tIns="45720" rIns="91440" bIns="45720" rtlCol="0" anchor="b">
            <a:normAutofit/>
          </a:bodyPr>
          <a:lstStyle/>
          <a:p>
            <a:r>
              <a:rPr lang="en-US" sz="5100" kern="1200" dirty="0">
                <a:solidFill>
                  <a:schemeClr val="tx1"/>
                </a:solidFill>
                <a:latin typeface="+mj-lt"/>
                <a:ea typeface="+mj-ea"/>
                <a:cs typeface="+mj-cs"/>
              </a:rPr>
              <a:t>Review of Existing apps</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4">
            <a:extLst>
              <a:ext uri="{FF2B5EF4-FFF2-40B4-BE49-F238E27FC236}">
                <a16:creationId xmlns:a16="http://schemas.microsoft.com/office/drawing/2014/main" id="{B5F1BBFE-4096-1444-9090-FB1CD7BA0928}"/>
              </a:ext>
            </a:extLst>
          </p:cNvPr>
          <p:cNvPicPr>
            <a:picLocks noChangeAspect="1"/>
          </p:cNvPicPr>
          <p:nvPr/>
        </p:nvPicPr>
        <p:blipFill rotWithShape="1">
          <a:blip r:embed="rId2"/>
          <a:srcRect r="-5" b="2523"/>
          <a:stretch/>
        </p:blipFill>
        <p:spPr>
          <a:xfrm>
            <a:off x="4654296" y="991055"/>
            <a:ext cx="7214616" cy="4641601"/>
          </a:xfrm>
          <a:prstGeom prst="rect">
            <a:avLst/>
          </a:prstGeom>
        </p:spPr>
      </p:pic>
    </p:spTree>
    <p:extLst>
      <p:ext uri="{BB962C8B-B14F-4D97-AF65-F5344CB8AC3E}">
        <p14:creationId xmlns:p14="http://schemas.microsoft.com/office/powerpoint/2010/main" val="3028402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968ECA-BC01-451C-40BF-E6928B9B0ADC}"/>
              </a:ext>
            </a:extLst>
          </p:cNvPr>
          <p:cNvSpPr>
            <a:spLocks noGrp="1"/>
          </p:cNvSpPr>
          <p:nvPr>
            <p:ph type="title"/>
          </p:nvPr>
        </p:nvSpPr>
        <p:spPr>
          <a:xfrm>
            <a:off x="838200" y="365125"/>
            <a:ext cx="10515600" cy="1325563"/>
          </a:xfrm>
        </p:spPr>
        <p:txBody>
          <a:bodyPr>
            <a:normAutofit/>
          </a:bodyPr>
          <a:lstStyle/>
          <a:p>
            <a:r>
              <a:rPr lang="en-IN" dirty="0"/>
              <a:t>Proposed system</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14A4693-A6C7-F465-2754-577F9A8DAA64}"/>
              </a:ext>
            </a:extLst>
          </p:cNvPr>
          <p:cNvSpPr>
            <a:spLocks noGrp="1"/>
          </p:cNvSpPr>
          <p:nvPr>
            <p:ph idx="1"/>
          </p:nvPr>
        </p:nvSpPr>
        <p:spPr>
          <a:xfrm>
            <a:off x="838200" y="1698241"/>
            <a:ext cx="10515600" cy="4351338"/>
          </a:xfrm>
        </p:spPr>
        <p:txBody>
          <a:bodyPr>
            <a:normAutofit/>
          </a:bodyPr>
          <a:lstStyle/>
          <a:p>
            <a:pPr marL="0" indent="0">
              <a:buNone/>
            </a:pPr>
            <a:r>
              <a:rPr lang="en-US" sz="2200" b="0" i="0" u="none" strike="noStrike" baseline="0" dirty="0"/>
              <a:t>The developed application functions as a </a:t>
            </a:r>
            <a:r>
              <a:rPr lang="en-US" sz="2200" b="1" i="0" u="none" strike="noStrike" baseline="0" dirty="0"/>
              <a:t>dual-purpose system</a:t>
            </a:r>
            <a:r>
              <a:rPr lang="en-US" sz="2200" b="0" i="0" u="none" strike="noStrike" baseline="0" dirty="0"/>
              <a:t>, comprising an administrative (doctor) module and a user module .</a:t>
            </a:r>
          </a:p>
          <a:p>
            <a:pPr marL="0" indent="0">
              <a:buNone/>
            </a:pPr>
            <a:r>
              <a:rPr lang="en-US" sz="2200" b="0" i="0" u="none" strike="noStrike" baseline="0" dirty="0"/>
              <a:t>In terms of functionality, the application is designed to establish communication with a database for the secure storage of user data. </a:t>
            </a:r>
            <a:endParaRPr lang="en-US" sz="2200" dirty="0"/>
          </a:p>
          <a:p>
            <a:r>
              <a:rPr lang="en-US" sz="2200" b="0" i="0" u="none" strike="noStrike" baseline="0" dirty="0"/>
              <a:t>The administrative (doctor) module grants authorized users the ability to manage therapy content (cards), which includes tasks such as adding or deleting speech therapy materials (cards) and assessment questions specifically tailored to the Marathi language. It also allows  doctors to view the profile and progress of patients.</a:t>
            </a:r>
          </a:p>
          <a:p>
            <a:r>
              <a:rPr lang="en-US" sz="2200" b="0" i="0" u="none" strike="noStrike" baseline="0" dirty="0"/>
              <a:t>Conversely, the user module offers children and their parents a user-friendly interface for participating in speech </a:t>
            </a:r>
            <a:r>
              <a:rPr lang="en-US" sz="2200" b="0" i="0" u="none" strike="noStrike" baseline="0" dirty="0" err="1"/>
              <a:t>Speech</a:t>
            </a:r>
            <a:r>
              <a:rPr lang="en-US" sz="2200" b="0" i="0" u="none" strike="noStrike" baseline="0" dirty="0"/>
              <a:t> Therapy Assessment Application therapy exercises, listening to audio pronunciations, and undergoing assessments to track their progress. </a:t>
            </a:r>
            <a:endParaRPr lang="en-US" sz="2200" dirty="0"/>
          </a:p>
        </p:txBody>
      </p:sp>
    </p:spTree>
    <p:extLst>
      <p:ext uri="{BB962C8B-B14F-4D97-AF65-F5344CB8AC3E}">
        <p14:creationId xmlns:p14="http://schemas.microsoft.com/office/powerpoint/2010/main" val="1216148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E1275-69ED-8962-8794-E4EB02F1A441}"/>
              </a:ext>
            </a:extLst>
          </p:cNvPr>
          <p:cNvSpPr>
            <a:spLocks noGrp="1"/>
          </p:cNvSpPr>
          <p:nvPr>
            <p:ph type="title"/>
          </p:nvPr>
        </p:nvSpPr>
        <p:spPr>
          <a:xfrm>
            <a:off x="841248" y="256032"/>
            <a:ext cx="10506456" cy="1014984"/>
          </a:xfrm>
        </p:spPr>
        <p:txBody>
          <a:bodyPr anchor="b">
            <a:normAutofit/>
          </a:bodyPr>
          <a:lstStyle/>
          <a:p>
            <a:r>
              <a:rPr lang="en-IN" dirty="0"/>
              <a:t>TOOLS/TECHNOLOGIES</a:t>
            </a:r>
          </a:p>
        </p:txBody>
      </p:sp>
      <p:sp>
        <p:nvSpPr>
          <p:cNvPr id="18" name="Rectangle 17">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401C789B-D4B4-7C64-61BA-0EDA69686308}"/>
              </a:ext>
            </a:extLst>
          </p:cNvPr>
          <p:cNvGraphicFramePr>
            <a:graphicFrameLocks/>
          </p:cNvGraphicFramePr>
          <p:nvPr>
            <p:extLst>
              <p:ext uri="{D42A27DB-BD31-4B8C-83A1-F6EECF244321}">
                <p14:modId xmlns:p14="http://schemas.microsoft.com/office/powerpoint/2010/main" val="4255934356"/>
              </p:ext>
            </p:extLst>
          </p:nvPr>
        </p:nvGraphicFramePr>
        <p:xfrm>
          <a:off x="289703" y="2096099"/>
          <a:ext cx="11778652" cy="4121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Notched Right 4">
            <a:extLst>
              <a:ext uri="{FF2B5EF4-FFF2-40B4-BE49-F238E27FC236}">
                <a16:creationId xmlns:a16="http://schemas.microsoft.com/office/drawing/2014/main" id="{3C7FA197-DEDF-733C-2ACD-81852A3DB304}"/>
              </a:ext>
            </a:extLst>
          </p:cNvPr>
          <p:cNvSpPr/>
          <p:nvPr/>
        </p:nvSpPr>
        <p:spPr>
          <a:xfrm>
            <a:off x="4844964" y="5465880"/>
            <a:ext cx="614135" cy="588636"/>
          </a:xfrm>
          <a:prstGeom prst="notched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A69E32DF-C8DA-732B-FEB4-0698599A741E}"/>
              </a:ext>
            </a:extLst>
          </p:cNvPr>
          <p:cNvSpPr txBox="1"/>
          <p:nvPr/>
        </p:nvSpPr>
        <p:spPr>
          <a:xfrm>
            <a:off x="3260468" y="5398306"/>
            <a:ext cx="1895046" cy="723784"/>
          </a:xfrm>
          <a:prstGeom prst="rect">
            <a:avLst/>
          </a:prstGeom>
          <a:noFill/>
        </p:spPr>
        <p:txBody>
          <a:bodyPr wrap="square" rtlCol="0">
            <a:spAutoFit/>
          </a:bodyPr>
          <a:lstStyle/>
          <a:p>
            <a:pPr defTabSz="996696">
              <a:spcAft>
                <a:spcPts val="600"/>
              </a:spcAft>
            </a:pPr>
            <a:r>
              <a:rPr lang="en-US" sz="4033" kern="1200" dirty="0">
                <a:solidFill>
                  <a:schemeClr val="tx1"/>
                </a:solidFill>
                <a:latin typeface="+mn-lt"/>
                <a:ea typeface="+mn-ea"/>
                <a:cs typeface="+mn-cs"/>
              </a:rPr>
              <a:t>TOOLS</a:t>
            </a:r>
            <a:endParaRPr lang="en-IN" sz="3700" dirty="0"/>
          </a:p>
        </p:txBody>
      </p:sp>
      <p:sp>
        <p:nvSpPr>
          <p:cNvPr id="8" name="TextBox 7">
            <a:extLst>
              <a:ext uri="{FF2B5EF4-FFF2-40B4-BE49-F238E27FC236}">
                <a16:creationId xmlns:a16="http://schemas.microsoft.com/office/drawing/2014/main" id="{DC4EA24E-E47C-D72A-ADE9-DE0BB71D4BE5}"/>
              </a:ext>
            </a:extLst>
          </p:cNvPr>
          <p:cNvSpPr txBox="1"/>
          <p:nvPr/>
        </p:nvSpPr>
        <p:spPr>
          <a:xfrm>
            <a:off x="3571693" y="2290604"/>
            <a:ext cx="6088711" cy="523220"/>
          </a:xfrm>
          <a:prstGeom prst="rect">
            <a:avLst/>
          </a:prstGeom>
          <a:noFill/>
        </p:spPr>
        <p:txBody>
          <a:bodyPr wrap="square" rtlCol="0">
            <a:spAutoFit/>
          </a:bodyPr>
          <a:lstStyle/>
          <a:p>
            <a:pPr defTabSz="996696">
              <a:spcAft>
                <a:spcPts val="600"/>
              </a:spcAft>
            </a:pPr>
            <a:r>
              <a:rPr lang="en-IN" sz="2800" dirty="0"/>
              <a:t>CSS, React Native.</a:t>
            </a:r>
          </a:p>
        </p:txBody>
      </p:sp>
      <p:sp>
        <p:nvSpPr>
          <p:cNvPr id="9" name="TextBox 8">
            <a:extLst>
              <a:ext uri="{FF2B5EF4-FFF2-40B4-BE49-F238E27FC236}">
                <a16:creationId xmlns:a16="http://schemas.microsoft.com/office/drawing/2014/main" id="{7C02F4CE-EBE0-45BD-B300-4E48B34B3319}"/>
              </a:ext>
            </a:extLst>
          </p:cNvPr>
          <p:cNvSpPr txBox="1"/>
          <p:nvPr/>
        </p:nvSpPr>
        <p:spPr>
          <a:xfrm>
            <a:off x="4039223" y="3299268"/>
            <a:ext cx="3693584" cy="572293"/>
          </a:xfrm>
          <a:prstGeom prst="rect">
            <a:avLst/>
          </a:prstGeom>
          <a:noFill/>
        </p:spPr>
        <p:txBody>
          <a:bodyPr wrap="square" rtlCol="0">
            <a:spAutoFit/>
          </a:bodyPr>
          <a:lstStyle/>
          <a:p>
            <a:pPr defTabSz="996696">
              <a:spcAft>
                <a:spcPts val="600"/>
              </a:spcAft>
            </a:pPr>
            <a:r>
              <a:rPr lang="en-US" sz="3052" kern="1200" dirty="0">
                <a:solidFill>
                  <a:schemeClr val="tx1"/>
                </a:solidFill>
                <a:latin typeface="+mn-lt"/>
                <a:ea typeface="+mn-ea"/>
                <a:cs typeface="+mn-cs"/>
              </a:rPr>
              <a:t>Nodejs, Express.js</a:t>
            </a:r>
            <a:endParaRPr lang="en-IN" sz="2800" dirty="0"/>
          </a:p>
        </p:txBody>
      </p:sp>
      <p:sp>
        <p:nvSpPr>
          <p:cNvPr id="10" name="TextBox 9">
            <a:extLst>
              <a:ext uri="{FF2B5EF4-FFF2-40B4-BE49-F238E27FC236}">
                <a16:creationId xmlns:a16="http://schemas.microsoft.com/office/drawing/2014/main" id="{26222D7E-794A-24C0-F6C7-6B01ADDD1184}"/>
              </a:ext>
            </a:extLst>
          </p:cNvPr>
          <p:cNvSpPr txBox="1"/>
          <p:nvPr/>
        </p:nvSpPr>
        <p:spPr>
          <a:xfrm>
            <a:off x="4844964" y="4347910"/>
            <a:ext cx="4491960" cy="562013"/>
          </a:xfrm>
          <a:prstGeom prst="rect">
            <a:avLst/>
          </a:prstGeom>
          <a:noFill/>
        </p:spPr>
        <p:txBody>
          <a:bodyPr wrap="square" rtlCol="0">
            <a:spAutoFit/>
          </a:bodyPr>
          <a:lstStyle/>
          <a:p>
            <a:pPr defTabSz="996696">
              <a:spcAft>
                <a:spcPts val="600"/>
              </a:spcAft>
            </a:pPr>
            <a:r>
              <a:rPr lang="en-US" sz="3052" dirty="0"/>
              <a:t>MySQL, </a:t>
            </a:r>
            <a:endParaRPr lang="en-IN" sz="2800" dirty="0"/>
          </a:p>
        </p:txBody>
      </p:sp>
      <p:sp>
        <p:nvSpPr>
          <p:cNvPr id="11" name="TextBox 10">
            <a:extLst>
              <a:ext uri="{FF2B5EF4-FFF2-40B4-BE49-F238E27FC236}">
                <a16:creationId xmlns:a16="http://schemas.microsoft.com/office/drawing/2014/main" id="{6AE23C8D-6B74-6970-5DEA-42E823F3689F}"/>
              </a:ext>
            </a:extLst>
          </p:cNvPr>
          <p:cNvSpPr txBox="1"/>
          <p:nvPr/>
        </p:nvSpPr>
        <p:spPr>
          <a:xfrm>
            <a:off x="5308750" y="5428731"/>
            <a:ext cx="6371420" cy="562013"/>
          </a:xfrm>
          <a:prstGeom prst="rect">
            <a:avLst/>
          </a:prstGeom>
          <a:noFill/>
        </p:spPr>
        <p:txBody>
          <a:bodyPr wrap="square" rtlCol="0">
            <a:spAutoFit/>
          </a:bodyPr>
          <a:lstStyle/>
          <a:p>
            <a:pPr defTabSz="996696">
              <a:spcAft>
                <a:spcPts val="600"/>
              </a:spcAft>
            </a:pPr>
            <a:r>
              <a:rPr lang="en-US" sz="3052" kern="1200" dirty="0">
                <a:solidFill>
                  <a:schemeClr val="tx1"/>
                </a:solidFill>
                <a:latin typeface="+mn-lt"/>
                <a:ea typeface="+mn-ea"/>
                <a:cs typeface="+mn-cs"/>
              </a:rPr>
              <a:t>  </a:t>
            </a:r>
            <a:r>
              <a:rPr lang="en-US" sz="2400" kern="1200" dirty="0">
                <a:solidFill>
                  <a:schemeClr val="tx1"/>
                </a:solidFill>
                <a:latin typeface="+mn-lt"/>
                <a:ea typeface="+mn-ea"/>
                <a:cs typeface="+mn-cs"/>
              </a:rPr>
              <a:t>Git/</a:t>
            </a:r>
            <a:r>
              <a:rPr lang="en-US" sz="2400" kern="1200" dirty="0" err="1">
                <a:solidFill>
                  <a:schemeClr val="tx1"/>
                </a:solidFill>
                <a:latin typeface="+mn-lt"/>
                <a:ea typeface="+mn-ea"/>
                <a:cs typeface="+mn-cs"/>
              </a:rPr>
              <a:t>Github</a:t>
            </a:r>
            <a:r>
              <a:rPr lang="en-US" sz="2400" kern="1200" dirty="0">
                <a:solidFill>
                  <a:schemeClr val="tx1"/>
                </a:solidFill>
                <a:latin typeface="+mn-lt"/>
                <a:ea typeface="+mn-ea"/>
                <a:cs typeface="+mn-cs"/>
              </a:rPr>
              <a:t>, Android Studio, VS code, </a:t>
            </a:r>
            <a:r>
              <a:rPr lang="en-US" sz="2400" kern="1200" dirty="0" err="1">
                <a:solidFill>
                  <a:schemeClr val="tx1"/>
                </a:solidFill>
                <a:latin typeface="+mn-lt"/>
                <a:ea typeface="+mn-ea"/>
                <a:cs typeface="+mn-cs"/>
              </a:rPr>
              <a:t>Cloudinary</a:t>
            </a:r>
            <a:endParaRPr lang="en-IN" sz="2800" dirty="0"/>
          </a:p>
        </p:txBody>
      </p:sp>
    </p:spTree>
    <p:extLst>
      <p:ext uri="{BB962C8B-B14F-4D97-AF65-F5344CB8AC3E}">
        <p14:creationId xmlns:p14="http://schemas.microsoft.com/office/powerpoint/2010/main" val="3692945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52D9D5-4D64-163C-4C5B-4BDF2C08DB75}"/>
              </a:ext>
            </a:extLst>
          </p:cNvPr>
          <p:cNvSpPr>
            <a:spLocks noGrp="1"/>
          </p:cNvSpPr>
          <p:nvPr>
            <p:ph type="title"/>
          </p:nvPr>
        </p:nvSpPr>
        <p:spPr>
          <a:xfrm>
            <a:off x="836676" y="267418"/>
            <a:ext cx="10515600" cy="1325563"/>
          </a:xfrm>
        </p:spPr>
        <p:txBody>
          <a:bodyPr>
            <a:normAutofit/>
          </a:bodyPr>
          <a:lstStyle/>
          <a:p>
            <a:pPr algn="ctr"/>
            <a:r>
              <a:rPr lang="en-IN" dirty="0"/>
              <a:t>PROPOSED OUTCOMES</a:t>
            </a:r>
          </a:p>
        </p:txBody>
      </p:sp>
      <p:graphicFrame>
        <p:nvGraphicFramePr>
          <p:cNvPr id="5" name="Content Placeholder 2">
            <a:extLst>
              <a:ext uri="{FF2B5EF4-FFF2-40B4-BE49-F238E27FC236}">
                <a16:creationId xmlns:a16="http://schemas.microsoft.com/office/drawing/2014/main" id="{BC7A863A-C9CC-A440-597D-C5294525F4BC}"/>
              </a:ext>
            </a:extLst>
          </p:cNvPr>
          <p:cNvGraphicFramePr>
            <a:graphicFrameLocks noGrp="1"/>
          </p:cNvGraphicFramePr>
          <p:nvPr>
            <p:ph idx="1"/>
            <p:extLst>
              <p:ext uri="{D42A27DB-BD31-4B8C-83A1-F6EECF244321}">
                <p14:modId xmlns:p14="http://schemas.microsoft.com/office/powerpoint/2010/main" val="1278012665"/>
              </p:ext>
            </p:extLst>
          </p:nvPr>
        </p:nvGraphicFramePr>
        <p:xfrm>
          <a:off x="836676" y="136928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Rounded Corners 9">
            <a:extLst>
              <a:ext uri="{FF2B5EF4-FFF2-40B4-BE49-F238E27FC236}">
                <a16:creationId xmlns:a16="http://schemas.microsoft.com/office/drawing/2014/main" id="{48F0EAEE-677F-B79D-53C1-B50C1DC22943}"/>
              </a:ext>
            </a:extLst>
          </p:cNvPr>
          <p:cNvSpPr/>
          <p:nvPr/>
        </p:nvSpPr>
        <p:spPr>
          <a:xfrm>
            <a:off x="836676" y="5810250"/>
            <a:ext cx="10515600" cy="745826"/>
          </a:xfrm>
          <a:prstGeom prst="roundRect">
            <a:avLst>
              <a:gd name="adj" fmla="val 10000"/>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txBody>
          <a:bodyPr/>
          <a:lstStyle/>
          <a:p>
            <a:r>
              <a:rPr lang="en-US" sz="1800" b="0" i="0" u="none" strike="noStrike" baseline="0" dirty="0">
                <a:solidFill>
                  <a:schemeClr val="bg1"/>
                </a:solidFill>
                <a:latin typeface="Times New Roman" panose="02020603050405020304" pitchFamily="18" charset="0"/>
              </a:rPr>
              <a:t>	Data-Driven Progress Tracking:. Assessment results and session data offer valuable insights for 	informed decision-making. </a:t>
            </a:r>
          </a:p>
        </p:txBody>
      </p:sp>
      <p:sp>
        <p:nvSpPr>
          <p:cNvPr id="15" name="Rectangle 14" descr="Money">
            <a:extLst>
              <a:ext uri="{FF2B5EF4-FFF2-40B4-BE49-F238E27FC236}">
                <a16:creationId xmlns:a16="http://schemas.microsoft.com/office/drawing/2014/main" id="{81D5A4A3-F991-1940-5AB2-6842AC33B8BA}"/>
              </a:ext>
            </a:extLst>
          </p:cNvPr>
          <p:cNvSpPr/>
          <p:nvPr/>
        </p:nvSpPr>
        <p:spPr>
          <a:xfrm>
            <a:off x="1091135" y="5931453"/>
            <a:ext cx="503420" cy="503420"/>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spTree>
    <p:extLst>
      <p:ext uri="{BB962C8B-B14F-4D97-AF65-F5344CB8AC3E}">
        <p14:creationId xmlns:p14="http://schemas.microsoft.com/office/powerpoint/2010/main" val="3871286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324</TotalTime>
  <Words>547</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INTRODUCTION </vt:lpstr>
      <vt:lpstr>ABSTRACT</vt:lpstr>
      <vt:lpstr>OBJECTIVE</vt:lpstr>
      <vt:lpstr>Methodology</vt:lpstr>
      <vt:lpstr>Review of Existing apps</vt:lpstr>
      <vt:lpstr>Proposed system</vt:lpstr>
      <vt:lpstr>TOOLS/TECHNOLOGIES</vt:lpstr>
      <vt:lpstr>PROPOSED OUTCOMES</vt:lpstr>
      <vt:lpstr>FUTURE WORK</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Tomato Market Analysis Initiative: Bridging the Gap in Tomato Supply and Demand</dc:title>
  <dc:creator>Atharva Patil</dc:creator>
  <cp:lastModifiedBy>Harsh Chawla</cp:lastModifiedBy>
  <cp:revision>14</cp:revision>
  <dcterms:created xsi:type="dcterms:W3CDTF">2023-09-14T17:45:43Z</dcterms:created>
  <dcterms:modified xsi:type="dcterms:W3CDTF">2023-12-18T12:31:34Z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2023-12-18T12:02:34Z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0a28fe5b-9d85-453d-ae21-bfed7aa280ec</vt:lpwstr>
  </property>
  <property fmtid="{D5CDD505-2E9C-101B-9397-08002B2CF9AE}" pid="7" name="MSIP_Label_defa4170-0d19-0005-0004-bc88714345d2_ActionId">
    <vt:lpwstr>29a9a2f4-1ec2-4f80-ba48-a01cf7c667c8</vt:lpwstr>
  </property>
  <property fmtid="{D5CDD505-2E9C-101B-9397-08002B2CF9AE}" pid="8" name="MSIP_Label_defa4170-0d19-0005-0004-bc88714345d2_ContentBits">
    <vt:lpwstr>0</vt:lpwstr>
  </property>
</Properties>
</file>