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1" r:id="rId6"/>
    <p:sldId id="263" r:id="rId7"/>
    <p:sldId id="264" r:id="rId8"/>
    <p:sldId id="259" r:id="rId9"/>
    <p:sldId id="260" r:id="rId10"/>
    <p:sldId id="262" r:id="rId1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282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5951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2215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2780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12369" y="3211111"/>
            <a:ext cx="522007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dirty="0" smtClean="0">
                <a:solidFill>
                  <a:schemeClr val="accent5">
                    <a:lumMod val="50000"/>
                  </a:schemeClr>
                </a:solidFill>
                <a:latin typeface="Comic Sans MS" panose="030F0702030302020204" pitchFamily="66" charset="0"/>
                <a:cs typeface="Arial" pitchFamily="34" charset="0"/>
              </a:rPr>
              <a:t>                                           By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  <a:latin typeface="Comic Sans MS" panose="030F0702030302020204" pitchFamily="66" charset="0"/>
                <a:cs typeface="Arial" pitchFamily="34" charset="0"/>
              </a:rPr>
              <a:t>Niraj Bhoyar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dirty="0" smtClean="0">
                <a:solidFill>
                  <a:schemeClr val="accent5">
                    <a:lumMod val="50000"/>
                  </a:schemeClr>
                </a:solidFill>
                <a:latin typeface="Comic Sans MS" panose="030F0702030302020204" pitchFamily="66" charset="0"/>
                <a:cs typeface="Arial" pitchFamily="34" charset="0"/>
              </a:rPr>
              <a:t>Team 5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  <a:latin typeface="Comic Sans MS" panose="030F0702030302020204" pitchFamily="66" charset="0"/>
                <a:cs typeface="Arial" pitchFamily="34" charset="0"/>
              </a:rPr>
              <a:t>190118</a:t>
            </a:r>
            <a:endParaRPr kumimoji="0" lang="en-US" altLang="ko-KR" sz="1600" dirty="0">
              <a:solidFill>
                <a:schemeClr val="accent5">
                  <a:lumMod val="50000"/>
                </a:schemeClr>
              </a:solidFill>
              <a:latin typeface="Comic Sans MS" panose="030F0702030302020204" pitchFamily="66" charset="0"/>
              <a:cs typeface="Arial" pitchFamily="34" charset="0"/>
            </a:endParaRP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3131840" y="2067694"/>
            <a:ext cx="522007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anose="04020705040A02060702" pitchFamily="82" charset="0"/>
                <a:ea typeface="맑은 고딕" pitchFamily="50" charset="-127"/>
                <a:cs typeface="Arial" pitchFamily="34" charset="0"/>
              </a:rPr>
              <a:t>34. Apply</a:t>
            </a:r>
          </a:p>
          <a:p>
            <a:pPr algn="r"/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anose="04020705040A02060702" pitchFamily="82" charset="0"/>
                <a:ea typeface="맑은 고딕" pitchFamily="50" charset="-127"/>
                <a:cs typeface="Arial" pitchFamily="34" charset="0"/>
              </a:rPr>
              <a:t>Discount</a:t>
            </a:r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7164288" y="339502"/>
            <a:ext cx="1728192" cy="30777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endParaRPr lang="en-US" altLang="ko-KR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91680" y="214360"/>
            <a:ext cx="5112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 smtClean="0">
                <a:solidFill>
                  <a:schemeClr val="accent2">
                    <a:lumMod val="75000"/>
                  </a:schemeClr>
                </a:solidFill>
                <a:latin typeface="Copperplate Gothic Light" panose="020E0507020206020404" pitchFamily="34" charset="0"/>
              </a:rPr>
              <a:t>CapStore</a:t>
            </a:r>
            <a:endParaRPr lang="en-IN" sz="7200" dirty="0">
              <a:solidFill>
                <a:schemeClr val="accent2">
                  <a:lumMod val="75000"/>
                </a:schemeClr>
              </a:solidFill>
              <a:latin typeface="Copperplate Gothic Light" panose="020E0507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21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1640" y="1563638"/>
            <a:ext cx="662473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800" dirty="0" smtClean="0">
                <a:latin typeface="Algerian" panose="04020705040A02060702" pitchFamily="82" charset="0"/>
              </a:rPr>
              <a:t>Thank You </a:t>
            </a:r>
            <a:endParaRPr lang="en-IN" sz="88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05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맑은 고딕" pitchFamily="50" charset="-127"/>
                <a:cs typeface="Calibri" panose="020F0502020204030204" pitchFamily="34" charset="0"/>
              </a:rPr>
              <a:t>Introduction about </a:t>
            </a:r>
            <a:r>
              <a:rPr lang="en-US" altLang="ko-KR" sz="3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맑은 고딕" pitchFamily="50" charset="-127"/>
                <a:cs typeface="Calibri" panose="020F0502020204030204" pitchFamily="34" charset="0"/>
              </a:rPr>
              <a:t>CapStore</a:t>
            </a:r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맑은 고딕" pitchFamily="50" charset="-127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3" name="Rectangle 2"/>
          <p:cNvSpPr/>
          <p:nvPr/>
        </p:nvSpPr>
        <p:spPr>
          <a:xfrm>
            <a:off x="288318" y="1131590"/>
            <a:ext cx="856895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CapStore </a:t>
            </a:r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a web based e-commerce website that allows users to buy or sell products. Users can view products from different categories and buy them .The user will be able to see products of </a:t>
            </a:r>
            <a:r>
              <a:rPr lang="en-IN" sz="16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similar </a:t>
            </a:r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category, sort them, </a:t>
            </a:r>
            <a:r>
              <a:rPr lang="en-IN" sz="16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en-IN" sz="16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600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Capstore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 will be a website for </a:t>
            </a:r>
            <a:r>
              <a:rPr lang="en-I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Capgemini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 employees. To buy a product, customer has </a:t>
            </a: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select the product and add to his cart, customer can add or remove items in cart at anytime. In the end </a:t>
            </a: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an     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invoice will be generated, The Customer has options of buying product either through </a:t>
            </a: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    </a:t>
            </a:r>
            <a:r>
              <a:rPr lang="en-IN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CashOnDelivery</a:t>
            </a: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or through online payments. Customer has a </a:t>
            </a: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 facility 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to return the products </a:t>
            </a:r>
            <a:r>
              <a:rPr lang="en-IN" sz="160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IN" sz="1600" smtClean="0">
                <a:latin typeface="Calibri" panose="020F0502020204030204" pitchFamily="34" charset="0"/>
                <a:cs typeface="Calibri" panose="020F0502020204030204" pitchFamily="34" charset="0"/>
              </a:rPr>
              <a:t> can 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also give a review on them. </a:t>
            </a:r>
            <a:endParaRPr lang="en-IN" sz="1600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78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맑은 고딕" pitchFamily="50" charset="-127"/>
                <a:cs typeface="Calibri" panose="020F0502020204030204" pitchFamily="34" charset="0"/>
              </a:rPr>
              <a:t>Requirements:</a:t>
            </a:r>
          </a:p>
        </p:txBody>
      </p:sp>
      <p:sp>
        <p:nvSpPr>
          <p:cNvPr id="3" name="Rectangle 2"/>
          <p:cNvSpPr/>
          <p:nvPr/>
        </p:nvSpPr>
        <p:spPr>
          <a:xfrm>
            <a:off x="288318" y="1203598"/>
            <a:ext cx="85689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Spring Tool Suite (STS)  -  for Spring Boot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Oracle 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SQL Developer  -  for Database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Visual 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Studio Code  -  for Angular</a:t>
            </a:r>
          </a:p>
          <a:p>
            <a:pPr marL="342900" indent="-342900" algn="just">
              <a:buFont typeface="+mj-lt"/>
              <a:buAutoNum type="arabicPeriod"/>
            </a:pPr>
            <a:endParaRPr lang="en-IN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28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맑은 고딕" pitchFamily="50" charset="-127"/>
                <a:cs typeface="Calibri" panose="020F0502020204030204" pitchFamily="34" charset="0"/>
              </a:rPr>
              <a:t>Problem Definition and Implementation:</a:t>
            </a:r>
          </a:p>
        </p:txBody>
      </p:sp>
      <p:sp>
        <p:nvSpPr>
          <p:cNvPr id="3" name="Rectangle 2"/>
          <p:cNvSpPr/>
          <p:nvPr/>
        </p:nvSpPr>
        <p:spPr>
          <a:xfrm>
            <a:off x="323528" y="843558"/>
            <a:ext cx="856895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IN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 </a:t>
            </a: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discount is on products the discounted price will be calculated and </a:t>
            </a:r>
            <a:endParaRPr lang="en-IN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reflected </a:t>
            </a: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on invoice . </a:t>
            </a:r>
          </a:p>
          <a:p>
            <a:pPr algn="just"/>
            <a:r>
              <a:rPr lang="en-IN" dirty="0"/>
              <a:t>	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 err="1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getPrice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():</a:t>
            </a:r>
          </a:p>
          <a:p>
            <a:pPr algn="just"/>
            <a:r>
              <a:rPr lang="en-IN" dirty="0" smtClean="0"/>
              <a:t>Retrieve price from the stored database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 err="1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getDiscount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():</a:t>
            </a:r>
          </a:p>
          <a:p>
            <a:pPr algn="just"/>
            <a:r>
              <a:rPr lang="en-IN" dirty="0" smtClean="0">
                <a:solidFill>
                  <a:srgbClr val="000000"/>
                </a:solidFill>
                <a:latin typeface="Calibri" panose="020F0502020204030204" pitchFamily="34" charset="0"/>
              </a:rPr>
              <a:t>Retrieve discount from the stored database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 err="1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calculateDiscount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():</a:t>
            </a:r>
          </a:p>
          <a:p>
            <a:pPr algn="just"/>
            <a:r>
              <a:rPr lang="en-IN" dirty="0" smtClean="0">
                <a:solidFill>
                  <a:srgbClr val="000000"/>
                </a:solidFill>
                <a:latin typeface="Calibri" panose="020F0502020204030204" pitchFamily="34" charset="0"/>
              </a:rPr>
              <a:t>Based on price and discount calculate the discount using formula</a:t>
            </a:r>
          </a:p>
          <a:p>
            <a:pPr algn="just"/>
            <a:r>
              <a:rPr lang="en-IN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DiscountPrice</a:t>
            </a:r>
            <a:r>
              <a:rPr lang="en-IN" dirty="0" smtClean="0">
                <a:solidFill>
                  <a:srgbClr val="000000"/>
                </a:solidFill>
                <a:latin typeface="Calibri" panose="020F0502020204030204" pitchFamily="34" charset="0"/>
              </a:rPr>
              <a:t> =  (price*discount)/100</a:t>
            </a:r>
          </a:p>
          <a:p>
            <a:pPr algn="just"/>
            <a:r>
              <a:rPr lang="en-IN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finalPrice</a:t>
            </a:r>
            <a:r>
              <a:rPr lang="en-IN" dirty="0" smtClean="0">
                <a:solidFill>
                  <a:srgbClr val="000000"/>
                </a:solidFill>
                <a:latin typeface="Calibri" panose="020F0502020204030204" pitchFamily="34" charset="0"/>
              </a:rPr>
              <a:t> =  price - </a:t>
            </a:r>
            <a:r>
              <a:rPr lang="en-IN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discountPrice</a:t>
            </a:r>
            <a:endParaRPr lang="en-IN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just"/>
            <a:r>
              <a:rPr lang="en-IN" dirty="0" smtClean="0">
                <a:solidFill>
                  <a:srgbClr val="000000"/>
                </a:solidFill>
                <a:latin typeface="Calibri" panose="020F0502020204030204" pitchFamily="34" charset="0"/>
              </a:rPr>
              <a:t>And store the </a:t>
            </a:r>
            <a:r>
              <a:rPr lang="en-IN" dirty="0" err="1">
                <a:solidFill>
                  <a:srgbClr val="000000"/>
                </a:solidFill>
                <a:latin typeface="Calibri" panose="020F0502020204030204" pitchFamily="34" charset="0"/>
              </a:rPr>
              <a:t>finalPrice</a:t>
            </a: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N" dirty="0" smtClean="0">
                <a:solidFill>
                  <a:srgbClr val="000000"/>
                </a:solidFill>
                <a:latin typeface="Calibri" panose="020F0502020204030204" pitchFamily="34" charset="0"/>
              </a:rPr>
              <a:t>in the database so that it will use for invoice details.</a:t>
            </a:r>
          </a:p>
        </p:txBody>
      </p:sp>
    </p:spTree>
    <p:extLst>
      <p:ext uri="{BB962C8B-B14F-4D97-AF65-F5344CB8AC3E}">
        <p14:creationId xmlns:p14="http://schemas.microsoft.com/office/powerpoint/2010/main" val="351014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맑은 고딕" pitchFamily="50" charset="-127"/>
                <a:cs typeface="Calibri" panose="020F0502020204030204" pitchFamily="34" charset="0"/>
              </a:rPr>
              <a:t>Output: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915566"/>
            <a:ext cx="6935168" cy="3905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672" y="915566"/>
            <a:ext cx="1009791" cy="3905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7504" y="1420659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After Applying 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Discount</a:t>
            </a:r>
            <a:r>
              <a:rPr lang="en-IN" dirty="0" smtClean="0"/>
              <a:t>: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756513"/>
            <a:ext cx="2592288" cy="146781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768" y="3296046"/>
            <a:ext cx="3762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Final Price will reflect in Database: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867894"/>
            <a:ext cx="6858957" cy="37152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6461" y="3863928"/>
            <a:ext cx="1012024" cy="39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51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맑은 고딕" pitchFamily="50" charset="-127"/>
                <a:cs typeface="Calibri" panose="020F0502020204030204" pitchFamily="34" charset="0"/>
              </a:rPr>
              <a:t>Output: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50" b="16401"/>
          <a:stretch/>
        </p:blipFill>
        <p:spPr>
          <a:xfrm>
            <a:off x="1588" y="771550"/>
            <a:ext cx="8003232" cy="4299942"/>
          </a:xfrm>
          <a:prstGeom prst="rect">
            <a:avLst/>
          </a:prstGeom>
        </p:spPr>
      </p:pic>
      <p:sp>
        <p:nvSpPr>
          <p:cNvPr id="12" name="Left Arrow 11"/>
          <p:cNvSpPr/>
          <p:nvPr/>
        </p:nvSpPr>
        <p:spPr>
          <a:xfrm>
            <a:off x="5004048" y="2885517"/>
            <a:ext cx="216024" cy="72008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Left Arrow 12"/>
          <p:cNvSpPr/>
          <p:nvPr/>
        </p:nvSpPr>
        <p:spPr>
          <a:xfrm>
            <a:off x="5225257" y="4515966"/>
            <a:ext cx="216024" cy="72008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02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맑은 고딕" pitchFamily="50" charset="-127"/>
                <a:cs typeface="Calibri" panose="020F0502020204030204" pitchFamily="34" charset="0"/>
              </a:rPr>
              <a:t>Output: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26" b="16401"/>
          <a:stretch/>
        </p:blipFill>
        <p:spPr>
          <a:xfrm>
            <a:off x="35496" y="771550"/>
            <a:ext cx="7931224" cy="4299942"/>
          </a:xfrm>
          <a:prstGeom prst="rect">
            <a:avLst/>
          </a:prstGeom>
        </p:spPr>
      </p:pic>
      <p:sp>
        <p:nvSpPr>
          <p:cNvPr id="12" name="Left Arrow 11"/>
          <p:cNvSpPr/>
          <p:nvPr/>
        </p:nvSpPr>
        <p:spPr>
          <a:xfrm>
            <a:off x="5076056" y="2885517"/>
            <a:ext cx="216024" cy="72008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Left Arrow 13"/>
          <p:cNvSpPr/>
          <p:nvPr/>
        </p:nvSpPr>
        <p:spPr>
          <a:xfrm>
            <a:off x="5294566" y="4443958"/>
            <a:ext cx="216024" cy="72008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ounded Rectangle 5"/>
          <p:cNvSpPr/>
          <p:nvPr/>
        </p:nvSpPr>
        <p:spPr>
          <a:xfrm>
            <a:off x="2555776" y="297383"/>
            <a:ext cx="1008112" cy="3600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After applying</a:t>
            </a:r>
          </a:p>
          <a:p>
            <a:pPr algn="ctr"/>
            <a:r>
              <a:rPr lang="en-IN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Discount</a:t>
            </a:r>
            <a:endParaRPr lang="en-IN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43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맑은 고딕" pitchFamily="50" charset="-127"/>
                <a:cs typeface="Calibri" panose="020F0502020204030204" pitchFamily="34" charset="0"/>
              </a:rPr>
              <a:t>Class Diagram: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3" r="5973" b="7558"/>
          <a:stretch/>
        </p:blipFill>
        <p:spPr>
          <a:xfrm>
            <a:off x="1403648" y="821059"/>
            <a:ext cx="6480720" cy="432048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914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맑은 고딕" pitchFamily="50" charset="-127"/>
                <a:cs typeface="Calibri" panose="020F0502020204030204" pitchFamily="34" charset="0"/>
              </a:rPr>
              <a:t>E-R Diagram: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79"/>
          <a:stretch/>
        </p:blipFill>
        <p:spPr>
          <a:xfrm>
            <a:off x="1529131" y="987574"/>
            <a:ext cx="5851181" cy="391532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280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1478</TotalTime>
  <Words>195</Words>
  <Application>Microsoft Office PowerPoint</Application>
  <PresentationFormat>On-screen Show (16:9)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맑은 고딕</vt:lpstr>
      <vt:lpstr>Algerian</vt:lpstr>
      <vt:lpstr>Arial</vt:lpstr>
      <vt:lpstr>Calibri</vt:lpstr>
      <vt:lpstr>Comic Sans MS</vt:lpstr>
      <vt:lpstr>Copperplate Gothic Light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POWERPOINT TEMPLATES DESIGN</dc:title>
  <dc:creator>ALLPPT.com</dc:creator>
  <cp:lastModifiedBy>Bhoyar, Niraj Vasantrao</cp:lastModifiedBy>
  <cp:revision>42</cp:revision>
  <dcterms:created xsi:type="dcterms:W3CDTF">2014-02-22T02:13:23Z</dcterms:created>
  <dcterms:modified xsi:type="dcterms:W3CDTF">2019-10-15T04:23:14Z</dcterms:modified>
</cp:coreProperties>
</file>