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Performance Analysis.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many Criteria to judge an algorithm.</a:t>
            </a:r>
          </a:p>
          <a:p>
            <a:r>
              <a:rPr lang="en-US" dirty="0" smtClean="0"/>
              <a:t>– Is it correct?</a:t>
            </a:r>
          </a:p>
          <a:p>
            <a:r>
              <a:rPr lang="en-US" dirty="0" smtClean="0"/>
              <a:t>– Is it readable?</a:t>
            </a:r>
          </a:p>
          <a:p>
            <a:r>
              <a:rPr lang="en-US" dirty="0" smtClean="0"/>
              <a:t>– How it works</a:t>
            </a:r>
          </a:p>
          <a:p>
            <a:r>
              <a:rPr lang="en-US" dirty="0" smtClean="0"/>
              <a:t>Performance evaluation can be divided into two major phases.</a:t>
            </a:r>
          </a:p>
          <a:p>
            <a:pPr>
              <a:buNone/>
            </a:pPr>
            <a:r>
              <a:rPr lang="en-US" dirty="0" smtClean="0"/>
              <a:t>     1</a:t>
            </a:r>
            <a:r>
              <a:rPr lang="en-US" dirty="0" smtClean="0"/>
              <a:t>. Performance Analysis (machine independent)</a:t>
            </a:r>
          </a:p>
          <a:p>
            <a:r>
              <a:rPr lang="en-US" dirty="0" smtClean="0"/>
              <a:t>– space complexity: The space complexity of an algorithm is the amount </a:t>
            </a:r>
            <a:r>
              <a:rPr lang="en-US" dirty="0" smtClean="0"/>
              <a:t>of memory </a:t>
            </a:r>
            <a:r>
              <a:rPr lang="en-US" dirty="0" smtClean="0"/>
              <a:t>it needs to run for completion.</a:t>
            </a:r>
          </a:p>
          <a:p>
            <a:r>
              <a:rPr lang="en-US" dirty="0" smtClean="0"/>
              <a:t>– time complexity: The time complexity of an algorithm is the amount </a:t>
            </a:r>
            <a:r>
              <a:rPr lang="en-US" dirty="0" smtClean="0"/>
              <a:t>of computer </a:t>
            </a:r>
            <a:r>
              <a:rPr lang="en-US" dirty="0" smtClean="0"/>
              <a:t>time it needs to run to completion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2 .Performance Measurement (machine dependent).</a:t>
            </a:r>
          </a:p>
          <a:p>
            <a:r>
              <a:rPr lang="en-US" b="1" dirty="0" smtClean="0"/>
              <a:t>Space Complexity:</a:t>
            </a:r>
          </a:p>
          <a:p>
            <a:r>
              <a:rPr lang="en-US" dirty="0" smtClean="0"/>
              <a:t>The Space Complexity of any algorithm P is given by S(P)=C+SP(I),C is constant.</a:t>
            </a:r>
          </a:p>
          <a:p>
            <a:r>
              <a:rPr lang="en-US" dirty="0" smtClean="0"/>
              <a:t>1.Fixed Space Requirements (C)</a:t>
            </a:r>
          </a:p>
          <a:p>
            <a:r>
              <a:rPr lang="en-US" dirty="0" smtClean="0"/>
              <a:t>Independent of the characteristics of the inputs and outputs</a:t>
            </a:r>
          </a:p>
          <a:p>
            <a:r>
              <a:rPr lang="en-US" dirty="0" smtClean="0"/>
              <a:t>– It includes instruction space</a:t>
            </a:r>
          </a:p>
          <a:p>
            <a:r>
              <a:rPr lang="en-US" dirty="0" smtClean="0"/>
              <a:t>– space for simple variables, fixed-size structured variable, constants</a:t>
            </a:r>
          </a:p>
          <a:p>
            <a:r>
              <a:rPr lang="en-US" dirty="0" smtClean="0"/>
              <a:t>2. Variable Space Requirements (SP(I))</a:t>
            </a:r>
          </a:p>
          <a:p>
            <a:r>
              <a:rPr lang="en-US" dirty="0" smtClean="0"/>
              <a:t>depend on the instance characteristic I</a:t>
            </a:r>
          </a:p>
          <a:p>
            <a:r>
              <a:rPr lang="en-US" dirty="0" smtClean="0"/>
              <a:t>– number, size, values of inputs and outputs associated with I</a:t>
            </a:r>
          </a:p>
          <a:p>
            <a:r>
              <a:rPr lang="en-US" dirty="0" smtClean="0"/>
              <a:t>– recursive stack space, formal parameters, local variables, return address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*Program 1 :Simple arithmetic function</a:t>
            </a:r>
          </a:p>
          <a:p>
            <a:r>
              <a:rPr lang="en-US" dirty="0" err="1" smtClean="0"/>
              <a:t>Algorithmabc</a:t>
            </a:r>
            <a:r>
              <a:rPr lang="en-US" dirty="0" smtClean="0"/>
              <a:t>( a, b, c)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return a + b + b * c + (a + b - c) / (a + b) + 4.00;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SP(I)=0</a:t>
            </a:r>
          </a:p>
          <a:p>
            <a:r>
              <a:rPr lang="en-US" dirty="0" err="1" smtClean="0"/>
              <a:t>Hence</a:t>
            </a:r>
            <a:r>
              <a:rPr lang="en-US" b="1" dirty="0" err="1" smtClean="0"/>
              <a:t>S</a:t>
            </a:r>
            <a:r>
              <a:rPr lang="en-US" b="1" dirty="0" smtClean="0"/>
              <a:t>(P)=Constant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 2: Iterative function for sum a list of numbers</a:t>
            </a:r>
          </a:p>
          <a:p>
            <a:r>
              <a:rPr lang="en-US" dirty="0" smtClean="0"/>
              <a:t>Algorithm sum( list[ ], n)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tempsum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0 ton do</a:t>
            </a:r>
          </a:p>
          <a:p>
            <a:r>
              <a:rPr lang="en-US" dirty="0" err="1" smtClean="0"/>
              <a:t>tempsum</a:t>
            </a:r>
            <a:r>
              <a:rPr lang="en-US" dirty="0" smtClean="0"/>
              <a:t> += list 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tempsum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*Program 3: Recursive function for sum a list of numbers</a:t>
            </a:r>
          </a:p>
          <a:p>
            <a:r>
              <a:rPr lang="en-US" dirty="0" err="1" smtClean="0"/>
              <a:t>Algorithmrsum</a:t>
            </a:r>
            <a:r>
              <a:rPr lang="en-US" dirty="0" smtClean="0"/>
              <a:t>( list[ ], n)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If (n&lt;=0) then</a:t>
            </a:r>
          </a:p>
          <a:p>
            <a:r>
              <a:rPr lang="en-US" dirty="0" smtClean="0"/>
              <a:t>return 0.0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rsum</a:t>
            </a:r>
            <a:r>
              <a:rPr lang="en-US" dirty="0" smtClean="0"/>
              <a:t>(list, n-1) + list[n];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to compute the step count:</a:t>
            </a:r>
          </a:p>
          <a:p>
            <a:r>
              <a:rPr lang="en-US" dirty="0" smtClean="0"/>
              <a:t>1) Introduce variable count into programs</a:t>
            </a:r>
          </a:p>
          <a:p>
            <a:r>
              <a:rPr lang="en-US" dirty="0" smtClean="0"/>
              <a:t>2) Tabular method</a:t>
            </a:r>
          </a:p>
          <a:p>
            <a:r>
              <a:rPr lang="en-US" dirty="0" smtClean="0"/>
              <a:t>– Determine the total number of steps contributed by each statement</a:t>
            </a:r>
          </a:p>
          <a:p>
            <a:r>
              <a:rPr lang="en-US" dirty="0" smtClean="0"/>
              <a:t>step per execution  frequency</a:t>
            </a:r>
          </a:p>
          <a:p>
            <a:r>
              <a:rPr lang="en-US" dirty="0" smtClean="0"/>
              <a:t>– add up the contribution of all statements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1"/>
            <a:ext cx="8229600" cy="2895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II Tabular method.</a:t>
            </a:r>
          </a:p>
          <a:p>
            <a:r>
              <a:rPr lang="en-US" dirty="0" smtClean="0"/>
              <a:t>Complexity is determined by using a table which includes steps per execution(s/e) </a:t>
            </a:r>
            <a:r>
              <a:rPr lang="en-US" dirty="0" err="1" smtClean="0"/>
              <a:t>i.e</a:t>
            </a:r>
            <a:endParaRPr lang="en-US" dirty="0" smtClean="0"/>
          </a:p>
          <a:p>
            <a:r>
              <a:rPr lang="en-US" dirty="0" smtClean="0"/>
              <a:t>amount by which count changes as a result of execution of the statement.</a:t>
            </a:r>
          </a:p>
          <a:p>
            <a:r>
              <a:rPr lang="en-US" dirty="0" smtClean="0"/>
              <a:t>Frequency – number of times a statement is executed.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0"/>
            <a:ext cx="77343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Complexity </a:t>
            </a:r>
            <a:r>
              <a:rPr lang="en-US" b="1" dirty="0" smtClean="0"/>
              <a:t>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complexity function f(n) for </a:t>
            </a:r>
            <a:r>
              <a:rPr lang="en-US" dirty="0" smtClean="0"/>
              <a:t>certain </a:t>
            </a:r>
            <a:r>
              <a:rPr lang="en-US" dirty="0" err="1" smtClean="0"/>
              <a:t>casesare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Best Case : The minimum possible value of f(n) is called the </a:t>
            </a:r>
            <a:r>
              <a:rPr lang="en-US" dirty="0" smtClean="0"/>
              <a:t>best case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Average Case : The average value off(n).</a:t>
            </a:r>
          </a:p>
          <a:p>
            <a:r>
              <a:rPr lang="en-US" dirty="0" smtClean="0"/>
              <a:t>3. Worst Case : The maximum value of f(n) for any key </a:t>
            </a:r>
            <a:r>
              <a:rPr lang="en-US" dirty="0" smtClean="0"/>
              <a:t>possible input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The field of computer science, which studies efficiency of algorithms, is known </a:t>
            </a:r>
            <a:r>
              <a:rPr lang="en-US" i="1" dirty="0" smtClean="0"/>
              <a:t>as analysis of algorithms</a:t>
            </a:r>
            <a:r>
              <a:rPr lang="en-US" i="1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479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Performance Analysis.</vt:lpstr>
      <vt:lpstr>Slide 3</vt:lpstr>
      <vt:lpstr>Slide 4</vt:lpstr>
      <vt:lpstr>Slide 5</vt:lpstr>
      <vt:lpstr>Slide 6</vt:lpstr>
      <vt:lpstr>Slide 7</vt:lpstr>
      <vt:lpstr>Slide 8</vt:lpstr>
      <vt:lpstr>Complexity of Algorithms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3</cp:revision>
  <dcterms:created xsi:type="dcterms:W3CDTF">2006-08-16T00:00:00Z</dcterms:created>
  <dcterms:modified xsi:type="dcterms:W3CDTF">2021-03-24T05:35:05Z</dcterms:modified>
</cp:coreProperties>
</file>