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As an example, the following algorithm fields &amp; returns the maximum of ‘n’ given</a:t>
            </a:r>
          </a:p>
          <a:p>
            <a:r>
              <a:rPr lang="en-US" dirty="0" smtClean="0"/>
              <a:t>numbers:</a:t>
            </a:r>
          </a:p>
          <a:p>
            <a:r>
              <a:rPr lang="en-US" dirty="0" smtClean="0"/>
              <a:t>Algorithm Max(</a:t>
            </a:r>
            <a:r>
              <a:rPr lang="en-US" dirty="0" err="1" smtClean="0"/>
              <a:t>A,n</a:t>
            </a:r>
            <a:r>
              <a:rPr lang="en-US" dirty="0" smtClean="0"/>
              <a:t>)</a:t>
            </a:r>
          </a:p>
          <a:p>
            <a:r>
              <a:rPr lang="en-US" dirty="0" smtClean="0"/>
              <a:t>// A is an array of size n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Result := A[1];</a:t>
            </a:r>
          </a:p>
          <a:p>
            <a:r>
              <a:rPr lang="pt-BR" dirty="0" smtClean="0"/>
              <a:t>for I:= 2 to n do</a:t>
            </a:r>
          </a:p>
          <a:p>
            <a:r>
              <a:rPr lang="en-US" dirty="0" smtClean="0"/>
              <a:t>if A[I] &gt; Result then</a:t>
            </a:r>
          </a:p>
          <a:p>
            <a:r>
              <a:rPr lang="en-US" dirty="0" smtClean="0"/>
              <a:t>Result :=A[I];</a:t>
            </a:r>
          </a:p>
          <a:p>
            <a:r>
              <a:rPr lang="en-US" dirty="0" smtClean="0"/>
              <a:t>return Result;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In this algorithm (named Max), A &amp; n are procedure parameters. Result &amp; I are</a:t>
            </a:r>
          </a:p>
          <a:p>
            <a:r>
              <a:rPr lang="en-US" dirty="0" smtClean="0"/>
              <a:t>Local variables.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ALGORITHM: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ALGORITHM:</a:t>
            </a:r>
          </a:p>
          <a:p>
            <a:r>
              <a:rPr lang="en-US" dirty="0" smtClean="0"/>
              <a:t>Algorithm was first time proposed a </a:t>
            </a:r>
            <a:r>
              <a:rPr lang="en-US" dirty="0" err="1" smtClean="0"/>
              <a:t>purshian</a:t>
            </a:r>
            <a:r>
              <a:rPr lang="en-US" dirty="0" smtClean="0"/>
              <a:t> mathematician Al-</a:t>
            </a:r>
            <a:r>
              <a:rPr lang="en-US" dirty="0" err="1" smtClean="0"/>
              <a:t>Chwarizmi</a:t>
            </a:r>
            <a:r>
              <a:rPr lang="en-US" dirty="0" smtClean="0"/>
              <a:t> in 825 AD</a:t>
            </a:r>
            <a:r>
              <a:rPr lang="en-US" dirty="0" smtClean="0"/>
              <a:t>. According </a:t>
            </a:r>
            <a:r>
              <a:rPr lang="en-US" dirty="0" smtClean="0"/>
              <a:t>to web star dictionary, algorithm is a special method to represent the </a:t>
            </a:r>
            <a:r>
              <a:rPr lang="en-US" dirty="0" smtClean="0"/>
              <a:t>procedure to </a:t>
            </a:r>
            <a:r>
              <a:rPr lang="en-US" dirty="0" smtClean="0"/>
              <a:t>solve given problem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IN" dirty="0" smtClean="0"/>
              <a:t>Or</a:t>
            </a:r>
            <a:endParaRPr lang="en-US" dirty="0" smtClean="0"/>
          </a:p>
          <a:p>
            <a:r>
              <a:rPr lang="en-US" dirty="0" smtClean="0"/>
              <a:t>An Algorithm is any well-defined computational procedure that takes some value or set </a:t>
            </a:r>
            <a:r>
              <a:rPr lang="en-US" dirty="0" smtClean="0"/>
              <a:t>of values </a:t>
            </a:r>
            <a:r>
              <a:rPr lang="en-US" dirty="0" smtClean="0"/>
              <a:t>as Input and produces a set of values or some value as output. Thus algorithm is </a:t>
            </a:r>
            <a:r>
              <a:rPr lang="en-US" dirty="0" smtClean="0"/>
              <a:t>a sequence </a:t>
            </a:r>
            <a:r>
              <a:rPr lang="en-US" dirty="0" smtClean="0"/>
              <a:t>of computational steps that transforms the input into the output.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Formal Definition: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 </a:t>
            </a:r>
            <a:r>
              <a:rPr lang="en-US" dirty="0" smtClean="0"/>
              <a:t>Algorithm is a finite set of instructions that, if followed, accomplishes </a:t>
            </a:r>
            <a:r>
              <a:rPr lang="en-US" dirty="0" smtClean="0"/>
              <a:t>a particular </a:t>
            </a:r>
            <a:r>
              <a:rPr lang="en-US" dirty="0" smtClean="0"/>
              <a:t>task. In addition, all algorithms should satisfy the following criteria</a:t>
            </a:r>
            <a:r>
              <a:rPr lang="en-US" dirty="0" smtClean="0"/>
              <a:t>.</a:t>
            </a:r>
          </a:p>
          <a:p>
            <a:r>
              <a:rPr lang="en-US" dirty="0" smtClean="0"/>
              <a:t>1. </a:t>
            </a:r>
            <a:r>
              <a:rPr lang="en-US" b="1" dirty="0" smtClean="0"/>
              <a:t>Input. Zero or more quantities are externally supplied.</a:t>
            </a:r>
          </a:p>
          <a:p>
            <a:r>
              <a:rPr lang="en-US" dirty="0" smtClean="0"/>
              <a:t>2. </a:t>
            </a:r>
            <a:r>
              <a:rPr lang="en-US" b="1" dirty="0" smtClean="0"/>
              <a:t>Output. At least one quantity is produced.</a:t>
            </a:r>
          </a:p>
          <a:p>
            <a:r>
              <a:rPr lang="en-US" dirty="0" smtClean="0"/>
              <a:t>3. </a:t>
            </a:r>
            <a:r>
              <a:rPr lang="en-US" b="1" dirty="0" smtClean="0"/>
              <a:t>Definiteness. Each instruction is clear and unambiguous.</a:t>
            </a:r>
          </a:p>
          <a:p>
            <a:r>
              <a:rPr lang="en-US" dirty="0" smtClean="0"/>
              <a:t>4. </a:t>
            </a:r>
            <a:r>
              <a:rPr lang="en-US" b="1" dirty="0" smtClean="0"/>
              <a:t>Finiteness. If we trace out the instructions of an algorithm, then for all cases, </a:t>
            </a:r>
            <a:r>
              <a:rPr lang="en-US" b="1" dirty="0" smtClean="0"/>
              <a:t>the </a:t>
            </a:r>
            <a:r>
              <a:rPr lang="en-US" dirty="0" smtClean="0"/>
              <a:t>algorithm </a:t>
            </a:r>
            <a:r>
              <a:rPr lang="en-US" dirty="0" smtClean="0"/>
              <a:t>terminates after a finite number of steps.</a:t>
            </a:r>
          </a:p>
          <a:p>
            <a:r>
              <a:rPr lang="en-US" dirty="0" smtClean="0"/>
              <a:t>5. </a:t>
            </a:r>
            <a:r>
              <a:rPr lang="en-US" b="1" dirty="0" smtClean="0"/>
              <a:t>Effectiveness. Every instruction must very basic so that it can be carried out, </a:t>
            </a:r>
            <a:r>
              <a:rPr lang="en-US" b="1" dirty="0" smtClean="0"/>
              <a:t>in </a:t>
            </a:r>
            <a:r>
              <a:rPr lang="en-US" dirty="0" smtClean="0"/>
              <a:t>principle</a:t>
            </a:r>
            <a:r>
              <a:rPr lang="en-US" dirty="0" smtClean="0"/>
              <a:t>, by a person using only pencil &amp; paper.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Areas of study of Algorithm: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How to device or design an </a:t>
            </a:r>
            <a:r>
              <a:rPr lang="en-US" i="1" dirty="0" smtClean="0"/>
              <a:t>algorithm</a:t>
            </a:r>
          </a:p>
          <a:p>
            <a:r>
              <a:rPr lang="en-US" i="1" dirty="0" smtClean="0"/>
              <a:t>How to </a:t>
            </a:r>
            <a:r>
              <a:rPr lang="en-US" i="1" dirty="0" smtClean="0"/>
              <a:t>validate </a:t>
            </a:r>
            <a:r>
              <a:rPr lang="en-US" i="1" dirty="0" smtClean="0"/>
              <a:t>an </a:t>
            </a:r>
            <a:r>
              <a:rPr lang="en-US" i="1" dirty="0" smtClean="0"/>
              <a:t>algorithm</a:t>
            </a:r>
          </a:p>
          <a:p>
            <a:r>
              <a:rPr lang="en-US" i="1" dirty="0" smtClean="0"/>
              <a:t>How to analysis an </a:t>
            </a:r>
            <a:r>
              <a:rPr lang="en-US" i="1" dirty="0" smtClean="0"/>
              <a:t>algorithm</a:t>
            </a:r>
          </a:p>
          <a:p>
            <a:r>
              <a:rPr lang="en-US" dirty="0" smtClean="0"/>
              <a:t>How to test a program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Algorithm Specification: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 </a:t>
            </a:r>
            <a:r>
              <a:rPr lang="en-US" dirty="0" smtClean="0"/>
              <a:t>can be described in three ways.</a:t>
            </a:r>
          </a:p>
          <a:p>
            <a:r>
              <a:rPr lang="en-US" dirty="0" smtClean="0"/>
              <a:t>1. Natural language like English:</a:t>
            </a:r>
          </a:p>
          <a:p>
            <a:r>
              <a:rPr lang="en-US" dirty="0" smtClean="0"/>
              <a:t>2. Graphic representation called flowchart:</a:t>
            </a:r>
          </a:p>
          <a:p>
            <a:r>
              <a:rPr lang="en-US" dirty="0" smtClean="0"/>
              <a:t>3</a:t>
            </a:r>
            <a:r>
              <a:rPr lang="en-US" dirty="0" smtClean="0"/>
              <a:t>. Pseudo-code Method</a:t>
            </a:r>
            <a:r>
              <a:rPr lang="en-US" dirty="0" smtClean="0"/>
              <a:t>: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Pseudo-Code for writing Algorithms:</a:t>
            </a:r>
          </a:p>
          <a:p>
            <a:r>
              <a:rPr lang="en-US" dirty="0" smtClean="0"/>
              <a:t>1. Comments begin with // and continue until the end of line.</a:t>
            </a:r>
          </a:p>
          <a:p>
            <a:r>
              <a:rPr lang="en-US" dirty="0" smtClean="0"/>
              <a:t>2. Blocks are indicated with matching braces {and}.</a:t>
            </a:r>
          </a:p>
          <a:p>
            <a:r>
              <a:rPr lang="en-US" dirty="0" smtClean="0"/>
              <a:t>3. An identifier begins with a letter. The data types of variables are not explicitly</a:t>
            </a:r>
          </a:p>
          <a:p>
            <a:r>
              <a:rPr lang="en-US" dirty="0" smtClean="0"/>
              <a:t>declared.</a:t>
            </a:r>
          </a:p>
          <a:p>
            <a:r>
              <a:rPr lang="en-US" dirty="0" smtClean="0"/>
              <a:t>4. Compound data types can be formed with records. Here is an example,</a:t>
            </a:r>
          </a:p>
          <a:p>
            <a:r>
              <a:rPr lang="en-US" dirty="0" smtClean="0"/>
              <a:t>Node. Record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data type – 1 data-1; </a:t>
            </a:r>
            <a:r>
              <a:rPr lang="en-US" b="1" dirty="0" smtClean="0"/>
              <a:t>.</a:t>
            </a:r>
          </a:p>
          <a:p>
            <a:r>
              <a:rPr lang="pt-BR" dirty="0" smtClean="0"/>
              <a:t>data type – n data – n;</a:t>
            </a:r>
          </a:p>
          <a:p>
            <a:r>
              <a:rPr lang="en-US" dirty="0" smtClean="0"/>
              <a:t>node * link;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Here link is a pointer to the record type node. Individual data items of a</a:t>
            </a:r>
          </a:p>
          <a:p>
            <a:r>
              <a:rPr lang="en-US" dirty="0" smtClean="0"/>
              <a:t>record can be accessed with  and period.</a:t>
            </a:r>
          </a:p>
          <a:p>
            <a:r>
              <a:rPr lang="en-US" dirty="0" smtClean="0"/>
              <a:t>5. Assignment of values to variables is done using the assignment statement.</a:t>
            </a:r>
          </a:p>
          <a:p>
            <a:r>
              <a:rPr lang="en-US" dirty="0" smtClean="0"/>
              <a:t>&lt;Variable&gt;:= &lt;expression&gt;;</a:t>
            </a:r>
          </a:p>
          <a:p>
            <a:r>
              <a:rPr lang="en-US" dirty="0" smtClean="0"/>
              <a:t>6. There are two Boolean values TRUE and FALSE.</a:t>
            </a:r>
          </a:p>
          <a:p>
            <a:r>
              <a:rPr lang="en-US" dirty="0" smtClean="0"/>
              <a:t>Logical Operators AND, OR, NOT</a:t>
            </a:r>
          </a:p>
          <a:p>
            <a:r>
              <a:rPr lang="en-US" dirty="0" smtClean="0"/>
              <a:t>Relational Operators &lt;, &lt;=,&gt;,&gt;=, =, !=</a:t>
            </a:r>
          </a:p>
          <a:p>
            <a:r>
              <a:rPr lang="en-US" dirty="0" smtClean="0"/>
              <a:t>7. The following looping statements are employed.</a:t>
            </a:r>
          </a:p>
          <a:p>
            <a:r>
              <a:rPr lang="en-US" dirty="0" smtClean="0"/>
              <a:t>For, while and repeat-until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While Loop:</a:t>
            </a:r>
          </a:p>
          <a:p>
            <a:r>
              <a:rPr lang="en-US" dirty="0" smtClean="0"/>
              <a:t>While &lt; condition &gt;do{</a:t>
            </a:r>
          </a:p>
          <a:p>
            <a:r>
              <a:rPr lang="en-US" dirty="0" smtClean="0"/>
              <a:t>&lt;statement-1&gt;</a:t>
            </a:r>
          </a:p>
          <a:p>
            <a:r>
              <a:rPr lang="en-US" b="1" dirty="0" smtClean="0"/>
              <a:t>. .</a:t>
            </a:r>
          </a:p>
          <a:p>
            <a:r>
              <a:rPr lang="en-US" dirty="0" smtClean="0"/>
              <a:t>&lt;statement-n&gt;</a:t>
            </a:r>
          </a:p>
          <a:p>
            <a:r>
              <a:rPr lang="en-US" dirty="0" smtClean="0"/>
              <a:t>}</a:t>
            </a:r>
          </a:p>
          <a:p>
            <a:r>
              <a:rPr lang="en-US" b="1" dirty="0" smtClean="0"/>
              <a:t>For Loop:</a:t>
            </a:r>
          </a:p>
          <a:p>
            <a:r>
              <a:rPr lang="en-US" dirty="0" smtClean="0"/>
              <a:t>For variable: = value-1 to value-2 step </a:t>
            </a:r>
            <a:r>
              <a:rPr lang="en-US" dirty="0" err="1" smtClean="0"/>
              <a:t>step</a:t>
            </a:r>
            <a:r>
              <a:rPr lang="en-US" dirty="0" smtClean="0"/>
              <a:t> do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&lt;statement-1&gt;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</a:p>
          <a:p>
            <a:r>
              <a:rPr lang="en-US" dirty="0" smtClean="0"/>
              <a:t>&lt;statement-n&gt;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}</a:t>
            </a:r>
          </a:p>
          <a:p>
            <a:r>
              <a:rPr lang="en-US" dirty="0" smtClean="0"/>
              <a:t>One step is a key word, other Step is used for increment or decrement.</a:t>
            </a:r>
          </a:p>
          <a:p>
            <a:r>
              <a:rPr lang="en-US" b="1" dirty="0" smtClean="0"/>
              <a:t>repeat-until:</a:t>
            </a:r>
          </a:p>
          <a:p>
            <a:r>
              <a:rPr lang="en-US" dirty="0" smtClean="0"/>
              <a:t>repeat{</a:t>
            </a:r>
          </a:p>
          <a:p>
            <a:r>
              <a:rPr lang="en-US" dirty="0" smtClean="0"/>
              <a:t>&lt;statement-1&gt;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</a:p>
          <a:p>
            <a:r>
              <a:rPr lang="en-US" dirty="0" smtClean="0"/>
              <a:t>&lt;statement-n&gt;</a:t>
            </a:r>
          </a:p>
          <a:p>
            <a:r>
              <a:rPr lang="en-US" dirty="0" smtClean="0"/>
              <a:t>}until&lt;condition&gt;</a:t>
            </a:r>
          </a:p>
          <a:p>
            <a:r>
              <a:rPr lang="en-US" dirty="0" smtClean="0"/>
              <a:t>8. A conditional statement has the following forms.</a:t>
            </a:r>
          </a:p>
          <a:p>
            <a:r>
              <a:rPr lang="en-US" dirty="0" smtClean="0"/>
              <a:t>(1) If &lt;condition&gt; then &lt;statement&gt;</a:t>
            </a:r>
          </a:p>
          <a:p>
            <a:r>
              <a:rPr lang="en-US" dirty="0" smtClean="0"/>
              <a:t>(2) If &lt;condition&gt; then &lt;statement-1&gt;</a:t>
            </a:r>
          </a:p>
          <a:p>
            <a:r>
              <a:rPr lang="en-US" dirty="0" smtClean="0"/>
              <a:t>Else &lt;statement-2&gt;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Case statement:</a:t>
            </a:r>
          </a:p>
          <a:p>
            <a:r>
              <a:rPr lang="en-US" dirty="0" smtClean="0"/>
              <a:t>Case</a:t>
            </a:r>
          </a:p>
          <a:p>
            <a:r>
              <a:rPr lang="en-US" dirty="0" smtClean="0"/>
              <a:t>{ </a:t>
            </a:r>
            <a:r>
              <a:rPr lang="en-US" b="1" dirty="0" smtClean="0"/>
              <a:t>:&lt;condition-1&gt;:&lt;statement-1&gt;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:&lt;condition-n&gt;:&lt;statement-n&gt;</a:t>
            </a:r>
          </a:p>
          <a:p>
            <a:r>
              <a:rPr lang="en-US" b="1" dirty="0" smtClean="0"/>
              <a:t>:else:&lt;statement-n+1&gt;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9. Input and output are done using the instructions read &amp; write.</a:t>
            </a:r>
          </a:p>
          <a:p>
            <a:r>
              <a:rPr lang="en-US" dirty="0" smtClean="0"/>
              <a:t>10. There is only one type of procedure:</a:t>
            </a:r>
          </a:p>
          <a:p>
            <a:r>
              <a:rPr lang="en-US" dirty="0" smtClean="0"/>
              <a:t>Algorithm, the heading takes the form,</a:t>
            </a:r>
          </a:p>
          <a:p>
            <a:r>
              <a:rPr lang="en-US" dirty="0" smtClean="0"/>
              <a:t>Algorithm Name (&lt;Parameter list&gt;)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683</Words>
  <Application>Microsoft Office PowerPoint</Application>
  <PresentationFormat>On-screen Show (4:3)</PresentationFormat>
  <Paragraphs>94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ALGORITHM: </vt:lpstr>
      <vt:lpstr>Formal Definition: </vt:lpstr>
      <vt:lpstr>Areas of study of Algorithm:</vt:lpstr>
      <vt:lpstr>Algorithm Specification: 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Windows User</cp:lastModifiedBy>
  <cp:revision>2</cp:revision>
  <dcterms:created xsi:type="dcterms:W3CDTF">2006-08-16T00:00:00Z</dcterms:created>
  <dcterms:modified xsi:type="dcterms:W3CDTF">2021-03-24T05:12:31Z</dcterms:modified>
</cp:coreProperties>
</file>