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CAREER-CONNECT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0503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Niraj Dedhia (njd4185)</a:t>
            </a:r>
          </a:p>
          <a:p>
            <a:pPr algn="r"/>
            <a:r>
              <a:rPr lang="en-US" dirty="0"/>
              <a:t>Mobile Application Development 1</a:t>
            </a:r>
          </a:p>
          <a:p>
            <a:pPr algn="r"/>
            <a:r>
              <a:rPr lang="en-US" dirty="0"/>
              <a:t>Bryan French </a:t>
            </a:r>
          </a:p>
        </p:txBody>
      </p:sp>
    </p:spTree>
    <p:extLst>
      <p:ext uri="{BB962C8B-B14F-4D97-AF65-F5344CB8AC3E}">
        <p14:creationId xmlns:p14="http://schemas.microsoft.com/office/powerpoint/2010/main" val="101054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for Posted Jobs</a:t>
            </a:r>
          </a:p>
          <a:p>
            <a:r>
              <a:rPr lang="en-US" dirty="0"/>
              <a:t>Web Services [API] [</a:t>
            </a:r>
            <a:r>
              <a:rPr lang="en-US" dirty="0" err="1"/>
              <a:t>Swifty</a:t>
            </a:r>
            <a:r>
              <a:rPr lang="en-US" dirty="0"/>
              <a:t> JSON]</a:t>
            </a:r>
          </a:p>
          <a:p>
            <a:r>
              <a:rPr lang="en-US" dirty="0"/>
              <a:t>Link to Apply</a:t>
            </a:r>
          </a:p>
          <a:p>
            <a:r>
              <a:rPr lang="en-US"/>
              <a:t>Job Filtering</a:t>
            </a:r>
          </a:p>
          <a:p>
            <a:r>
              <a:rPr lang="en-US"/>
              <a:t>Share </a:t>
            </a:r>
            <a:r>
              <a:rPr lang="en-US" dirty="0"/>
              <a:t>it with friend [Message UI]</a:t>
            </a:r>
          </a:p>
          <a:p>
            <a:r>
              <a:rPr lang="en-US" dirty="0"/>
              <a:t>Direct connect with Recruiters</a:t>
            </a:r>
          </a:p>
          <a:p>
            <a:r>
              <a:rPr lang="en-US" dirty="0"/>
              <a:t>Add to Favorite [</a:t>
            </a:r>
            <a:r>
              <a:rPr lang="en-US" dirty="0" err="1"/>
              <a:t>Coredata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9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Seeker Profile</a:t>
            </a:r>
          </a:p>
          <a:p>
            <a:r>
              <a:rPr lang="en-US" dirty="0"/>
              <a:t>Job suggestions</a:t>
            </a:r>
          </a:p>
          <a:p>
            <a:r>
              <a:rPr lang="en-US" dirty="0"/>
              <a:t>Local job suggestions [User location]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5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3690368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66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CAREER-CONNECT</vt:lpstr>
      <vt:lpstr>Implemented features</vt:lpstr>
      <vt:lpstr>Future work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CAREER-CONNECT</dc:title>
  <dc:creator>Niraj Dedhia</dc:creator>
  <cp:lastModifiedBy>Niraj Dedhia</cp:lastModifiedBy>
  <cp:revision>5</cp:revision>
  <dcterms:created xsi:type="dcterms:W3CDTF">2017-05-10T01:47:19Z</dcterms:created>
  <dcterms:modified xsi:type="dcterms:W3CDTF">2017-05-10T02:40:47Z</dcterms:modified>
</cp:coreProperties>
</file>