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75855"/>
            <a:ext cx="8949315" cy="183803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FACEBOOK-LIKE SERVICE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Members: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Niraj Dedhia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Shweta Yakkali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766618"/>
            <a:ext cx="6348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SYSTEM ARCHITECTURE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9" y="1536059"/>
            <a:ext cx="4649816" cy="5011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4182" y="1536059"/>
            <a:ext cx="30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Actors are Users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 Balancer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Containers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766618"/>
            <a:ext cx="491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FUNCTIONALITIES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225963"/>
            <a:ext cx="6373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Login, Logout and Register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Message or Image/Files to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See Received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0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766618"/>
            <a:ext cx="6655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FEATURES IMPLEMENTED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050472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Load Balancing and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23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766618"/>
            <a:ext cx="5344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LOAD BALANCING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050472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Consistent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Round Robin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8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766618"/>
            <a:ext cx="279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SECURITY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050472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User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Session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Hashing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6582" y="2576945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8764316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61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FACEBOOK-LIKE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FACEBOOK-LIKE SERVICE</dc:title>
  <dc:creator>Shweta Yakkali (RIT Student)</dc:creator>
  <cp:lastModifiedBy>Shweta Yakkali (RIT Student)</cp:lastModifiedBy>
  <cp:revision>16</cp:revision>
  <dcterms:created xsi:type="dcterms:W3CDTF">2017-05-08T14:05:16Z</dcterms:created>
  <dcterms:modified xsi:type="dcterms:W3CDTF">2017-05-08T14:52:10Z</dcterms:modified>
</cp:coreProperties>
</file>