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12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9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13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943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571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60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5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8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91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63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2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7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63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27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C510-FF5F-4F30-9C03-17979B79DAA8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76909E-DD2E-4311-85DF-59418BD593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2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D3A0-5557-9B6B-5D39-53150CF83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62" y="1710268"/>
            <a:ext cx="9338872" cy="1096899"/>
          </a:xfrm>
        </p:spPr>
        <p:txBody>
          <a:bodyPr/>
          <a:lstStyle/>
          <a:p>
            <a:r>
              <a:rPr lang="en-US" dirty="0"/>
              <a:t>Human Computer Interaction</a:t>
            </a:r>
            <a:br>
              <a:rPr lang="en-US" dirty="0"/>
            </a:br>
            <a:r>
              <a:rPr lang="en-US" sz="4000" dirty="0"/>
              <a:t>Dr. Yingcai Xiao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E08A4-2457-0302-323E-D53CD0646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193" y="4050833"/>
            <a:ext cx="8044810" cy="2035174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/>
              <a:t>Sensory Feedback System </a:t>
            </a:r>
          </a:p>
          <a:p>
            <a:pPr algn="ctr"/>
            <a:r>
              <a:rPr lang="en-US" sz="3600" dirty="0"/>
              <a:t>(Wireless Piano)</a:t>
            </a:r>
          </a:p>
          <a:p>
            <a:pPr algn="ctr"/>
            <a:endParaRPr lang="en-US" sz="3600" dirty="0"/>
          </a:p>
          <a:p>
            <a:r>
              <a:rPr lang="en-US" sz="3000" dirty="0"/>
              <a:t>Presented by: Niraj Jaishwal</a:t>
            </a:r>
            <a:endParaRPr lang="en-US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980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44CF-2C14-3780-89FF-0F186784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2723E-FA03-D4FA-AE35-503087DC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an interactive system using audio-visual feedback to enhance user engagement.</a:t>
            </a:r>
          </a:p>
          <a:p>
            <a:r>
              <a:rPr lang="en-US" dirty="0"/>
              <a:t>Components: Raspberry Pi Pico W, Ultrasonic sensor, Passive buzzer, RGB LED, MPR121 touch sensor.</a:t>
            </a:r>
          </a:p>
          <a:p>
            <a:r>
              <a:rPr lang="en-US" dirty="0"/>
              <a:t>Inspiration: HCI Principle, focusing on sensory feedback for enhanced interaction.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60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A circuit board with wires and a map&#10;&#10;Description automatically generated">
            <a:extLst>
              <a:ext uri="{FF2B5EF4-FFF2-40B4-BE49-F238E27FC236}">
                <a16:creationId xmlns:a16="http://schemas.microsoft.com/office/drawing/2014/main" id="{BEDCBAD6-D8D9-CFA5-3541-98C4F3061B2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2"/>
          <a:stretch/>
        </p:blipFill>
        <p:spPr bwMode="auto">
          <a:xfrm rot="16200000">
            <a:off x="2667000" y="-2667000"/>
            <a:ext cx="6858000" cy="121920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CAC95-560F-B93B-A08D-BB4E40EE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Design of the System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ADD369-128F-908A-5A97-300B6D3E7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Component Interactions: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Ultrasonic Sensor: Measures distance for real-time feedback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Buzzer and RGB LED: Produce sounds and light feedback based on measurement distance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MPR121 Module: Adds touch-based feedback for additional interactivity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19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8DC3-1AAF-FF06-B1BA-DD0EB2E9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Implemented tools and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80D5-5C4B-71A3-28EB-7667487B3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Software: </a:t>
            </a:r>
          </a:p>
          <a:p>
            <a:pPr lvl="1"/>
            <a:r>
              <a:rPr lang="en-US" dirty="0"/>
              <a:t>MicroPython: programmed to control PWM signal, sensor readings, and touch interactions.</a:t>
            </a:r>
          </a:p>
          <a:p>
            <a:pPr lvl="1"/>
            <a:r>
              <a:rPr lang="en-US" dirty="0"/>
              <a:t>Libraries Used: Modules for PWM, GPIO, and randomness for RGB </a:t>
            </a:r>
            <a:r>
              <a:rPr lang="en-US" dirty="0" err="1"/>
              <a:t>lightining</a:t>
            </a:r>
            <a:r>
              <a:rPr lang="en-US" dirty="0"/>
              <a:t>.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Raspberry Pi Pico W: Central microcontroller for controlling components</a:t>
            </a:r>
          </a:p>
          <a:p>
            <a:pPr lvl="1"/>
            <a:r>
              <a:rPr lang="en-US" dirty="0"/>
              <a:t>Ultrasonic Sensor, Passive Buzzer, RGB LED, MPR121 Module: Devices for real time feedback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Setup different component in the breadboard</a:t>
            </a:r>
          </a:p>
          <a:p>
            <a:pPr lvl="1"/>
            <a:r>
              <a:rPr lang="en-US" dirty="0"/>
              <a:t>Combining the function of RGB and ultrasonic sensor</a:t>
            </a:r>
          </a:p>
        </p:txBody>
      </p:sp>
    </p:spTree>
    <p:extLst>
      <p:ext uri="{BB962C8B-B14F-4D97-AF65-F5344CB8AC3E}">
        <p14:creationId xmlns:p14="http://schemas.microsoft.com/office/powerpoint/2010/main" val="123493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17B6-1F28-F763-C4F4-C02B6A6C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2B151-149E-670E-C98F-78A26CAC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Future Enhancements:</a:t>
            </a:r>
          </a:p>
          <a:p>
            <a:pPr lvl="1"/>
            <a:r>
              <a:rPr lang="en-US" dirty="0"/>
              <a:t>Display Integrations: For Clearer distance readouts</a:t>
            </a:r>
          </a:p>
          <a:p>
            <a:pPr lvl="1"/>
            <a:r>
              <a:rPr lang="en-US" dirty="0"/>
              <a:t>More Tones: Adding more tones variations to interpret proximity.</a:t>
            </a:r>
          </a:p>
          <a:p>
            <a:pPr lvl="1"/>
            <a:r>
              <a:rPr lang="en-US" dirty="0"/>
              <a:t>Wi-Fi Connectivity: Remote data logging for advanced applications</a:t>
            </a:r>
          </a:p>
          <a:p>
            <a:r>
              <a:rPr lang="en-US" dirty="0"/>
              <a:t>Project Takeaways:</a:t>
            </a:r>
          </a:p>
          <a:p>
            <a:pPr lvl="1"/>
            <a:r>
              <a:rPr lang="en-US" dirty="0"/>
              <a:t>Strengthened skills in PWM control, sensor integration, and user feedback systems</a:t>
            </a:r>
          </a:p>
          <a:p>
            <a:pPr lvl="1"/>
            <a:r>
              <a:rPr lang="en-US" dirty="0"/>
              <a:t>Learned practical debugging methods for sensor-based interactions</a:t>
            </a:r>
          </a:p>
        </p:txBody>
      </p:sp>
    </p:spTree>
    <p:extLst>
      <p:ext uri="{BB962C8B-B14F-4D97-AF65-F5344CB8AC3E}">
        <p14:creationId xmlns:p14="http://schemas.microsoft.com/office/powerpoint/2010/main" val="39193253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243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Human Computer Interaction Dr. Yingcai Xiao</vt:lpstr>
      <vt:lpstr>Description of Project</vt:lpstr>
      <vt:lpstr>Design of the System</vt:lpstr>
      <vt:lpstr>Implemented tools and 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Niraj Jaishwal</dc:creator>
  <cp:lastModifiedBy>Niraj Jaishwal</cp:lastModifiedBy>
  <cp:revision>5</cp:revision>
  <dcterms:created xsi:type="dcterms:W3CDTF">2024-11-08T04:20:33Z</dcterms:created>
  <dcterms:modified xsi:type="dcterms:W3CDTF">2024-11-09T05:03:11Z</dcterms:modified>
</cp:coreProperties>
</file>