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0" r:id="rId4"/>
    <p:sldId id="259" r:id="rId5"/>
    <p:sldId id="261" r:id="rId6"/>
    <p:sldId id="271" r:id="rId7"/>
    <p:sldId id="272" r:id="rId8"/>
    <p:sldId id="273" r:id="rId9"/>
    <p:sldId id="262" r:id="rId10"/>
    <p:sldId id="275" r:id="rId11"/>
    <p:sldId id="263" r:id="rId12"/>
    <p:sldId id="265" r:id="rId13"/>
    <p:sldId id="266" r:id="rId14"/>
    <p:sldId id="274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327A7-3D35-4109-8BA9-1FE5003C4805}" v="299" dt="2025-04-29T02:47:35.608"/>
    <p1510:client id="{6DB0BFC4-9953-7C0F-3F44-41BE9A385D29}" v="346" dt="2025-04-29T03:26:20.791"/>
    <p1510:client id="{7613F165-69F5-4F3B-BB91-08081EB187B8}" v="5" dt="2025-04-29T13:06:48.325"/>
    <p1510:client id="{A3493835-3021-49FB-B8FB-615993BF149A}" v="121" dt="2025-04-29T15:16:31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j Jaishwal" userId="c24a9603-bc83-4e74-a013-7a5805c8bc5a" providerId="ADAL" clId="{7613F165-69F5-4F3B-BB91-08081EB187B8}"/>
    <pc:docChg chg="undo custSel addSld delSld modSld sldOrd">
      <pc:chgData name="Niraj Jaishwal" userId="c24a9603-bc83-4e74-a013-7a5805c8bc5a" providerId="ADAL" clId="{7613F165-69F5-4F3B-BB91-08081EB187B8}" dt="2025-04-29T13:06:48.326" v="2164" actId="20577"/>
      <pc:docMkLst>
        <pc:docMk/>
      </pc:docMkLst>
      <pc:sldChg chg="addSp delSp modSp new mod setBg">
        <pc:chgData name="Niraj Jaishwal" userId="c24a9603-bc83-4e74-a013-7a5805c8bc5a" providerId="ADAL" clId="{7613F165-69F5-4F3B-BB91-08081EB187B8}" dt="2025-04-25T02:08:08.155" v="184" actId="26606"/>
        <pc:sldMkLst>
          <pc:docMk/>
          <pc:sldMk cId="3435088131" sldId="256"/>
        </pc:sldMkLst>
        <pc:spChg chg="mod">
          <ac:chgData name="Niraj Jaishwal" userId="c24a9603-bc83-4e74-a013-7a5805c8bc5a" providerId="ADAL" clId="{7613F165-69F5-4F3B-BB91-08081EB187B8}" dt="2025-04-25T02:08:08.155" v="184" actId="26606"/>
          <ac:spMkLst>
            <pc:docMk/>
            <pc:sldMk cId="3435088131" sldId="256"/>
            <ac:spMk id="2" creationId="{9EC777C7-3C78-55D1-547A-12844A47C0CC}"/>
          </ac:spMkLst>
        </pc:spChg>
        <pc:spChg chg="mod">
          <ac:chgData name="Niraj Jaishwal" userId="c24a9603-bc83-4e74-a013-7a5805c8bc5a" providerId="ADAL" clId="{7613F165-69F5-4F3B-BB91-08081EB187B8}" dt="2025-04-25T02:08:08.155" v="184" actId="26606"/>
          <ac:spMkLst>
            <pc:docMk/>
            <pc:sldMk cId="3435088131" sldId="256"/>
            <ac:spMk id="3" creationId="{0F6DE111-3874-0047-51A8-4A538A633F8A}"/>
          </ac:spMkLst>
        </pc:spChg>
        <pc:spChg chg="add">
          <ac:chgData name="Niraj Jaishwal" userId="c24a9603-bc83-4e74-a013-7a5805c8bc5a" providerId="ADAL" clId="{7613F165-69F5-4F3B-BB91-08081EB187B8}" dt="2025-04-25T02:08:08.155" v="184" actId="26606"/>
          <ac:spMkLst>
            <pc:docMk/>
            <pc:sldMk cId="3435088131" sldId="256"/>
            <ac:spMk id="1050" creationId="{932495F0-C5CB-4823-AE70-EED61EBAB1BD}"/>
          </ac:spMkLst>
        </pc:spChg>
        <pc:spChg chg="add">
          <ac:chgData name="Niraj Jaishwal" userId="c24a9603-bc83-4e74-a013-7a5805c8bc5a" providerId="ADAL" clId="{7613F165-69F5-4F3B-BB91-08081EB187B8}" dt="2025-04-25T02:08:08.155" v="184" actId="26606"/>
          <ac:spMkLst>
            <pc:docMk/>
            <pc:sldMk cId="3435088131" sldId="256"/>
            <ac:spMk id="1052" creationId="{CB8B9C25-D80D-48EC-B83A-231219A80C3F}"/>
          </ac:spMkLst>
        </pc:spChg>
        <pc:spChg chg="add">
          <ac:chgData name="Niraj Jaishwal" userId="c24a9603-bc83-4e74-a013-7a5805c8bc5a" providerId="ADAL" clId="{7613F165-69F5-4F3B-BB91-08081EB187B8}" dt="2025-04-25T02:08:08.155" v="184" actId="26606"/>
          <ac:spMkLst>
            <pc:docMk/>
            <pc:sldMk cId="3435088131" sldId="256"/>
            <ac:spMk id="1054" creationId="{601CC70B-8875-45A1-8AFD-7D546E3C0C16}"/>
          </ac:spMkLst>
        </pc:spChg>
        <pc:picChg chg="add mod">
          <ac:chgData name="Niraj Jaishwal" userId="c24a9603-bc83-4e74-a013-7a5805c8bc5a" providerId="ADAL" clId="{7613F165-69F5-4F3B-BB91-08081EB187B8}" dt="2025-04-25T02:08:08.155" v="184" actId="26606"/>
          <ac:picMkLst>
            <pc:docMk/>
            <pc:sldMk cId="3435088131" sldId="256"/>
            <ac:picMk id="1026" creationId="{08D4B1EB-CA03-9BCD-13CC-265F3A499A0D}"/>
          </ac:picMkLst>
        </pc:picChg>
        <pc:picChg chg="add mod">
          <ac:chgData name="Niraj Jaishwal" userId="c24a9603-bc83-4e74-a013-7a5805c8bc5a" providerId="ADAL" clId="{7613F165-69F5-4F3B-BB91-08081EB187B8}" dt="2025-04-25T02:08:08.155" v="184" actId="26606"/>
          <ac:picMkLst>
            <pc:docMk/>
            <pc:sldMk cId="3435088131" sldId="256"/>
            <ac:picMk id="1028" creationId="{6626225A-AEBD-A95D-175F-FBE31680E872}"/>
          </ac:picMkLst>
        </pc:picChg>
      </pc:sldChg>
      <pc:sldChg chg="new del">
        <pc:chgData name="Niraj Jaishwal" userId="c24a9603-bc83-4e74-a013-7a5805c8bc5a" providerId="ADAL" clId="{7613F165-69F5-4F3B-BB91-08081EB187B8}" dt="2025-04-25T02:08:24.220" v="186" actId="47"/>
        <pc:sldMkLst>
          <pc:docMk/>
          <pc:sldMk cId="1348077208" sldId="257"/>
        </pc:sldMkLst>
      </pc:sldChg>
      <pc:sldChg chg="modSp new del mod ord">
        <pc:chgData name="Niraj Jaishwal" userId="c24a9603-bc83-4e74-a013-7a5805c8bc5a" providerId="ADAL" clId="{7613F165-69F5-4F3B-BB91-08081EB187B8}" dt="2025-04-25T02:58:18.954" v="2159" actId="47"/>
        <pc:sldMkLst>
          <pc:docMk/>
          <pc:sldMk cId="681636318" sldId="258"/>
        </pc:sldMkLst>
      </pc:sldChg>
      <pc:sldChg chg="new del">
        <pc:chgData name="Niraj Jaishwal" userId="c24a9603-bc83-4e74-a013-7a5805c8bc5a" providerId="ADAL" clId="{7613F165-69F5-4F3B-BB91-08081EB187B8}" dt="2025-04-25T02:09:38.999" v="190" actId="47"/>
        <pc:sldMkLst>
          <pc:docMk/>
          <pc:sldMk cId="337701491" sldId="259"/>
        </pc:sldMkLst>
      </pc:sldChg>
      <pc:sldChg chg="modSp add mod">
        <pc:chgData name="Niraj Jaishwal" userId="c24a9603-bc83-4e74-a013-7a5805c8bc5a" providerId="ADAL" clId="{7613F165-69F5-4F3B-BB91-08081EB187B8}" dt="2025-04-28T15:26:58.913" v="2163" actId="20577"/>
        <pc:sldMkLst>
          <pc:docMk/>
          <pc:sldMk cId="2165641009" sldId="259"/>
        </pc:sldMkLst>
        <pc:spChg chg="mod">
          <ac:chgData name="Niraj Jaishwal" userId="c24a9603-bc83-4e74-a013-7a5805c8bc5a" providerId="ADAL" clId="{7613F165-69F5-4F3B-BB91-08081EB187B8}" dt="2025-04-25T02:41:21.326" v="1010" actId="20577"/>
          <ac:spMkLst>
            <pc:docMk/>
            <pc:sldMk cId="2165641009" sldId="259"/>
            <ac:spMk id="2" creationId="{E7635166-4A80-5F9B-2C28-8BF09ABB20F4}"/>
          </ac:spMkLst>
        </pc:spChg>
        <pc:spChg chg="mod">
          <ac:chgData name="Niraj Jaishwal" userId="c24a9603-bc83-4e74-a013-7a5805c8bc5a" providerId="ADAL" clId="{7613F165-69F5-4F3B-BB91-08081EB187B8}" dt="2025-04-28T15:26:58.913" v="2163" actId="20577"/>
          <ac:spMkLst>
            <pc:docMk/>
            <pc:sldMk cId="2165641009" sldId="259"/>
            <ac:spMk id="3" creationId="{D64FD792-B492-85BA-09DD-AE817FFE79A2}"/>
          </ac:spMkLst>
        </pc:spChg>
      </pc:sldChg>
      <pc:sldChg chg="modSp add mod">
        <pc:chgData name="Niraj Jaishwal" userId="c24a9603-bc83-4e74-a013-7a5805c8bc5a" providerId="ADAL" clId="{7613F165-69F5-4F3B-BB91-08081EB187B8}" dt="2025-04-25T02:40:55.844" v="984" actId="120"/>
        <pc:sldMkLst>
          <pc:docMk/>
          <pc:sldMk cId="3808542281" sldId="260"/>
        </pc:sldMkLst>
        <pc:spChg chg="mod">
          <ac:chgData name="Niraj Jaishwal" userId="c24a9603-bc83-4e74-a013-7a5805c8bc5a" providerId="ADAL" clId="{7613F165-69F5-4F3B-BB91-08081EB187B8}" dt="2025-04-25T02:40:55.844" v="984" actId="120"/>
          <ac:spMkLst>
            <pc:docMk/>
            <pc:sldMk cId="3808542281" sldId="260"/>
            <ac:spMk id="2" creationId="{BB2D313D-A5A3-45A4-3136-193719A1AFC6}"/>
          </ac:spMkLst>
        </pc:spChg>
        <pc:spChg chg="mod">
          <ac:chgData name="Niraj Jaishwal" userId="c24a9603-bc83-4e74-a013-7a5805c8bc5a" providerId="ADAL" clId="{7613F165-69F5-4F3B-BB91-08081EB187B8}" dt="2025-04-25T02:40:51.494" v="983" actId="20577"/>
          <ac:spMkLst>
            <pc:docMk/>
            <pc:sldMk cId="3808542281" sldId="260"/>
            <ac:spMk id="3" creationId="{E394DB2D-7B4A-6639-8495-9AC77E1FFEA1}"/>
          </ac:spMkLst>
        </pc:spChg>
      </pc:sldChg>
      <pc:sldChg chg="modSp add mod">
        <pc:chgData name="Niraj Jaishwal" userId="c24a9603-bc83-4e74-a013-7a5805c8bc5a" providerId="ADAL" clId="{7613F165-69F5-4F3B-BB91-08081EB187B8}" dt="2025-04-25T02:44:58.102" v="1413" actId="20577"/>
        <pc:sldMkLst>
          <pc:docMk/>
          <pc:sldMk cId="2580241611" sldId="261"/>
        </pc:sldMkLst>
        <pc:spChg chg="mod">
          <ac:chgData name="Niraj Jaishwal" userId="c24a9603-bc83-4e74-a013-7a5805c8bc5a" providerId="ADAL" clId="{7613F165-69F5-4F3B-BB91-08081EB187B8}" dt="2025-04-25T02:43:53.218" v="1290" actId="20577"/>
          <ac:spMkLst>
            <pc:docMk/>
            <pc:sldMk cId="2580241611" sldId="261"/>
            <ac:spMk id="2" creationId="{F11F687C-0A7B-26A5-EC59-44985172666A}"/>
          </ac:spMkLst>
        </pc:spChg>
        <pc:spChg chg="mod">
          <ac:chgData name="Niraj Jaishwal" userId="c24a9603-bc83-4e74-a013-7a5805c8bc5a" providerId="ADAL" clId="{7613F165-69F5-4F3B-BB91-08081EB187B8}" dt="2025-04-25T02:44:58.102" v="1413" actId="20577"/>
          <ac:spMkLst>
            <pc:docMk/>
            <pc:sldMk cId="2580241611" sldId="261"/>
            <ac:spMk id="3" creationId="{759417BC-5A97-70B5-B184-4F4DCAF1DA58}"/>
          </ac:spMkLst>
        </pc:spChg>
      </pc:sldChg>
      <pc:sldChg chg="modSp add mod">
        <pc:chgData name="Niraj Jaishwal" userId="c24a9603-bc83-4e74-a013-7a5805c8bc5a" providerId="ADAL" clId="{7613F165-69F5-4F3B-BB91-08081EB187B8}" dt="2025-04-25T02:51:46.195" v="1606" actId="20577"/>
        <pc:sldMkLst>
          <pc:docMk/>
          <pc:sldMk cId="2128749738" sldId="262"/>
        </pc:sldMkLst>
        <pc:spChg chg="mod">
          <ac:chgData name="Niraj Jaishwal" userId="c24a9603-bc83-4e74-a013-7a5805c8bc5a" providerId="ADAL" clId="{7613F165-69F5-4F3B-BB91-08081EB187B8}" dt="2025-04-25T02:46:19.213" v="1439" actId="20577"/>
          <ac:spMkLst>
            <pc:docMk/>
            <pc:sldMk cId="2128749738" sldId="262"/>
            <ac:spMk id="2" creationId="{70C1BB4D-2D04-AE11-26DE-C7EB054910BD}"/>
          </ac:spMkLst>
        </pc:spChg>
        <pc:spChg chg="mod">
          <ac:chgData name="Niraj Jaishwal" userId="c24a9603-bc83-4e74-a013-7a5805c8bc5a" providerId="ADAL" clId="{7613F165-69F5-4F3B-BB91-08081EB187B8}" dt="2025-04-25T02:51:46.195" v="1606" actId="20577"/>
          <ac:spMkLst>
            <pc:docMk/>
            <pc:sldMk cId="2128749738" sldId="262"/>
            <ac:spMk id="3" creationId="{1097999D-CED2-7541-BB76-AE66BAC70B69}"/>
          </ac:spMkLst>
        </pc:spChg>
      </pc:sldChg>
      <pc:sldChg chg="new del">
        <pc:chgData name="Niraj Jaishwal" userId="c24a9603-bc83-4e74-a013-7a5805c8bc5a" providerId="ADAL" clId="{7613F165-69F5-4F3B-BB91-08081EB187B8}" dt="2025-04-25T02:51:55.078" v="1608" actId="47"/>
        <pc:sldMkLst>
          <pc:docMk/>
          <pc:sldMk cId="1420360824" sldId="263"/>
        </pc:sldMkLst>
      </pc:sldChg>
      <pc:sldChg chg="modSp add mod">
        <pc:chgData name="Niraj Jaishwal" userId="c24a9603-bc83-4e74-a013-7a5805c8bc5a" providerId="ADAL" clId="{7613F165-69F5-4F3B-BB91-08081EB187B8}" dt="2025-04-25T02:53:38.158" v="1860" actId="113"/>
        <pc:sldMkLst>
          <pc:docMk/>
          <pc:sldMk cId="1984359928" sldId="263"/>
        </pc:sldMkLst>
        <pc:spChg chg="mod">
          <ac:chgData name="Niraj Jaishwal" userId="c24a9603-bc83-4e74-a013-7a5805c8bc5a" providerId="ADAL" clId="{7613F165-69F5-4F3B-BB91-08081EB187B8}" dt="2025-04-25T02:52:05.415" v="1620" actId="20577"/>
          <ac:spMkLst>
            <pc:docMk/>
            <pc:sldMk cId="1984359928" sldId="263"/>
            <ac:spMk id="2" creationId="{ECFBDABB-D1B3-BF25-167A-1DA8E43E7E30}"/>
          </ac:spMkLst>
        </pc:spChg>
      </pc:sldChg>
      <pc:sldChg chg="modSp add mod">
        <pc:chgData name="Niraj Jaishwal" userId="c24a9603-bc83-4e74-a013-7a5805c8bc5a" providerId="ADAL" clId="{7613F165-69F5-4F3B-BB91-08081EB187B8}" dt="2025-04-25T02:55:14.130" v="2063" actId="20577"/>
        <pc:sldMkLst>
          <pc:docMk/>
          <pc:sldMk cId="640875349" sldId="264"/>
        </pc:sldMkLst>
      </pc:sldChg>
      <pc:sldChg chg="modSp add mod">
        <pc:chgData name="Niraj Jaishwal" userId="c24a9603-bc83-4e74-a013-7a5805c8bc5a" providerId="ADAL" clId="{7613F165-69F5-4F3B-BB91-08081EB187B8}" dt="2025-04-25T02:55:42.137" v="2091" actId="20577"/>
        <pc:sldMkLst>
          <pc:docMk/>
          <pc:sldMk cId="3547462743" sldId="265"/>
        </pc:sldMkLst>
        <pc:spChg chg="mod">
          <ac:chgData name="Niraj Jaishwal" userId="c24a9603-bc83-4e74-a013-7a5805c8bc5a" providerId="ADAL" clId="{7613F165-69F5-4F3B-BB91-08081EB187B8}" dt="2025-04-25T02:55:42.137" v="2091" actId="20577"/>
          <ac:spMkLst>
            <pc:docMk/>
            <pc:sldMk cId="3547462743" sldId="265"/>
            <ac:spMk id="2" creationId="{42A70ADE-5736-22B0-AF07-368A60430108}"/>
          </ac:spMkLst>
        </pc:spChg>
      </pc:sldChg>
      <pc:sldChg chg="modSp add mod">
        <pc:chgData name="Niraj Jaishwal" userId="c24a9603-bc83-4e74-a013-7a5805c8bc5a" providerId="ADAL" clId="{7613F165-69F5-4F3B-BB91-08081EB187B8}" dt="2025-04-25T02:55:53.198" v="2102" actId="20577"/>
        <pc:sldMkLst>
          <pc:docMk/>
          <pc:sldMk cId="238702101" sldId="266"/>
        </pc:sldMkLst>
      </pc:sldChg>
      <pc:sldChg chg="new del">
        <pc:chgData name="Niraj Jaishwal" userId="c24a9603-bc83-4e74-a013-7a5805c8bc5a" providerId="ADAL" clId="{7613F165-69F5-4F3B-BB91-08081EB187B8}" dt="2025-04-25T02:56:14.637" v="2104" actId="47"/>
        <pc:sldMkLst>
          <pc:docMk/>
          <pc:sldMk cId="585160272" sldId="267"/>
        </pc:sldMkLst>
      </pc:sldChg>
      <pc:sldChg chg="modSp add mod">
        <pc:chgData name="Niraj Jaishwal" userId="c24a9603-bc83-4e74-a013-7a5805c8bc5a" providerId="ADAL" clId="{7613F165-69F5-4F3B-BB91-08081EB187B8}" dt="2025-04-25T02:56:30.888" v="2136" actId="20577"/>
        <pc:sldMkLst>
          <pc:docMk/>
          <pc:sldMk cId="1515711897" sldId="267"/>
        </pc:sldMkLst>
        <pc:spChg chg="mod">
          <ac:chgData name="Niraj Jaishwal" userId="c24a9603-bc83-4e74-a013-7a5805c8bc5a" providerId="ADAL" clId="{7613F165-69F5-4F3B-BB91-08081EB187B8}" dt="2025-04-25T02:56:30.888" v="2136" actId="20577"/>
          <ac:spMkLst>
            <pc:docMk/>
            <pc:sldMk cId="1515711897" sldId="267"/>
            <ac:spMk id="2" creationId="{1C21EA3F-3FB2-19E6-C588-57690854736A}"/>
          </ac:spMkLst>
        </pc:spChg>
      </pc:sldChg>
      <pc:sldChg chg="modSp add mod">
        <pc:chgData name="Niraj Jaishwal" userId="c24a9603-bc83-4e74-a013-7a5805c8bc5a" providerId="ADAL" clId="{7613F165-69F5-4F3B-BB91-08081EB187B8}" dt="2025-04-25T02:56:51.104" v="2154" actId="20577"/>
        <pc:sldMkLst>
          <pc:docMk/>
          <pc:sldMk cId="2937861839" sldId="268"/>
        </pc:sldMkLst>
        <pc:spChg chg="mod">
          <ac:chgData name="Niraj Jaishwal" userId="c24a9603-bc83-4e74-a013-7a5805c8bc5a" providerId="ADAL" clId="{7613F165-69F5-4F3B-BB91-08081EB187B8}" dt="2025-04-25T02:56:51.104" v="2154" actId="20577"/>
          <ac:spMkLst>
            <pc:docMk/>
            <pc:sldMk cId="2937861839" sldId="268"/>
            <ac:spMk id="2" creationId="{ACD46855-104B-C7A0-48BF-BCF2641DF156}"/>
          </ac:spMkLst>
        </pc:spChg>
      </pc:sldChg>
      <pc:sldChg chg="modSp mod">
        <pc:chgData name="Niraj Jaishwal" userId="c24a9603-bc83-4e74-a013-7a5805c8bc5a" providerId="ADAL" clId="{7613F165-69F5-4F3B-BB91-08081EB187B8}" dt="2025-04-29T13:06:48.326" v="2164" actId="20577"/>
        <pc:sldMkLst>
          <pc:docMk/>
          <pc:sldMk cId="3059240555" sldId="271"/>
        </pc:sldMkLst>
        <pc:spChg chg="mod">
          <ac:chgData name="Niraj Jaishwal" userId="c24a9603-bc83-4e74-a013-7a5805c8bc5a" providerId="ADAL" clId="{7613F165-69F5-4F3B-BB91-08081EB187B8}" dt="2025-04-29T13:06:48.326" v="2164" actId="20577"/>
          <ac:spMkLst>
            <pc:docMk/>
            <pc:sldMk cId="3059240555" sldId="271"/>
            <ac:spMk id="3" creationId="{332AF5B3-8A6B-5DA1-D037-5F4263DFC82B}"/>
          </ac:spMkLst>
        </pc:spChg>
      </pc:sldChg>
      <pc:sldMasterChg chg="addSldLayout">
        <pc:chgData name="Niraj Jaishwal" userId="c24a9603-bc83-4e74-a013-7a5805c8bc5a" providerId="ADAL" clId="{7613F165-69F5-4F3B-BB91-08081EB187B8}" dt="2025-04-25T01:37:56.766" v="0" actId="680"/>
        <pc:sldMasterMkLst>
          <pc:docMk/>
          <pc:sldMasterMk cId="1163218500" sldId="2147483648"/>
        </pc:sldMasterMkLst>
        <pc:sldLayoutChg chg="add">
          <pc:chgData name="Niraj Jaishwal" userId="c24a9603-bc83-4e74-a013-7a5805c8bc5a" providerId="ADAL" clId="{7613F165-69F5-4F3B-BB91-08081EB187B8}" dt="2025-04-25T01:37:56.766" v="0" actId="680"/>
          <pc:sldLayoutMkLst>
            <pc:docMk/>
            <pc:sldMasterMk cId="1163218500" sldId="2147483648"/>
            <pc:sldLayoutMk cId="538166579" sldId="2147483649"/>
          </pc:sldLayoutMkLst>
        </pc:sldLayoutChg>
      </pc:sldMasterChg>
    </pc:docChg>
  </pc:docChgLst>
  <pc:docChgLst>
    <pc:chgData name="Nuwan Janaranga Galabada Kankanamge" userId="43d136a9-870e-4ed2-82f8-0ecb9eb00db8" providerId="ADAL" clId="{5FD327A7-3D35-4109-8BA9-1FE5003C4805}"/>
    <pc:docChg chg="undo custSel addSld delSld modSld sldOrd">
      <pc:chgData name="Nuwan Janaranga Galabada Kankanamge" userId="43d136a9-870e-4ed2-82f8-0ecb9eb00db8" providerId="ADAL" clId="{5FD327A7-3D35-4109-8BA9-1FE5003C4805}" dt="2025-04-29T02:47:35.610" v="657" actId="207"/>
      <pc:docMkLst>
        <pc:docMk/>
      </pc:docMkLst>
      <pc:sldChg chg="modSp mod">
        <pc:chgData name="Nuwan Janaranga Galabada Kankanamge" userId="43d136a9-870e-4ed2-82f8-0ecb9eb00db8" providerId="ADAL" clId="{5FD327A7-3D35-4109-8BA9-1FE5003C4805}" dt="2025-04-28T02:37:52.056" v="607" actId="14100"/>
        <pc:sldMkLst>
          <pc:docMk/>
          <pc:sldMk cId="3435088131" sldId="256"/>
        </pc:sldMkLst>
        <pc:spChg chg="mod">
          <ac:chgData name="Nuwan Janaranga Galabada Kankanamge" userId="43d136a9-870e-4ed2-82f8-0ecb9eb00db8" providerId="ADAL" clId="{5FD327A7-3D35-4109-8BA9-1FE5003C4805}" dt="2025-04-28T02:37:52.056" v="607" actId="14100"/>
          <ac:spMkLst>
            <pc:docMk/>
            <pc:sldMk cId="3435088131" sldId="256"/>
            <ac:spMk id="2" creationId="{9EC777C7-3C78-55D1-547A-12844A47C0CC}"/>
          </ac:spMkLst>
        </pc:spChg>
        <pc:spChg chg="mod">
          <ac:chgData name="Nuwan Janaranga Galabada Kankanamge" userId="43d136a9-870e-4ed2-82f8-0ecb9eb00db8" providerId="ADAL" clId="{5FD327A7-3D35-4109-8BA9-1FE5003C4805}" dt="2025-04-27T21:25:27.495" v="14" actId="6549"/>
          <ac:spMkLst>
            <pc:docMk/>
            <pc:sldMk cId="3435088131" sldId="256"/>
            <ac:spMk id="3" creationId="{0F6DE111-3874-0047-51A8-4A538A633F8A}"/>
          </ac:spMkLst>
        </pc:spChg>
        <pc:picChg chg="mod">
          <ac:chgData name="Nuwan Janaranga Galabada Kankanamge" userId="43d136a9-870e-4ed2-82f8-0ecb9eb00db8" providerId="ADAL" clId="{5FD327A7-3D35-4109-8BA9-1FE5003C4805}" dt="2025-04-28T02:37:49.814" v="606" actId="1076"/>
          <ac:picMkLst>
            <pc:docMk/>
            <pc:sldMk cId="3435088131" sldId="256"/>
            <ac:picMk id="1026" creationId="{08D4B1EB-CA03-9BCD-13CC-265F3A499A0D}"/>
          </ac:picMkLst>
        </pc:picChg>
        <pc:picChg chg="mod">
          <ac:chgData name="Nuwan Janaranga Galabada Kankanamge" userId="43d136a9-870e-4ed2-82f8-0ecb9eb00db8" providerId="ADAL" clId="{5FD327A7-3D35-4109-8BA9-1FE5003C4805}" dt="2025-04-28T02:37:47.876" v="605" actId="1076"/>
          <ac:picMkLst>
            <pc:docMk/>
            <pc:sldMk cId="3435088131" sldId="256"/>
            <ac:picMk id="1028" creationId="{6626225A-AEBD-A95D-175F-FBE31680E872}"/>
          </ac:picMkLst>
        </pc:picChg>
      </pc:sldChg>
      <pc:sldChg chg="modSp mod">
        <pc:chgData name="Nuwan Janaranga Galabada Kankanamge" userId="43d136a9-870e-4ed2-82f8-0ecb9eb00db8" providerId="ADAL" clId="{5FD327A7-3D35-4109-8BA9-1FE5003C4805}" dt="2025-04-28T02:38:20.766" v="608" actId="20577"/>
        <pc:sldMkLst>
          <pc:docMk/>
          <pc:sldMk cId="2165641009" sldId="259"/>
        </pc:sldMkLst>
        <pc:spChg chg="mod">
          <ac:chgData name="Nuwan Janaranga Galabada Kankanamge" userId="43d136a9-870e-4ed2-82f8-0ecb9eb00db8" providerId="ADAL" clId="{5FD327A7-3D35-4109-8BA9-1FE5003C4805}" dt="2025-04-27T21:27:43.655" v="34" actId="1076"/>
          <ac:spMkLst>
            <pc:docMk/>
            <pc:sldMk cId="2165641009" sldId="259"/>
            <ac:spMk id="2" creationId="{E7635166-4A80-5F9B-2C28-8BF09ABB20F4}"/>
          </ac:spMkLst>
        </pc:spChg>
        <pc:spChg chg="mod">
          <ac:chgData name="Nuwan Janaranga Galabada Kankanamge" userId="43d136a9-870e-4ed2-82f8-0ecb9eb00db8" providerId="ADAL" clId="{5FD327A7-3D35-4109-8BA9-1FE5003C4805}" dt="2025-04-28T02:38:20.766" v="608" actId="20577"/>
          <ac:spMkLst>
            <pc:docMk/>
            <pc:sldMk cId="2165641009" sldId="259"/>
            <ac:spMk id="3" creationId="{D64FD792-B492-85BA-09DD-AE817FFE79A2}"/>
          </ac:spMkLst>
        </pc:spChg>
      </pc:sldChg>
      <pc:sldChg chg="modSp mod">
        <pc:chgData name="Nuwan Janaranga Galabada Kankanamge" userId="43d136a9-870e-4ed2-82f8-0ecb9eb00db8" providerId="ADAL" clId="{5FD327A7-3D35-4109-8BA9-1FE5003C4805}" dt="2025-04-28T00:40:51.690" v="60" actId="14100"/>
        <pc:sldMkLst>
          <pc:docMk/>
          <pc:sldMk cId="3808542281" sldId="260"/>
        </pc:sldMkLst>
        <pc:spChg chg="mod">
          <ac:chgData name="Nuwan Janaranga Galabada Kankanamge" userId="43d136a9-870e-4ed2-82f8-0ecb9eb00db8" providerId="ADAL" clId="{5FD327A7-3D35-4109-8BA9-1FE5003C4805}" dt="2025-04-27T21:26:06.676" v="19" actId="1076"/>
          <ac:spMkLst>
            <pc:docMk/>
            <pc:sldMk cId="3808542281" sldId="260"/>
            <ac:spMk id="2" creationId="{BB2D313D-A5A3-45A4-3136-193719A1AFC6}"/>
          </ac:spMkLst>
        </pc:spChg>
        <pc:spChg chg="mod">
          <ac:chgData name="Nuwan Janaranga Galabada Kankanamge" userId="43d136a9-870e-4ed2-82f8-0ecb9eb00db8" providerId="ADAL" clId="{5FD327A7-3D35-4109-8BA9-1FE5003C4805}" dt="2025-04-28T00:40:51.690" v="60" actId="14100"/>
          <ac:spMkLst>
            <pc:docMk/>
            <pc:sldMk cId="3808542281" sldId="260"/>
            <ac:spMk id="3" creationId="{E394DB2D-7B4A-6639-8495-9AC77E1FFEA1}"/>
          </ac:spMkLst>
        </pc:spChg>
      </pc:sldChg>
      <pc:sldChg chg="modSp mod ord">
        <pc:chgData name="Nuwan Janaranga Galabada Kankanamge" userId="43d136a9-870e-4ed2-82f8-0ecb9eb00db8" providerId="ADAL" clId="{5FD327A7-3D35-4109-8BA9-1FE5003C4805}" dt="2025-04-28T00:45:06.871" v="83" actId="20577"/>
        <pc:sldMkLst>
          <pc:docMk/>
          <pc:sldMk cId="2580241611" sldId="261"/>
        </pc:sldMkLst>
        <pc:spChg chg="mod">
          <ac:chgData name="Nuwan Janaranga Galabada Kankanamge" userId="43d136a9-870e-4ed2-82f8-0ecb9eb00db8" providerId="ADAL" clId="{5FD327A7-3D35-4109-8BA9-1FE5003C4805}" dt="2025-04-28T00:42:29.792" v="63" actId="1076"/>
          <ac:spMkLst>
            <pc:docMk/>
            <pc:sldMk cId="2580241611" sldId="261"/>
            <ac:spMk id="2" creationId="{F11F687C-0A7B-26A5-EC59-44985172666A}"/>
          </ac:spMkLst>
        </pc:spChg>
        <pc:spChg chg="mod">
          <ac:chgData name="Nuwan Janaranga Galabada Kankanamge" userId="43d136a9-870e-4ed2-82f8-0ecb9eb00db8" providerId="ADAL" clId="{5FD327A7-3D35-4109-8BA9-1FE5003C4805}" dt="2025-04-28T00:45:06.871" v="83" actId="20577"/>
          <ac:spMkLst>
            <pc:docMk/>
            <pc:sldMk cId="2580241611" sldId="261"/>
            <ac:spMk id="3" creationId="{759417BC-5A97-70B5-B184-4F4DCAF1DA58}"/>
          </ac:spMkLst>
        </pc:spChg>
      </pc:sldChg>
      <pc:sldChg chg="addSp modSp mod">
        <pc:chgData name="Nuwan Janaranga Galabada Kankanamge" userId="43d136a9-870e-4ed2-82f8-0ecb9eb00db8" providerId="ADAL" clId="{5FD327A7-3D35-4109-8BA9-1FE5003C4805}" dt="2025-04-28T01:47:13.453" v="214" actId="1076"/>
        <pc:sldMkLst>
          <pc:docMk/>
          <pc:sldMk cId="2128749738" sldId="262"/>
        </pc:sldMkLst>
        <pc:spChg chg="mod">
          <ac:chgData name="Nuwan Janaranga Galabada Kankanamge" userId="43d136a9-870e-4ed2-82f8-0ecb9eb00db8" providerId="ADAL" clId="{5FD327A7-3D35-4109-8BA9-1FE5003C4805}" dt="2025-04-28T00:55:49.135" v="180" actId="1076"/>
          <ac:spMkLst>
            <pc:docMk/>
            <pc:sldMk cId="2128749738" sldId="262"/>
            <ac:spMk id="2" creationId="{70C1BB4D-2D04-AE11-26DE-C7EB054910BD}"/>
          </ac:spMkLst>
        </pc:spChg>
        <pc:spChg chg="mod">
          <ac:chgData name="Nuwan Janaranga Galabada Kankanamge" userId="43d136a9-870e-4ed2-82f8-0ecb9eb00db8" providerId="ADAL" clId="{5FD327A7-3D35-4109-8BA9-1FE5003C4805}" dt="2025-04-28T01:47:03.562" v="210" actId="403"/>
          <ac:spMkLst>
            <pc:docMk/>
            <pc:sldMk cId="2128749738" sldId="262"/>
            <ac:spMk id="3" creationId="{1097999D-CED2-7541-BB76-AE66BAC70B69}"/>
          </ac:spMkLst>
        </pc:spChg>
        <pc:picChg chg="add mod">
          <ac:chgData name="Nuwan Janaranga Galabada Kankanamge" userId="43d136a9-870e-4ed2-82f8-0ecb9eb00db8" providerId="ADAL" clId="{5FD327A7-3D35-4109-8BA9-1FE5003C4805}" dt="2025-04-28T01:47:13.453" v="214" actId="1076"/>
          <ac:picMkLst>
            <pc:docMk/>
            <pc:sldMk cId="2128749738" sldId="262"/>
            <ac:picMk id="5" creationId="{0AD0EA3C-757D-E83F-6852-015015033C93}"/>
          </ac:picMkLst>
        </pc:picChg>
      </pc:sldChg>
      <pc:sldChg chg="addSp delSp modSp mod">
        <pc:chgData name="Nuwan Janaranga Galabada Kankanamge" userId="43d136a9-870e-4ed2-82f8-0ecb9eb00db8" providerId="ADAL" clId="{5FD327A7-3D35-4109-8BA9-1FE5003C4805}" dt="2025-04-29T01:32:40.224" v="633" actId="21"/>
        <pc:sldMkLst>
          <pc:docMk/>
          <pc:sldMk cId="1984359928" sldId="263"/>
        </pc:sldMkLst>
        <pc:spChg chg="mod">
          <ac:chgData name="Nuwan Janaranga Galabada Kankanamge" userId="43d136a9-870e-4ed2-82f8-0ecb9eb00db8" providerId="ADAL" clId="{5FD327A7-3D35-4109-8BA9-1FE5003C4805}" dt="2025-04-28T01:54:16.216" v="320" actId="20577"/>
          <ac:spMkLst>
            <pc:docMk/>
            <pc:sldMk cId="1984359928" sldId="263"/>
            <ac:spMk id="2" creationId="{ECFBDABB-D1B3-BF25-167A-1DA8E43E7E30}"/>
          </ac:spMkLst>
        </pc:spChg>
        <pc:spChg chg="del">
          <ac:chgData name="Nuwan Janaranga Galabada Kankanamge" userId="43d136a9-870e-4ed2-82f8-0ecb9eb00db8" providerId="ADAL" clId="{5FD327A7-3D35-4109-8BA9-1FE5003C4805}" dt="2025-04-28T01:54:50.296" v="323" actId="478"/>
          <ac:spMkLst>
            <pc:docMk/>
            <pc:sldMk cId="1984359928" sldId="263"/>
            <ac:spMk id="3" creationId="{0183CF94-4CAC-6693-81BF-5E5D15884A4D}"/>
          </ac:spMkLst>
        </pc:spChg>
        <pc:spChg chg="add del mod">
          <ac:chgData name="Nuwan Janaranga Galabada Kankanamge" userId="43d136a9-870e-4ed2-82f8-0ecb9eb00db8" providerId="ADAL" clId="{5FD327A7-3D35-4109-8BA9-1FE5003C4805}" dt="2025-04-28T01:54:54.165" v="325" actId="478"/>
          <ac:spMkLst>
            <pc:docMk/>
            <pc:sldMk cId="1984359928" sldId="263"/>
            <ac:spMk id="5" creationId="{263C0586-4C55-805E-D421-437142FC3503}"/>
          </ac:spMkLst>
        </pc:spChg>
        <pc:spChg chg="add del mod">
          <ac:chgData name="Nuwan Janaranga Galabada Kankanamge" userId="43d136a9-870e-4ed2-82f8-0ecb9eb00db8" providerId="ADAL" clId="{5FD327A7-3D35-4109-8BA9-1FE5003C4805}" dt="2025-04-28T02:06:55.602" v="371" actId="478"/>
          <ac:spMkLst>
            <pc:docMk/>
            <pc:sldMk cId="1984359928" sldId="263"/>
            <ac:spMk id="7" creationId="{8599E673-A1DC-805C-A7C4-FF242F1469DE}"/>
          </ac:spMkLst>
        </pc:spChg>
        <pc:spChg chg="add mod">
          <ac:chgData name="Nuwan Janaranga Galabada Kankanamge" userId="43d136a9-870e-4ed2-82f8-0ecb9eb00db8" providerId="ADAL" clId="{5FD327A7-3D35-4109-8BA9-1FE5003C4805}" dt="2025-04-29T01:32:40.224" v="633" actId="21"/>
          <ac:spMkLst>
            <pc:docMk/>
            <pc:sldMk cId="1984359928" sldId="263"/>
            <ac:spMk id="9" creationId="{C063AF3B-9BEC-AD82-3543-F47A7BB0D26A}"/>
          </ac:spMkLst>
        </pc:spChg>
        <pc:picChg chg="add mod">
          <ac:chgData name="Nuwan Janaranga Galabada Kankanamge" userId="43d136a9-870e-4ed2-82f8-0ecb9eb00db8" providerId="ADAL" clId="{5FD327A7-3D35-4109-8BA9-1FE5003C4805}" dt="2025-04-28T02:06:53.279" v="370" actId="1076"/>
          <ac:picMkLst>
            <pc:docMk/>
            <pc:sldMk cId="1984359928" sldId="263"/>
            <ac:picMk id="6" creationId="{5DC6E66E-8185-5DA7-E8A2-07C9E25F3DDD}"/>
          </ac:picMkLst>
        </pc:picChg>
        <pc:picChg chg="add mod">
          <ac:chgData name="Nuwan Janaranga Galabada Kankanamge" userId="43d136a9-870e-4ed2-82f8-0ecb9eb00db8" providerId="ADAL" clId="{5FD327A7-3D35-4109-8BA9-1FE5003C4805}" dt="2025-04-28T02:07:18.614" v="375" actId="1076"/>
          <ac:picMkLst>
            <pc:docMk/>
            <pc:sldMk cId="1984359928" sldId="263"/>
            <ac:picMk id="11" creationId="{EA28155F-9C7A-C801-8AE5-919CA659B133}"/>
          </ac:picMkLst>
        </pc:picChg>
      </pc:sldChg>
      <pc:sldChg chg="del">
        <pc:chgData name="Nuwan Janaranga Galabada Kankanamge" userId="43d136a9-870e-4ed2-82f8-0ecb9eb00db8" providerId="ADAL" clId="{5FD327A7-3D35-4109-8BA9-1FE5003C4805}" dt="2025-04-28T02:07:46.345" v="376" actId="47"/>
        <pc:sldMkLst>
          <pc:docMk/>
          <pc:sldMk cId="640875349" sldId="264"/>
        </pc:sldMkLst>
      </pc:sldChg>
      <pc:sldChg chg="addSp delSp modSp mod">
        <pc:chgData name="Nuwan Janaranga Galabada Kankanamge" userId="43d136a9-870e-4ed2-82f8-0ecb9eb00db8" providerId="ADAL" clId="{5FD327A7-3D35-4109-8BA9-1FE5003C4805}" dt="2025-04-28T02:30:40.239" v="549" actId="14100"/>
        <pc:sldMkLst>
          <pc:docMk/>
          <pc:sldMk cId="3547462743" sldId="265"/>
        </pc:sldMkLst>
        <pc:spChg chg="mod">
          <ac:chgData name="Nuwan Janaranga Galabada Kankanamge" userId="43d136a9-870e-4ed2-82f8-0ecb9eb00db8" providerId="ADAL" clId="{5FD327A7-3D35-4109-8BA9-1FE5003C4805}" dt="2025-04-28T02:10:15.686" v="388" actId="20577"/>
          <ac:spMkLst>
            <pc:docMk/>
            <pc:sldMk cId="3547462743" sldId="265"/>
            <ac:spMk id="2" creationId="{42A70ADE-5736-22B0-AF07-368A60430108}"/>
          </ac:spMkLst>
        </pc:spChg>
        <pc:spChg chg="del mod">
          <ac:chgData name="Nuwan Janaranga Galabada Kankanamge" userId="43d136a9-870e-4ed2-82f8-0ecb9eb00db8" providerId="ADAL" clId="{5FD327A7-3D35-4109-8BA9-1FE5003C4805}" dt="2025-04-28T02:24:47.351" v="411" actId="478"/>
          <ac:spMkLst>
            <pc:docMk/>
            <pc:sldMk cId="3547462743" sldId="265"/>
            <ac:spMk id="3" creationId="{B1166E2E-7257-4A66-A449-F07A897A14AD}"/>
          </ac:spMkLst>
        </pc:spChg>
        <pc:spChg chg="del mod">
          <ac:chgData name="Nuwan Janaranga Galabada Kankanamge" userId="43d136a9-870e-4ed2-82f8-0ecb9eb00db8" providerId="ADAL" clId="{5FD327A7-3D35-4109-8BA9-1FE5003C4805}" dt="2025-04-28T02:10:21.774" v="390" actId="478"/>
          <ac:spMkLst>
            <pc:docMk/>
            <pc:sldMk cId="3547462743" sldId="265"/>
            <ac:spMk id="7" creationId="{097911C8-78DA-BD75-C02D-A8374AD3C3C5}"/>
          </ac:spMkLst>
        </pc:spChg>
        <pc:spChg chg="add del mod">
          <ac:chgData name="Nuwan Janaranga Galabada Kankanamge" userId="43d136a9-870e-4ed2-82f8-0ecb9eb00db8" providerId="ADAL" clId="{5FD327A7-3D35-4109-8BA9-1FE5003C4805}" dt="2025-04-28T02:24:50.486" v="413" actId="478"/>
          <ac:spMkLst>
            <pc:docMk/>
            <pc:sldMk cId="3547462743" sldId="265"/>
            <ac:spMk id="9" creationId="{E2624A38-53D0-A097-D4EA-A8974B113E98}"/>
          </ac:spMkLst>
        </pc:spChg>
        <pc:spChg chg="add mod">
          <ac:chgData name="Nuwan Janaranga Galabada Kankanamge" userId="43d136a9-870e-4ed2-82f8-0ecb9eb00db8" providerId="ADAL" clId="{5FD327A7-3D35-4109-8BA9-1FE5003C4805}" dt="2025-04-28T02:30:33.547" v="547" actId="1038"/>
          <ac:spMkLst>
            <pc:docMk/>
            <pc:sldMk cId="3547462743" sldId="265"/>
            <ac:spMk id="12" creationId="{3FC5BA18-2710-2B5D-B551-167AC2BF5DAE}"/>
          </ac:spMkLst>
        </pc:spChg>
        <pc:spChg chg="add mod">
          <ac:chgData name="Nuwan Janaranga Galabada Kankanamge" userId="43d136a9-870e-4ed2-82f8-0ecb9eb00db8" providerId="ADAL" clId="{5FD327A7-3D35-4109-8BA9-1FE5003C4805}" dt="2025-04-28T02:30:33.547" v="547" actId="1038"/>
          <ac:spMkLst>
            <pc:docMk/>
            <pc:sldMk cId="3547462743" sldId="265"/>
            <ac:spMk id="13" creationId="{2943092F-C9C5-8FEB-F8DE-3F989101BF18}"/>
          </ac:spMkLst>
        </pc:spChg>
        <pc:picChg chg="del mod">
          <ac:chgData name="Nuwan Janaranga Galabada Kankanamge" userId="43d136a9-870e-4ed2-82f8-0ecb9eb00db8" providerId="ADAL" clId="{5FD327A7-3D35-4109-8BA9-1FE5003C4805}" dt="2025-04-28T02:10:18.454" v="389" actId="478"/>
          <ac:picMkLst>
            <pc:docMk/>
            <pc:sldMk cId="3547462743" sldId="265"/>
            <ac:picMk id="5" creationId="{59C7CC28-2D19-276F-5B9C-7EC4F642D810}"/>
          </ac:picMkLst>
        </pc:picChg>
        <pc:picChg chg="add mod">
          <ac:chgData name="Nuwan Janaranga Galabada Kankanamge" userId="43d136a9-870e-4ed2-82f8-0ecb9eb00db8" providerId="ADAL" clId="{5FD327A7-3D35-4109-8BA9-1FE5003C4805}" dt="2025-04-28T02:30:37.403" v="548" actId="14100"/>
          <ac:picMkLst>
            <pc:docMk/>
            <pc:sldMk cId="3547462743" sldId="265"/>
            <ac:picMk id="10" creationId="{089ACAB8-B37F-15F2-D380-40EF475B1E88}"/>
          </ac:picMkLst>
        </pc:picChg>
        <pc:picChg chg="add mod">
          <ac:chgData name="Nuwan Janaranga Galabada Kankanamge" userId="43d136a9-870e-4ed2-82f8-0ecb9eb00db8" providerId="ADAL" clId="{5FD327A7-3D35-4109-8BA9-1FE5003C4805}" dt="2025-04-28T02:30:40.239" v="549" actId="14100"/>
          <ac:picMkLst>
            <pc:docMk/>
            <pc:sldMk cId="3547462743" sldId="265"/>
            <ac:picMk id="11" creationId="{BCAFD241-EB5A-AF1A-CD9E-2A3E31229752}"/>
          </ac:picMkLst>
        </pc:picChg>
      </pc:sldChg>
      <pc:sldChg chg="addSp delSp modSp mod">
        <pc:chgData name="Nuwan Janaranga Galabada Kankanamge" userId="43d136a9-870e-4ed2-82f8-0ecb9eb00db8" providerId="ADAL" clId="{5FD327A7-3D35-4109-8BA9-1FE5003C4805}" dt="2025-04-28T02:37:01.788" v="597" actId="478"/>
        <pc:sldMkLst>
          <pc:docMk/>
          <pc:sldMk cId="238702101" sldId="266"/>
        </pc:sldMkLst>
        <pc:spChg chg="del mod">
          <ac:chgData name="Nuwan Janaranga Galabada Kankanamge" userId="43d136a9-870e-4ed2-82f8-0ecb9eb00db8" providerId="ADAL" clId="{5FD327A7-3D35-4109-8BA9-1FE5003C4805}" dt="2025-04-28T02:26:28.450" v="466" actId="478"/>
          <ac:spMkLst>
            <pc:docMk/>
            <pc:sldMk cId="238702101" sldId="266"/>
            <ac:spMk id="2" creationId="{A5B8829F-6563-257A-29CE-8774E97BDB67}"/>
          </ac:spMkLst>
        </pc:spChg>
        <pc:spChg chg="del">
          <ac:chgData name="Nuwan Janaranga Galabada Kankanamge" userId="43d136a9-870e-4ed2-82f8-0ecb9eb00db8" providerId="ADAL" clId="{5FD327A7-3D35-4109-8BA9-1FE5003C4805}" dt="2025-04-28T02:28:22.957" v="470" actId="478"/>
          <ac:spMkLst>
            <pc:docMk/>
            <pc:sldMk cId="238702101" sldId="266"/>
            <ac:spMk id="10" creationId="{8B2773CD-6CE9-44FA-3212-E470207C0377}"/>
          </ac:spMkLst>
        </pc:spChg>
        <pc:spChg chg="del mod">
          <ac:chgData name="Nuwan Janaranga Galabada Kankanamge" userId="43d136a9-870e-4ed2-82f8-0ecb9eb00db8" providerId="ADAL" clId="{5FD327A7-3D35-4109-8BA9-1FE5003C4805}" dt="2025-04-28T02:37:01.788" v="597" actId="478"/>
          <ac:spMkLst>
            <pc:docMk/>
            <pc:sldMk cId="238702101" sldId="266"/>
            <ac:spMk id="11" creationId="{2855060A-32F9-AA8D-8606-DF4B1CA31171}"/>
          </ac:spMkLst>
        </pc:spChg>
        <pc:spChg chg="del">
          <ac:chgData name="Nuwan Janaranga Galabada Kankanamge" userId="43d136a9-870e-4ed2-82f8-0ecb9eb00db8" providerId="ADAL" clId="{5FD327A7-3D35-4109-8BA9-1FE5003C4805}" dt="2025-04-28T02:28:25.005" v="471" actId="478"/>
          <ac:spMkLst>
            <pc:docMk/>
            <pc:sldMk cId="238702101" sldId="266"/>
            <ac:spMk id="12" creationId="{3F41B2BA-6F10-A7B6-4997-D08D9E290EEE}"/>
          </ac:spMkLst>
        </pc:spChg>
        <pc:spChg chg="del">
          <ac:chgData name="Nuwan Janaranga Galabada Kankanamge" userId="43d136a9-870e-4ed2-82f8-0ecb9eb00db8" providerId="ADAL" clId="{5FD327A7-3D35-4109-8BA9-1FE5003C4805}" dt="2025-04-28T02:37:00.456" v="595" actId="478"/>
          <ac:spMkLst>
            <pc:docMk/>
            <pc:sldMk cId="238702101" sldId="266"/>
            <ac:spMk id="13" creationId="{898120D0-8962-FC3D-CBA4-1F1A7BD84584}"/>
          </ac:spMkLst>
        </pc:spChg>
        <pc:spChg chg="add del mod">
          <ac:chgData name="Nuwan Janaranga Galabada Kankanamge" userId="43d136a9-870e-4ed2-82f8-0ecb9eb00db8" providerId="ADAL" clId="{5FD327A7-3D35-4109-8BA9-1FE5003C4805}" dt="2025-04-28T02:26:31.676" v="468" actId="478"/>
          <ac:spMkLst>
            <pc:docMk/>
            <pc:sldMk cId="238702101" sldId="266"/>
            <ac:spMk id="14" creationId="{65C3F923-54C4-2C18-D786-510709B84301}"/>
          </ac:spMkLst>
        </pc:spChg>
        <pc:spChg chg="add mod">
          <ac:chgData name="Nuwan Janaranga Galabada Kankanamge" userId="43d136a9-870e-4ed2-82f8-0ecb9eb00db8" providerId="ADAL" clId="{5FD327A7-3D35-4109-8BA9-1FE5003C4805}" dt="2025-04-28T02:26:35.575" v="469" actId="1076"/>
          <ac:spMkLst>
            <pc:docMk/>
            <pc:sldMk cId="238702101" sldId="266"/>
            <ac:spMk id="15" creationId="{B6323321-C44A-5001-8C61-DC56236306DC}"/>
          </ac:spMkLst>
        </pc:spChg>
        <pc:spChg chg="add mod">
          <ac:chgData name="Nuwan Janaranga Galabada Kankanamge" userId="43d136a9-870e-4ed2-82f8-0ecb9eb00db8" providerId="ADAL" clId="{5FD327A7-3D35-4109-8BA9-1FE5003C4805}" dt="2025-04-28T02:30:06.779" v="495" actId="1076"/>
          <ac:spMkLst>
            <pc:docMk/>
            <pc:sldMk cId="238702101" sldId="266"/>
            <ac:spMk id="17" creationId="{1CAB5CE2-FFF5-5500-0423-A92AAE6E775F}"/>
          </ac:spMkLst>
        </pc:spChg>
        <pc:spChg chg="add mod">
          <ac:chgData name="Nuwan Janaranga Galabada Kankanamge" userId="43d136a9-870e-4ed2-82f8-0ecb9eb00db8" providerId="ADAL" clId="{5FD327A7-3D35-4109-8BA9-1FE5003C4805}" dt="2025-04-28T02:30:00.172" v="493" actId="1076"/>
          <ac:spMkLst>
            <pc:docMk/>
            <pc:sldMk cId="238702101" sldId="266"/>
            <ac:spMk id="19" creationId="{CA32B10A-1653-1E16-C3C0-D82A7D2E259C}"/>
          </ac:spMkLst>
        </pc:spChg>
        <pc:picChg chg="del">
          <ac:chgData name="Nuwan Janaranga Galabada Kankanamge" userId="43d136a9-870e-4ed2-82f8-0ecb9eb00db8" providerId="ADAL" clId="{5FD327A7-3D35-4109-8BA9-1FE5003C4805}" dt="2025-04-28T02:26:13.643" v="465" actId="478"/>
          <ac:picMkLst>
            <pc:docMk/>
            <pc:sldMk cId="238702101" sldId="266"/>
            <ac:picMk id="4" creationId="{B1B778FE-363B-D044-E0FD-3FD23860D9CB}"/>
          </ac:picMkLst>
        </pc:picChg>
        <pc:picChg chg="mod">
          <ac:chgData name="Nuwan Janaranga Galabada Kankanamge" userId="43d136a9-870e-4ed2-82f8-0ecb9eb00db8" providerId="ADAL" clId="{5FD327A7-3D35-4109-8BA9-1FE5003C4805}" dt="2025-04-28T02:29:14.071" v="479" actId="1076"/>
          <ac:picMkLst>
            <pc:docMk/>
            <pc:sldMk cId="238702101" sldId="266"/>
            <ac:picMk id="5" creationId="{7F3002D4-C826-9EF5-3E5D-28B2AD94C7BE}"/>
          </ac:picMkLst>
        </pc:picChg>
        <pc:picChg chg="del">
          <ac:chgData name="Nuwan Janaranga Galabada Kankanamge" userId="43d136a9-870e-4ed2-82f8-0ecb9eb00db8" providerId="ADAL" clId="{5FD327A7-3D35-4109-8BA9-1FE5003C4805}" dt="2025-04-28T02:26:13.643" v="465" actId="478"/>
          <ac:picMkLst>
            <pc:docMk/>
            <pc:sldMk cId="238702101" sldId="266"/>
            <ac:picMk id="6" creationId="{AAC564C4-7CC5-1FDC-D5ED-80CD98DBB0AD}"/>
          </ac:picMkLst>
        </pc:picChg>
        <pc:picChg chg="mod">
          <ac:chgData name="Nuwan Janaranga Galabada Kankanamge" userId="43d136a9-870e-4ed2-82f8-0ecb9eb00db8" providerId="ADAL" clId="{5FD327A7-3D35-4109-8BA9-1FE5003C4805}" dt="2025-04-28T02:29:34.667" v="488" actId="1076"/>
          <ac:picMkLst>
            <pc:docMk/>
            <pc:sldMk cId="238702101" sldId="266"/>
            <ac:picMk id="7" creationId="{9399F76A-0B63-3861-DE8F-9BE444C848C2}"/>
          </ac:picMkLst>
        </pc:picChg>
        <pc:picChg chg="del mod">
          <ac:chgData name="Nuwan Janaranga Galabada Kankanamge" userId="43d136a9-870e-4ed2-82f8-0ecb9eb00db8" providerId="ADAL" clId="{5FD327A7-3D35-4109-8BA9-1FE5003C4805}" dt="2025-04-28T02:29:01.997" v="474" actId="478"/>
          <ac:picMkLst>
            <pc:docMk/>
            <pc:sldMk cId="238702101" sldId="266"/>
            <ac:picMk id="8" creationId="{409D416C-73BB-BBBC-5AE2-8A37A78536D2}"/>
          </ac:picMkLst>
        </pc:picChg>
      </pc:sldChg>
      <pc:sldChg chg="modSp mod">
        <pc:chgData name="Nuwan Janaranga Galabada Kankanamge" userId="43d136a9-870e-4ed2-82f8-0ecb9eb00db8" providerId="ADAL" clId="{5FD327A7-3D35-4109-8BA9-1FE5003C4805}" dt="2025-04-28T02:31:20.769" v="558" actId="14100"/>
        <pc:sldMkLst>
          <pc:docMk/>
          <pc:sldMk cId="1515711897" sldId="267"/>
        </pc:sldMkLst>
        <pc:spChg chg="mod">
          <ac:chgData name="Nuwan Janaranga Galabada Kankanamge" userId="43d136a9-870e-4ed2-82f8-0ecb9eb00db8" providerId="ADAL" clId="{5FD327A7-3D35-4109-8BA9-1FE5003C4805}" dt="2025-04-28T02:31:01.066" v="550" actId="1076"/>
          <ac:spMkLst>
            <pc:docMk/>
            <pc:sldMk cId="1515711897" sldId="267"/>
            <ac:spMk id="2" creationId="{1C21EA3F-3FB2-19E6-C588-57690854736A}"/>
          </ac:spMkLst>
        </pc:spChg>
        <pc:spChg chg="mod">
          <ac:chgData name="Nuwan Janaranga Galabada Kankanamge" userId="43d136a9-870e-4ed2-82f8-0ecb9eb00db8" providerId="ADAL" clId="{5FD327A7-3D35-4109-8BA9-1FE5003C4805}" dt="2025-04-28T02:31:20.769" v="558" actId="14100"/>
          <ac:spMkLst>
            <pc:docMk/>
            <pc:sldMk cId="1515711897" sldId="267"/>
            <ac:spMk id="3" creationId="{B73F84A3-54F0-5EA0-1540-97E27F0E3CE1}"/>
          </ac:spMkLst>
        </pc:spChg>
      </pc:sldChg>
      <pc:sldChg chg="delSp modSp mod">
        <pc:chgData name="Nuwan Janaranga Galabada Kankanamge" userId="43d136a9-870e-4ed2-82f8-0ecb9eb00db8" providerId="ADAL" clId="{5FD327A7-3D35-4109-8BA9-1FE5003C4805}" dt="2025-04-28T02:31:50.620" v="579" actId="122"/>
        <pc:sldMkLst>
          <pc:docMk/>
          <pc:sldMk cId="2937861839" sldId="268"/>
        </pc:sldMkLst>
        <pc:spChg chg="mod">
          <ac:chgData name="Nuwan Janaranga Galabada Kankanamge" userId="43d136a9-870e-4ed2-82f8-0ecb9eb00db8" providerId="ADAL" clId="{5FD327A7-3D35-4109-8BA9-1FE5003C4805}" dt="2025-04-28T02:31:50.620" v="579" actId="122"/>
          <ac:spMkLst>
            <pc:docMk/>
            <pc:sldMk cId="2937861839" sldId="268"/>
            <ac:spMk id="2" creationId="{ACD46855-104B-C7A0-48BF-BCF2641DF156}"/>
          </ac:spMkLst>
        </pc:spChg>
        <pc:spChg chg="del">
          <ac:chgData name="Nuwan Janaranga Galabada Kankanamge" userId="43d136a9-870e-4ed2-82f8-0ecb9eb00db8" providerId="ADAL" clId="{5FD327A7-3D35-4109-8BA9-1FE5003C4805}" dt="2025-04-28T02:31:33.471" v="559" actId="478"/>
          <ac:spMkLst>
            <pc:docMk/>
            <pc:sldMk cId="2937861839" sldId="268"/>
            <ac:spMk id="3" creationId="{BDE22A65-6DA5-170E-AB58-581F574F5A1B}"/>
          </ac:spMkLst>
        </pc:spChg>
      </pc:sldChg>
      <pc:sldChg chg="modSp add mod">
        <pc:chgData name="Nuwan Janaranga Galabada Kankanamge" userId="43d136a9-870e-4ed2-82f8-0ecb9eb00db8" providerId="ADAL" clId="{5FD327A7-3D35-4109-8BA9-1FE5003C4805}" dt="2025-04-27T21:26:51.538" v="33" actId="6549"/>
        <pc:sldMkLst>
          <pc:docMk/>
          <pc:sldMk cId="3071620824" sldId="269"/>
        </pc:sldMkLst>
        <pc:spChg chg="mod">
          <ac:chgData name="Nuwan Janaranga Galabada Kankanamge" userId="43d136a9-870e-4ed2-82f8-0ecb9eb00db8" providerId="ADAL" clId="{5FD327A7-3D35-4109-8BA9-1FE5003C4805}" dt="2025-04-27T21:26:46.593" v="32" actId="20577"/>
          <ac:spMkLst>
            <pc:docMk/>
            <pc:sldMk cId="3071620824" sldId="269"/>
            <ac:spMk id="2" creationId="{2421FF35-6FB0-D7FF-BF39-5908754B1DCC}"/>
          </ac:spMkLst>
        </pc:spChg>
        <pc:spChg chg="mod">
          <ac:chgData name="Nuwan Janaranga Galabada Kankanamge" userId="43d136a9-870e-4ed2-82f8-0ecb9eb00db8" providerId="ADAL" clId="{5FD327A7-3D35-4109-8BA9-1FE5003C4805}" dt="2025-04-27T21:26:51.538" v="33" actId="6549"/>
          <ac:spMkLst>
            <pc:docMk/>
            <pc:sldMk cId="3071620824" sldId="269"/>
            <ac:spMk id="3" creationId="{94F8DE9B-7D08-7552-9EB5-5D8D74CF86E4}"/>
          </ac:spMkLst>
        </pc:spChg>
      </pc:sldChg>
      <pc:sldChg chg="modSp new del mod">
        <pc:chgData name="Nuwan Janaranga Galabada Kankanamge" userId="43d136a9-870e-4ed2-82f8-0ecb9eb00db8" providerId="ADAL" clId="{5FD327A7-3D35-4109-8BA9-1FE5003C4805}" dt="2025-04-28T00:55:41.748" v="177" actId="47"/>
        <pc:sldMkLst>
          <pc:docMk/>
          <pc:sldMk cId="75481281" sldId="270"/>
        </pc:sldMkLst>
        <pc:spChg chg="mod">
          <ac:chgData name="Nuwan Janaranga Galabada Kankanamge" userId="43d136a9-870e-4ed2-82f8-0ecb9eb00db8" providerId="ADAL" clId="{5FD327A7-3D35-4109-8BA9-1FE5003C4805}" dt="2025-04-28T00:43:06.291" v="72"/>
          <ac:spMkLst>
            <pc:docMk/>
            <pc:sldMk cId="75481281" sldId="270"/>
            <ac:spMk id="2" creationId="{56D7FF72-570D-C32E-216E-C63667A780AF}"/>
          </ac:spMkLst>
        </pc:spChg>
        <pc:spChg chg="mod">
          <ac:chgData name="Nuwan Janaranga Galabada Kankanamge" userId="43d136a9-870e-4ed2-82f8-0ecb9eb00db8" providerId="ADAL" clId="{5FD327A7-3D35-4109-8BA9-1FE5003C4805}" dt="2025-04-28T00:40:40.682" v="58"/>
          <ac:spMkLst>
            <pc:docMk/>
            <pc:sldMk cId="75481281" sldId="270"/>
            <ac:spMk id="3" creationId="{BE8BF9C5-0E84-D199-A66C-D5E4D8C531A5}"/>
          </ac:spMkLst>
        </pc:spChg>
      </pc:sldChg>
      <pc:sldChg chg="addSp modSp add mod">
        <pc:chgData name="Nuwan Janaranga Galabada Kankanamge" userId="43d136a9-870e-4ed2-82f8-0ecb9eb00db8" providerId="ADAL" clId="{5FD327A7-3D35-4109-8BA9-1FE5003C4805}" dt="2025-04-28T00:47:34.667" v="99" actId="1076"/>
        <pc:sldMkLst>
          <pc:docMk/>
          <pc:sldMk cId="3059240555" sldId="271"/>
        </pc:sldMkLst>
        <pc:spChg chg="mod">
          <ac:chgData name="Nuwan Janaranga Galabada Kankanamge" userId="43d136a9-870e-4ed2-82f8-0ecb9eb00db8" providerId="ADAL" clId="{5FD327A7-3D35-4109-8BA9-1FE5003C4805}" dt="2025-04-28T00:46:07.744" v="90" actId="20577"/>
          <ac:spMkLst>
            <pc:docMk/>
            <pc:sldMk cId="3059240555" sldId="271"/>
            <ac:spMk id="2" creationId="{F900E944-B660-F461-DC86-29A7F22226AF}"/>
          </ac:spMkLst>
        </pc:spChg>
        <pc:spChg chg="mod">
          <ac:chgData name="Nuwan Janaranga Galabada Kankanamge" userId="43d136a9-870e-4ed2-82f8-0ecb9eb00db8" providerId="ADAL" clId="{5FD327A7-3D35-4109-8BA9-1FE5003C4805}" dt="2025-04-28T00:46:46.062" v="96"/>
          <ac:spMkLst>
            <pc:docMk/>
            <pc:sldMk cId="3059240555" sldId="271"/>
            <ac:spMk id="3" creationId="{332AF5B3-8A6B-5DA1-D037-5F4263DFC82B}"/>
          </ac:spMkLst>
        </pc:spChg>
        <pc:picChg chg="add mod">
          <ac:chgData name="Nuwan Janaranga Galabada Kankanamge" userId="43d136a9-870e-4ed2-82f8-0ecb9eb00db8" providerId="ADAL" clId="{5FD327A7-3D35-4109-8BA9-1FE5003C4805}" dt="2025-04-28T00:47:34.667" v="99" actId="1076"/>
          <ac:picMkLst>
            <pc:docMk/>
            <pc:sldMk cId="3059240555" sldId="271"/>
            <ac:picMk id="1026" creationId="{92982DB3-EE52-85FE-BF7C-0FF25108E656}"/>
          </ac:picMkLst>
        </pc:picChg>
      </pc:sldChg>
      <pc:sldChg chg="addSp delSp modSp add mod">
        <pc:chgData name="Nuwan Janaranga Galabada Kankanamge" userId="43d136a9-870e-4ed2-82f8-0ecb9eb00db8" providerId="ADAL" clId="{5FD327A7-3D35-4109-8BA9-1FE5003C4805}" dt="2025-04-29T01:30:37.883" v="628" actId="1035"/>
        <pc:sldMkLst>
          <pc:docMk/>
          <pc:sldMk cId="3752012440" sldId="272"/>
        </pc:sldMkLst>
        <pc:spChg chg="mod">
          <ac:chgData name="Nuwan Janaranga Galabada Kankanamge" userId="43d136a9-870e-4ed2-82f8-0ecb9eb00db8" providerId="ADAL" clId="{5FD327A7-3D35-4109-8BA9-1FE5003C4805}" dt="2025-04-28T00:49:02.625" v="137" actId="20577"/>
          <ac:spMkLst>
            <pc:docMk/>
            <pc:sldMk cId="3752012440" sldId="272"/>
            <ac:spMk id="2" creationId="{4A739D97-82AA-1A99-5802-83FE4EF4CF4D}"/>
          </ac:spMkLst>
        </pc:spChg>
        <pc:spChg chg="mod">
          <ac:chgData name="Nuwan Janaranga Galabada Kankanamge" userId="43d136a9-870e-4ed2-82f8-0ecb9eb00db8" providerId="ADAL" clId="{5FD327A7-3D35-4109-8BA9-1FE5003C4805}" dt="2025-04-28T00:55:32.044" v="176" actId="255"/>
          <ac:spMkLst>
            <pc:docMk/>
            <pc:sldMk cId="3752012440" sldId="272"/>
            <ac:spMk id="3" creationId="{3AAF655D-2021-8C7F-45BF-4682A7139438}"/>
          </ac:spMkLst>
        </pc:spChg>
        <pc:picChg chg="add mod">
          <ac:chgData name="Nuwan Janaranga Galabada Kankanamge" userId="43d136a9-870e-4ed2-82f8-0ecb9eb00db8" providerId="ADAL" clId="{5FD327A7-3D35-4109-8BA9-1FE5003C4805}" dt="2025-04-29T01:30:37.883" v="628" actId="1035"/>
          <ac:picMkLst>
            <pc:docMk/>
            <pc:sldMk cId="3752012440" sldId="272"/>
            <ac:picMk id="5" creationId="{8EE6857F-1364-7D37-6663-F4E6E7357A0F}"/>
          </ac:picMkLst>
        </pc:picChg>
        <pc:picChg chg="del">
          <ac:chgData name="Nuwan Janaranga Galabada Kankanamge" userId="43d136a9-870e-4ed2-82f8-0ecb9eb00db8" providerId="ADAL" clId="{5FD327A7-3D35-4109-8BA9-1FE5003C4805}" dt="2025-04-28T00:48:12.495" v="101" actId="478"/>
          <ac:picMkLst>
            <pc:docMk/>
            <pc:sldMk cId="3752012440" sldId="272"/>
            <ac:picMk id="1026" creationId="{DDD0B6FB-B925-F319-7466-DA5F2DA3007F}"/>
          </ac:picMkLst>
        </pc:picChg>
        <pc:picChg chg="add mod">
          <ac:chgData name="Nuwan Janaranga Galabada Kankanamge" userId="43d136a9-870e-4ed2-82f8-0ecb9eb00db8" providerId="ADAL" clId="{5FD327A7-3D35-4109-8BA9-1FE5003C4805}" dt="2025-04-29T01:30:36.912" v="627" actId="1035"/>
          <ac:picMkLst>
            <pc:docMk/>
            <pc:sldMk cId="3752012440" sldId="272"/>
            <ac:picMk id="3074" creationId="{E12F4C1A-D200-B4D4-AE9A-CB5EAE5C5AFB}"/>
          </ac:picMkLst>
        </pc:picChg>
      </pc:sldChg>
      <pc:sldChg chg="new del">
        <pc:chgData name="Nuwan Janaranga Galabada Kankanamge" userId="43d136a9-870e-4ed2-82f8-0ecb9eb00db8" providerId="ADAL" clId="{5FD327A7-3D35-4109-8BA9-1FE5003C4805}" dt="2025-04-28T01:47:41.736" v="216" actId="680"/>
        <pc:sldMkLst>
          <pc:docMk/>
          <pc:sldMk cId="110221950" sldId="273"/>
        </pc:sldMkLst>
      </pc:sldChg>
      <pc:sldChg chg="addSp delSp modSp add mod">
        <pc:chgData name="Nuwan Janaranga Galabada Kankanamge" userId="43d136a9-870e-4ed2-82f8-0ecb9eb00db8" providerId="ADAL" clId="{5FD327A7-3D35-4109-8BA9-1FE5003C4805}" dt="2025-04-29T02:02:56.651" v="656" actId="20577"/>
        <pc:sldMkLst>
          <pc:docMk/>
          <pc:sldMk cId="3837882721" sldId="273"/>
        </pc:sldMkLst>
        <pc:spChg chg="mod">
          <ac:chgData name="Nuwan Janaranga Galabada Kankanamge" userId="43d136a9-870e-4ed2-82f8-0ecb9eb00db8" providerId="ADAL" clId="{5FD327A7-3D35-4109-8BA9-1FE5003C4805}" dt="2025-04-29T02:02:56.651" v="656" actId="20577"/>
          <ac:spMkLst>
            <pc:docMk/>
            <pc:sldMk cId="3837882721" sldId="273"/>
            <ac:spMk id="2" creationId="{FD03F89B-C9BD-6710-C816-B7895EF9F4C7}"/>
          </ac:spMkLst>
        </pc:spChg>
        <pc:spChg chg="mod">
          <ac:chgData name="Nuwan Janaranga Galabada Kankanamge" userId="43d136a9-870e-4ed2-82f8-0ecb9eb00db8" providerId="ADAL" clId="{5FD327A7-3D35-4109-8BA9-1FE5003C4805}" dt="2025-04-28T01:53:45.936" v="309" actId="20577"/>
          <ac:spMkLst>
            <pc:docMk/>
            <pc:sldMk cId="3837882721" sldId="273"/>
            <ac:spMk id="3" creationId="{13A59084-28C6-47C8-764F-EDD8EAD43117}"/>
          </ac:spMkLst>
        </pc:spChg>
        <pc:spChg chg="add mod">
          <ac:chgData name="Nuwan Janaranga Galabada Kankanamge" userId="43d136a9-870e-4ed2-82f8-0ecb9eb00db8" providerId="ADAL" clId="{5FD327A7-3D35-4109-8BA9-1FE5003C4805}" dt="2025-04-28T01:50:03.856" v="245"/>
          <ac:spMkLst>
            <pc:docMk/>
            <pc:sldMk cId="3837882721" sldId="273"/>
            <ac:spMk id="6" creationId="{517A6E0E-0A53-1C91-0261-CF669142EB0C}"/>
          </ac:spMkLst>
        </pc:spChg>
        <pc:picChg chg="add mod">
          <ac:chgData name="Nuwan Janaranga Galabada Kankanamge" userId="43d136a9-870e-4ed2-82f8-0ecb9eb00db8" providerId="ADAL" clId="{5FD327A7-3D35-4109-8BA9-1FE5003C4805}" dt="2025-04-28T01:53:40.802" v="308" actId="1076"/>
          <ac:picMkLst>
            <pc:docMk/>
            <pc:sldMk cId="3837882721" sldId="273"/>
            <ac:picMk id="4" creationId="{00834305-5DE1-DDA3-3A77-000224D8166E}"/>
          </ac:picMkLst>
        </pc:picChg>
        <pc:picChg chg="del">
          <ac:chgData name="Nuwan Janaranga Galabada Kankanamge" userId="43d136a9-870e-4ed2-82f8-0ecb9eb00db8" providerId="ADAL" clId="{5FD327A7-3D35-4109-8BA9-1FE5003C4805}" dt="2025-04-28T01:48:12.726" v="233" actId="478"/>
          <ac:picMkLst>
            <pc:docMk/>
            <pc:sldMk cId="3837882721" sldId="273"/>
            <ac:picMk id="5" creationId="{CFC76BC8-B309-4C3E-0776-E90C797585EC}"/>
          </ac:picMkLst>
        </pc:picChg>
      </pc:sldChg>
      <pc:sldChg chg="addSp delSp modSp add mod">
        <pc:chgData name="Nuwan Janaranga Galabada Kankanamge" userId="43d136a9-870e-4ed2-82f8-0ecb9eb00db8" providerId="ADAL" clId="{5FD327A7-3D35-4109-8BA9-1FE5003C4805}" dt="2025-04-28T02:16:50.594" v="410" actId="1076"/>
        <pc:sldMkLst>
          <pc:docMk/>
          <pc:sldMk cId="1308023127" sldId="274"/>
        </pc:sldMkLst>
        <pc:spChg chg="mod">
          <ac:chgData name="Nuwan Janaranga Galabada Kankanamge" userId="43d136a9-870e-4ed2-82f8-0ecb9eb00db8" providerId="ADAL" clId="{5FD327A7-3D35-4109-8BA9-1FE5003C4805}" dt="2025-04-28T02:15:24.078" v="398" actId="20577"/>
          <ac:spMkLst>
            <pc:docMk/>
            <pc:sldMk cId="1308023127" sldId="274"/>
            <ac:spMk id="2" creationId="{0E5350FA-B2DB-85B3-B8C2-D4C7B08CE83E}"/>
          </ac:spMkLst>
        </pc:spChg>
        <pc:spChg chg="del">
          <ac:chgData name="Nuwan Janaranga Galabada Kankanamge" userId="43d136a9-870e-4ed2-82f8-0ecb9eb00db8" providerId="ADAL" clId="{5FD327A7-3D35-4109-8BA9-1FE5003C4805}" dt="2025-04-28T02:15:40.675" v="399" actId="478"/>
          <ac:spMkLst>
            <pc:docMk/>
            <pc:sldMk cId="1308023127" sldId="274"/>
            <ac:spMk id="3" creationId="{9BE741F9-FB2A-5F9B-5245-EA879E7767DB}"/>
          </ac:spMkLst>
        </pc:spChg>
        <pc:spChg chg="add del mod">
          <ac:chgData name="Nuwan Janaranga Galabada Kankanamge" userId="43d136a9-870e-4ed2-82f8-0ecb9eb00db8" providerId="ADAL" clId="{5FD327A7-3D35-4109-8BA9-1FE5003C4805}" dt="2025-04-28T02:15:42.994" v="400" actId="478"/>
          <ac:spMkLst>
            <pc:docMk/>
            <pc:sldMk cId="1308023127" sldId="274"/>
            <ac:spMk id="5" creationId="{1E2BA144-AFF5-9D25-40DF-E41976765ABB}"/>
          </ac:spMkLst>
        </pc:spChg>
        <pc:picChg chg="add mod">
          <ac:chgData name="Nuwan Janaranga Galabada Kankanamge" userId="43d136a9-870e-4ed2-82f8-0ecb9eb00db8" providerId="ADAL" clId="{5FD327A7-3D35-4109-8BA9-1FE5003C4805}" dt="2025-04-28T02:16:50.594" v="410" actId="1076"/>
          <ac:picMkLst>
            <pc:docMk/>
            <pc:sldMk cId="1308023127" sldId="274"/>
            <ac:picMk id="7" creationId="{229458C9-61D4-ED60-EBFA-7937C66FB2CA}"/>
          </ac:picMkLst>
        </pc:picChg>
      </pc:sldChg>
      <pc:sldChg chg="addSp delSp modSp add mod ord">
        <pc:chgData name="Nuwan Janaranga Galabada Kankanamge" userId="43d136a9-870e-4ed2-82f8-0ecb9eb00db8" providerId="ADAL" clId="{5FD327A7-3D35-4109-8BA9-1FE5003C4805}" dt="2025-04-29T02:47:35.610" v="657" actId="207"/>
        <pc:sldMkLst>
          <pc:docMk/>
          <pc:sldMk cId="617507936" sldId="275"/>
        </pc:sldMkLst>
        <pc:spChg chg="mod">
          <ac:chgData name="Nuwan Janaranga Galabada Kankanamge" userId="43d136a9-870e-4ed2-82f8-0ecb9eb00db8" providerId="ADAL" clId="{5FD327A7-3D35-4109-8BA9-1FE5003C4805}" dt="2025-04-28T02:32:31.473" v="591" actId="20577"/>
          <ac:spMkLst>
            <pc:docMk/>
            <pc:sldMk cId="617507936" sldId="275"/>
            <ac:spMk id="2" creationId="{AA4F3770-4787-DFF4-A7E2-53084A8D2819}"/>
          </ac:spMkLst>
        </pc:spChg>
        <pc:spChg chg="del">
          <ac:chgData name="Nuwan Janaranga Galabada Kankanamge" userId="43d136a9-870e-4ed2-82f8-0ecb9eb00db8" providerId="ADAL" clId="{5FD327A7-3D35-4109-8BA9-1FE5003C4805}" dt="2025-04-28T02:32:34.396" v="592" actId="478"/>
          <ac:spMkLst>
            <pc:docMk/>
            <pc:sldMk cId="617507936" sldId="275"/>
            <ac:spMk id="3" creationId="{A5CA77D0-5D1D-D8C9-CADE-363326E4186C}"/>
          </ac:spMkLst>
        </pc:spChg>
        <pc:spChg chg="mod">
          <ac:chgData name="Nuwan Janaranga Galabada Kankanamge" userId="43d136a9-870e-4ed2-82f8-0ecb9eb00db8" providerId="ADAL" clId="{5FD327A7-3D35-4109-8BA9-1FE5003C4805}" dt="2025-04-29T01:32:53.625" v="647" actId="1036"/>
          <ac:spMkLst>
            <pc:docMk/>
            <pc:sldMk cId="617507936" sldId="275"/>
            <ac:spMk id="5" creationId="{69384AA4-1BF7-9CFB-D146-2216AFE72CC0}"/>
          </ac:spMkLst>
        </pc:spChg>
        <pc:spChg chg="add del mod">
          <ac:chgData name="Nuwan Janaranga Galabada Kankanamge" userId="43d136a9-870e-4ed2-82f8-0ecb9eb00db8" providerId="ADAL" clId="{5FD327A7-3D35-4109-8BA9-1FE5003C4805}" dt="2025-04-28T02:32:36.870" v="594" actId="478"/>
          <ac:spMkLst>
            <pc:docMk/>
            <pc:sldMk cId="617507936" sldId="275"/>
            <ac:spMk id="6" creationId="{2E8AA493-6216-FBA1-FA11-FAB22E384B8F}"/>
          </ac:spMkLst>
        </pc:spChg>
        <pc:spChg chg="mod">
          <ac:chgData name="Nuwan Janaranga Galabada Kankanamge" userId="43d136a9-870e-4ed2-82f8-0ecb9eb00db8" providerId="ADAL" clId="{5FD327A7-3D35-4109-8BA9-1FE5003C4805}" dt="2025-04-29T01:32:53.625" v="647" actId="1036"/>
          <ac:spMkLst>
            <pc:docMk/>
            <pc:sldMk cId="617507936" sldId="275"/>
            <ac:spMk id="7" creationId="{A8171DBF-5E7D-FA48-60B5-3ED8B47C245F}"/>
          </ac:spMkLst>
        </pc:spChg>
        <pc:spChg chg="mod">
          <ac:chgData name="Nuwan Janaranga Galabada Kankanamge" userId="43d136a9-870e-4ed2-82f8-0ecb9eb00db8" providerId="ADAL" clId="{5FD327A7-3D35-4109-8BA9-1FE5003C4805}" dt="2025-04-29T01:32:53.625" v="647" actId="1036"/>
          <ac:spMkLst>
            <pc:docMk/>
            <pc:sldMk cId="617507936" sldId="275"/>
            <ac:spMk id="9" creationId="{BFE6790D-2B82-DE29-6FA1-7D85F67217E3}"/>
          </ac:spMkLst>
        </pc:spChg>
        <pc:spChg chg="add mod">
          <ac:chgData name="Nuwan Janaranga Galabada Kankanamge" userId="43d136a9-870e-4ed2-82f8-0ecb9eb00db8" providerId="ADAL" clId="{5FD327A7-3D35-4109-8BA9-1FE5003C4805}" dt="2025-04-29T01:33:11.582" v="653" actId="14100"/>
          <ac:spMkLst>
            <pc:docMk/>
            <pc:sldMk cId="617507936" sldId="275"/>
            <ac:spMk id="11" creationId="{15BA2DC5-F219-8B9B-5356-F1E324D3C98F}"/>
          </ac:spMkLst>
        </pc:spChg>
        <pc:graphicFrameChg chg="mod">
          <ac:chgData name="Nuwan Janaranga Galabada Kankanamge" userId="43d136a9-870e-4ed2-82f8-0ecb9eb00db8" providerId="ADAL" clId="{5FD327A7-3D35-4109-8BA9-1FE5003C4805}" dt="2025-04-29T01:32:53.625" v="647" actId="1036"/>
          <ac:graphicFrameMkLst>
            <pc:docMk/>
            <pc:sldMk cId="617507936" sldId="275"/>
            <ac:graphicFrameMk id="4" creationId="{776FD170-AD41-E917-99BE-661BFD4C2B38}"/>
          </ac:graphicFrameMkLst>
        </pc:graphicFrameChg>
        <pc:graphicFrameChg chg="mod">
          <ac:chgData name="Nuwan Janaranga Galabada Kankanamge" userId="43d136a9-870e-4ed2-82f8-0ecb9eb00db8" providerId="ADAL" clId="{5FD327A7-3D35-4109-8BA9-1FE5003C4805}" dt="2025-04-29T01:32:53.625" v="647" actId="1036"/>
          <ac:graphicFrameMkLst>
            <pc:docMk/>
            <pc:sldMk cId="617507936" sldId="275"/>
            <ac:graphicFrameMk id="6" creationId="{4A5F24B6-F126-6437-9C62-B2F8276785C8}"/>
          </ac:graphicFrameMkLst>
        </pc:graphicFrameChg>
        <pc:graphicFrameChg chg="mod modGraphic">
          <ac:chgData name="Nuwan Janaranga Galabada Kankanamge" userId="43d136a9-870e-4ed2-82f8-0ecb9eb00db8" providerId="ADAL" clId="{5FD327A7-3D35-4109-8BA9-1FE5003C4805}" dt="2025-04-29T02:47:35.610" v="657" actId="207"/>
          <ac:graphicFrameMkLst>
            <pc:docMk/>
            <pc:sldMk cId="617507936" sldId="275"/>
            <ac:graphicFrameMk id="8" creationId="{6A7FC897-2A4F-F77E-5370-A6A057C29B71}"/>
          </ac:graphicFrameMkLst>
        </pc:graphicFrameChg>
        <pc:picChg chg="mod">
          <ac:chgData name="Nuwan Janaranga Galabada Kankanamge" userId="43d136a9-870e-4ed2-82f8-0ecb9eb00db8" providerId="ADAL" clId="{5FD327A7-3D35-4109-8BA9-1FE5003C4805}" dt="2025-04-29T01:33:16.768" v="655" actId="1036"/>
          <ac:picMkLst>
            <pc:docMk/>
            <pc:sldMk cId="617507936" sldId="275"/>
            <ac:picMk id="3" creationId="{1DAB6B2B-A42F-A7B1-043A-39973F6BC258}"/>
          </ac:picMkLst>
        </pc:picChg>
        <pc:picChg chg="del">
          <ac:chgData name="Nuwan Janaranga Galabada Kankanamge" userId="43d136a9-870e-4ed2-82f8-0ecb9eb00db8" providerId="ADAL" clId="{5FD327A7-3D35-4109-8BA9-1FE5003C4805}" dt="2025-04-28T02:32:35.667" v="593" actId="478"/>
          <ac:picMkLst>
            <pc:docMk/>
            <pc:sldMk cId="617507936" sldId="275"/>
            <ac:picMk id="5" creationId="{DCF6AD78-CE19-6F09-B62C-6F549352FECE}"/>
          </ac:picMkLst>
        </pc:picChg>
      </pc:sldChg>
      <pc:sldChg chg="add del">
        <pc:chgData name="Nuwan Janaranga Galabada Kankanamge" userId="43d136a9-870e-4ed2-82f8-0ecb9eb00db8" providerId="ADAL" clId="{5FD327A7-3D35-4109-8BA9-1FE5003C4805}" dt="2025-04-28T02:32:24.017" v="583"/>
        <pc:sldMkLst>
          <pc:docMk/>
          <pc:sldMk cId="1577748090" sldId="275"/>
        </pc:sldMkLst>
      </pc:sldChg>
      <pc:sldChg chg="new del">
        <pc:chgData name="Nuwan Janaranga Galabada Kankanamge" userId="43d136a9-870e-4ed2-82f8-0ecb9eb00db8" providerId="ADAL" clId="{5FD327A7-3D35-4109-8BA9-1FE5003C4805}" dt="2025-04-28T02:32:16.835" v="581" actId="680"/>
        <pc:sldMkLst>
          <pc:docMk/>
          <pc:sldMk cId="3044646322" sldId="275"/>
        </pc:sldMkLst>
      </pc:sldChg>
    </pc:docChg>
  </pc:docChgLst>
  <pc:docChgLst>
    <pc:chgData name="Nuwan Janaranga Galabada Kankanamge" userId="43d136a9-870e-4ed2-82f8-0ecb9eb00db8" providerId="ADAL" clId="{A3493835-3021-49FB-B8FB-615993BF149A}"/>
    <pc:docChg chg="undo custSel modSld sldOrd">
      <pc:chgData name="Nuwan Janaranga Galabada Kankanamge" userId="43d136a9-870e-4ed2-82f8-0ecb9eb00db8" providerId="ADAL" clId="{A3493835-3021-49FB-B8FB-615993BF149A}" dt="2025-04-29T16:13:42.039" v="455" actId="14100"/>
      <pc:docMkLst>
        <pc:docMk/>
      </pc:docMkLst>
      <pc:sldChg chg="addSp delSp modSp mod">
        <pc:chgData name="Nuwan Janaranga Galabada Kankanamge" userId="43d136a9-870e-4ed2-82f8-0ecb9eb00db8" providerId="ADAL" clId="{A3493835-3021-49FB-B8FB-615993BF149A}" dt="2025-04-29T13:07:11.631" v="440" actId="1076"/>
        <pc:sldMkLst>
          <pc:docMk/>
          <pc:sldMk cId="2128749738" sldId="262"/>
        </pc:sldMkLst>
        <pc:spChg chg="add mod">
          <ac:chgData name="Nuwan Janaranga Galabada Kankanamge" userId="43d136a9-870e-4ed2-82f8-0ecb9eb00db8" providerId="ADAL" clId="{A3493835-3021-49FB-B8FB-615993BF149A}" dt="2025-04-29T13:07:11.631" v="440" actId="1076"/>
          <ac:spMkLst>
            <pc:docMk/>
            <pc:sldMk cId="2128749738" sldId="262"/>
            <ac:spMk id="5" creationId="{B3C03215-2E65-2743-0399-0121F4205E50}"/>
          </ac:spMkLst>
        </pc:spChg>
        <pc:picChg chg="add mod">
          <ac:chgData name="Nuwan Janaranga Galabada Kankanamge" userId="43d136a9-870e-4ed2-82f8-0ecb9eb00db8" providerId="ADAL" clId="{A3493835-3021-49FB-B8FB-615993BF149A}" dt="2025-04-29T13:06:57.132" v="438" actId="1076"/>
          <ac:picMkLst>
            <pc:docMk/>
            <pc:sldMk cId="2128749738" sldId="262"/>
            <ac:picMk id="4" creationId="{0B3CBD2B-C422-E357-2A2A-B0530C72F76B}"/>
          </ac:picMkLst>
        </pc:picChg>
        <pc:picChg chg="del">
          <ac:chgData name="Nuwan Janaranga Galabada Kankanamge" userId="43d136a9-870e-4ed2-82f8-0ecb9eb00db8" providerId="ADAL" clId="{A3493835-3021-49FB-B8FB-615993BF149A}" dt="2025-04-28T15:43:01.437" v="0" actId="478"/>
          <ac:picMkLst>
            <pc:docMk/>
            <pc:sldMk cId="2128749738" sldId="262"/>
            <ac:picMk id="5" creationId="{0AD0EA3C-757D-E83F-6852-015015033C93}"/>
          </ac:picMkLst>
        </pc:picChg>
        <pc:picChg chg="add mod">
          <ac:chgData name="Nuwan Janaranga Galabada Kankanamge" userId="43d136a9-870e-4ed2-82f8-0ecb9eb00db8" providerId="ADAL" clId="{A3493835-3021-49FB-B8FB-615993BF149A}" dt="2025-04-29T13:06:54.132" v="436" actId="1076"/>
          <ac:picMkLst>
            <pc:docMk/>
            <pc:sldMk cId="2128749738" sldId="262"/>
            <ac:picMk id="6" creationId="{6C113BAF-77FB-AACE-A2F3-43F1D7DB9C69}"/>
          </ac:picMkLst>
        </pc:picChg>
      </pc:sldChg>
      <pc:sldChg chg="addSp delSp modSp mod">
        <pc:chgData name="Nuwan Janaranga Galabada Kankanamge" userId="43d136a9-870e-4ed2-82f8-0ecb9eb00db8" providerId="ADAL" clId="{A3493835-3021-49FB-B8FB-615993BF149A}" dt="2025-04-29T14:52:00.258" v="450" actId="1076"/>
        <pc:sldMkLst>
          <pc:docMk/>
          <pc:sldMk cId="1984359928" sldId="263"/>
        </pc:sldMkLst>
        <pc:picChg chg="add mod">
          <ac:chgData name="Nuwan Janaranga Galabada Kankanamge" userId="43d136a9-870e-4ed2-82f8-0ecb9eb00db8" providerId="ADAL" clId="{A3493835-3021-49FB-B8FB-615993BF149A}" dt="2025-04-29T14:52:00.258" v="450" actId="1076"/>
          <ac:picMkLst>
            <pc:docMk/>
            <pc:sldMk cId="1984359928" sldId="263"/>
            <ac:picMk id="4" creationId="{4921FA66-77F1-CFC5-4872-DBD3073071D5}"/>
          </ac:picMkLst>
        </pc:picChg>
        <pc:picChg chg="del">
          <ac:chgData name="Nuwan Janaranga Galabada Kankanamge" userId="43d136a9-870e-4ed2-82f8-0ecb9eb00db8" providerId="ADAL" clId="{A3493835-3021-49FB-B8FB-615993BF149A}" dt="2025-04-28T15:43:58.143" v="6" actId="478"/>
          <ac:picMkLst>
            <pc:docMk/>
            <pc:sldMk cId="1984359928" sldId="263"/>
            <ac:picMk id="11" creationId="{EA28155F-9C7A-C801-8AE5-919CA659B133}"/>
          </ac:picMkLst>
        </pc:picChg>
      </pc:sldChg>
      <pc:sldChg chg="modSp mod">
        <pc:chgData name="Nuwan Janaranga Galabada Kankanamge" userId="43d136a9-870e-4ed2-82f8-0ecb9eb00db8" providerId="ADAL" clId="{A3493835-3021-49FB-B8FB-615993BF149A}" dt="2025-04-28T15:44:51.963" v="62" actId="1038"/>
        <pc:sldMkLst>
          <pc:docMk/>
          <pc:sldMk cId="3547462743" sldId="265"/>
        </pc:sldMkLst>
        <pc:spChg chg="mod">
          <ac:chgData name="Nuwan Janaranga Galabada Kankanamge" userId="43d136a9-870e-4ed2-82f8-0ecb9eb00db8" providerId="ADAL" clId="{A3493835-3021-49FB-B8FB-615993BF149A}" dt="2025-04-28T15:44:51.963" v="62" actId="1038"/>
          <ac:spMkLst>
            <pc:docMk/>
            <pc:sldMk cId="3547462743" sldId="265"/>
            <ac:spMk id="12" creationId="{3FC5BA18-2710-2B5D-B551-167AC2BF5DAE}"/>
          </ac:spMkLst>
        </pc:spChg>
        <pc:spChg chg="mod">
          <ac:chgData name="Nuwan Janaranga Galabada Kankanamge" userId="43d136a9-870e-4ed2-82f8-0ecb9eb00db8" providerId="ADAL" clId="{A3493835-3021-49FB-B8FB-615993BF149A}" dt="2025-04-28T15:44:51.963" v="62" actId="1038"/>
          <ac:spMkLst>
            <pc:docMk/>
            <pc:sldMk cId="3547462743" sldId="265"/>
            <ac:spMk id="13" creationId="{2943092F-C9C5-8FEB-F8DE-3F989101BF18}"/>
          </ac:spMkLst>
        </pc:spChg>
        <pc:picChg chg="mod">
          <ac:chgData name="Nuwan Janaranga Galabada Kankanamge" userId="43d136a9-870e-4ed2-82f8-0ecb9eb00db8" providerId="ADAL" clId="{A3493835-3021-49FB-B8FB-615993BF149A}" dt="2025-04-28T15:44:51.963" v="62" actId="1038"/>
          <ac:picMkLst>
            <pc:docMk/>
            <pc:sldMk cId="3547462743" sldId="265"/>
            <ac:picMk id="10" creationId="{089ACAB8-B37F-15F2-D380-40EF475B1E88}"/>
          </ac:picMkLst>
        </pc:picChg>
        <pc:picChg chg="mod">
          <ac:chgData name="Nuwan Janaranga Galabada Kankanamge" userId="43d136a9-870e-4ed2-82f8-0ecb9eb00db8" providerId="ADAL" clId="{A3493835-3021-49FB-B8FB-615993BF149A}" dt="2025-04-28T15:44:51.963" v="62" actId="1038"/>
          <ac:picMkLst>
            <pc:docMk/>
            <pc:sldMk cId="3547462743" sldId="265"/>
            <ac:picMk id="11" creationId="{BCAFD241-EB5A-AF1A-CD9E-2A3E31229752}"/>
          </ac:picMkLst>
        </pc:picChg>
      </pc:sldChg>
      <pc:sldChg chg="modSp mod">
        <pc:chgData name="Nuwan Janaranga Galabada Kankanamge" userId="43d136a9-870e-4ed2-82f8-0ecb9eb00db8" providerId="ADAL" clId="{A3493835-3021-49FB-B8FB-615993BF149A}" dt="2025-04-28T15:44:39.387" v="40" actId="1036"/>
        <pc:sldMkLst>
          <pc:docMk/>
          <pc:sldMk cId="238702101" sldId="266"/>
        </pc:sldMkLst>
        <pc:spChg chg="mod">
          <ac:chgData name="Nuwan Janaranga Galabada Kankanamge" userId="43d136a9-870e-4ed2-82f8-0ecb9eb00db8" providerId="ADAL" clId="{A3493835-3021-49FB-B8FB-615993BF149A}" dt="2025-04-28T15:44:39.387" v="40" actId="1036"/>
          <ac:spMkLst>
            <pc:docMk/>
            <pc:sldMk cId="238702101" sldId="266"/>
            <ac:spMk id="17" creationId="{1CAB5CE2-FFF5-5500-0423-A92AAE6E775F}"/>
          </ac:spMkLst>
        </pc:spChg>
        <pc:spChg chg="mod">
          <ac:chgData name="Nuwan Janaranga Galabada Kankanamge" userId="43d136a9-870e-4ed2-82f8-0ecb9eb00db8" providerId="ADAL" clId="{A3493835-3021-49FB-B8FB-615993BF149A}" dt="2025-04-28T15:44:39.387" v="40" actId="1036"/>
          <ac:spMkLst>
            <pc:docMk/>
            <pc:sldMk cId="238702101" sldId="266"/>
            <ac:spMk id="19" creationId="{CA32B10A-1653-1E16-C3C0-D82A7D2E259C}"/>
          </ac:spMkLst>
        </pc:spChg>
        <pc:picChg chg="mod">
          <ac:chgData name="Nuwan Janaranga Galabada Kankanamge" userId="43d136a9-870e-4ed2-82f8-0ecb9eb00db8" providerId="ADAL" clId="{A3493835-3021-49FB-B8FB-615993BF149A}" dt="2025-04-28T15:44:39.387" v="40" actId="1036"/>
          <ac:picMkLst>
            <pc:docMk/>
            <pc:sldMk cId="238702101" sldId="266"/>
            <ac:picMk id="5" creationId="{7F3002D4-C826-9EF5-3E5D-28B2AD94C7BE}"/>
          </ac:picMkLst>
        </pc:picChg>
        <pc:picChg chg="mod">
          <ac:chgData name="Nuwan Janaranga Galabada Kankanamge" userId="43d136a9-870e-4ed2-82f8-0ecb9eb00db8" providerId="ADAL" clId="{A3493835-3021-49FB-B8FB-615993BF149A}" dt="2025-04-28T15:44:39.387" v="40" actId="1036"/>
          <ac:picMkLst>
            <pc:docMk/>
            <pc:sldMk cId="238702101" sldId="266"/>
            <ac:picMk id="7" creationId="{9399F76A-0B63-3861-DE8F-9BE444C848C2}"/>
          </ac:picMkLst>
        </pc:picChg>
      </pc:sldChg>
      <pc:sldChg chg="modSp mod">
        <pc:chgData name="Nuwan Janaranga Galabada Kankanamge" userId="43d136a9-870e-4ed2-82f8-0ecb9eb00db8" providerId="ADAL" clId="{A3493835-3021-49FB-B8FB-615993BF149A}" dt="2025-04-28T17:32:17.942" v="426" actId="1076"/>
        <pc:sldMkLst>
          <pc:docMk/>
          <pc:sldMk cId="3071620824" sldId="269"/>
        </pc:sldMkLst>
        <pc:spChg chg="mod">
          <ac:chgData name="Nuwan Janaranga Galabada Kankanamge" userId="43d136a9-870e-4ed2-82f8-0ecb9eb00db8" providerId="ADAL" clId="{A3493835-3021-49FB-B8FB-615993BF149A}" dt="2025-04-28T17:32:17.942" v="426" actId="1076"/>
          <ac:spMkLst>
            <pc:docMk/>
            <pc:sldMk cId="3071620824" sldId="269"/>
            <ac:spMk id="3" creationId="{94F8DE9B-7D08-7552-9EB5-5D8D74CF86E4}"/>
          </ac:spMkLst>
        </pc:spChg>
      </pc:sldChg>
      <pc:sldChg chg="modSp">
        <pc:chgData name="Nuwan Janaranga Galabada Kankanamge" userId="43d136a9-870e-4ed2-82f8-0ecb9eb00db8" providerId="ADAL" clId="{A3493835-3021-49FB-B8FB-615993BF149A}" dt="2025-04-28T19:29:52.498" v="430" actId="1076"/>
        <pc:sldMkLst>
          <pc:docMk/>
          <pc:sldMk cId="3059240555" sldId="271"/>
        </pc:sldMkLst>
        <pc:picChg chg="mod">
          <ac:chgData name="Nuwan Janaranga Galabada Kankanamge" userId="43d136a9-870e-4ed2-82f8-0ecb9eb00db8" providerId="ADAL" clId="{A3493835-3021-49FB-B8FB-615993BF149A}" dt="2025-04-28T19:29:52.498" v="430" actId="1076"/>
          <ac:picMkLst>
            <pc:docMk/>
            <pc:sldMk cId="3059240555" sldId="271"/>
            <ac:picMk id="1026" creationId="{92982DB3-EE52-85FE-BF7C-0FF25108E656}"/>
          </ac:picMkLst>
        </pc:picChg>
      </pc:sldChg>
      <pc:sldChg chg="modSp mod">
        <pc:chgData name="Nuwan Janaranga Galabada Kankanamge" userId="43d136a9-870e-4ed2-82f8-0ecb9eb00db8" providerId="ADAL" clId="{A3493835-3021-49FB-B8FB-615993BF149A}" dt="2025-04-29T15:45:47.354" v="454" actId="1076"/>
        <pc:sldMkLst>
          <pc:docMk/>
          <pc:sldMk cId="3752012440" sldId="272"/>
        </pc:sldMkLst>
        <pc:picChg chg="mod">
          <ac:chgData name="Nuwan Janaranga Galabada Kankanamge" userId="43d136a9-870e-4ed2-82f8-0ecb9eb00db8" providerId="ADAL" clId="{A3493835-3021-49FB-B8FB-615993BF149A}" dt="2025-04-29T15:45:47.354" v="454" actId="1076"/>
          <ac:picMkLst>
            <pc:docMk/>
            <pc:sldMk cId="3752012440" sldId="272"/>
            <ac:picMk id="5" creationId="{8EE6857F-1364-7D37-6663-F4E6E7357A0F}"/>
          </ac:picMkLst>
        </pc:picChg>
        <pc:picChg chg="mod">
          <ac:chgData name="Nuwan Janaranga Galabada Kankanamge" userId="43d136a9-870e-4ed2-82f8-0ecb9eb00db8" providerId="ADAL" clId="{A3493835-3021-49FB-B8FB-615993BF149A}" dt="2025-04-29T15:16:31.741" v="452" actId="1076"/>
          <ac:picMkLst>
            <pc:docMk/>
            <pc:sldMk cId="3752012440" sldId="272"/>
            <ac:picMk id="3074" creationId="{E12F4C1A-D200-B4D4-AE9A-CB5EAE5C5AFB}"/>
          </ac:picMkLst>
        </pc:picChg>
      </pc:sldChg>
      <pc:sldChg chg="modSp mod ord">
        <pc:chgData name="Nuwan Janaranga Galabada Kankanamge" userId="43d136a9-870e-4ed2-82f8-0ecb9eb00db8" providerId="ADAL" clId="{A3493835-3021-49FB-B8FB-615993BF149A}" dt="2025-04-29T16:13:42.039" v="455" actId="14100"/>
        <pc:sldMkLst>
          <pc:docMk/>
          <pc:sldMk cId="3837882721" sldId="273"/>
        </pc:sldMkLst>
        <pc:spChg chg="mod">
          <ac:chgData name="Nuwan Janaranga Galabada Kankanamge" userId="43d136a9-870e-4ed2-82f8-0ecb9eb00db8" providerId="ADAL" clId="{A3493835-3021-49FB-B8FB-615993BF149A}" dt="2025-04-29T16:13:42.039" v="455" actId="14100"/>
          <ac:spMkLst>
            <pc:docMk/>
            <pc:sldMk cId="3837882721" sldId="273"/>
            <ac:spMk id="2" creationId="{FD03F89B-C9BD-6710-C816-B7895EF9F4C7}"/>
          </ac:spMkLst>
        </pc:spChg>
        <pc:spChg chg="mod">
          <ac:chgData name="Nuwan Janaranga Galabada Kankanamge" userId="43d136a9-870e-4ed2-82f8-0ecb9eb00db8" providerId="ADAL" clId="{A3493835-3021-49FB-B8FB-615993BF149A}" dt="2025-04-28T21:25:00.872" v="435"/>
          <ac:spMkLst>
            <pc:docMk/>
            <pc:sldMk cId="3837882721" sldId="273"/>
            <ac:spMk id="3" creationId="{13A59084-28C6-47C8-764F-EDD8EAD43117}"/>
          </ac:spMkLst>
        </pc:spChg>
      </pc:sldChg>
      <pc:sldChg chg="addSp delSp modSp mod">
        <pc:chgData name="Nuwan Janaranga Galabada Kankanamge" userId="43d136a9-870e-4ed2-82f8-0ecb9eb00db8" providerId="ADAL" clId="{A3493835-3021-49FB-B8FB-615993BF149A}" dt="2025-04-29T15:38:22.323" v="453" actId="1076"/>
        <pc:sldMkLst>
          <pc:docMk/>
          <pc:sldMk cId="1308023127" sldId="274"/>
        </pc:sldMkLst>
        <pc:spChg chg="add mod">
          <ac:chgData name="Nuwan Janaranga Galabada Kankanamge" userId="43d136a9-870e-4ed2-82f8-0ecb9eb00db8" providerId="ADAL" clId="{A3493835-3021-49FB-B8FB-615993BF149A}" dt="2025-04-28T17:15:47.467" v="236" actId="14100"/>
          <ac:spMkLst>
            <pc:docMk/>
            <pc:sldMk cId="1308023127" sldId="274"/>
            <ac:spMk id="5" creationId="{E747C22F-66E7-B8E1-D3BC-42257217792F}"/>
          </ac:spMkLst>
        </pc:spChg>
        <pc:picChg chg="add mod">
          <ac:chgData name="Nuwan Janaranga Galabada Kankanamge" userId="43d136a9-870e-4ed2-82f8-0ecb9eb00db8" providerId="ADAL" clId="{A3493835-3021-49FB-B8FB-615993BF149A}" dt="2025-04-29T15:38:22.323" v="453" actId="1076"/>
          <ac:picMkLst>
            <pc:docMk/>
            <pc:sldMk cId="1308023127" sldId="274"/>
            <ac:picMk id="4" creationId="{5B7B1C52-2997-95F2-732F-257A9355FD1A}"/>
          </ac:picMkLst>
        </pc:picChg>
        <pc:picChg chg="del">
          <ac:chgData name="Nuwan Janaranga Galabada Kankanamge" userId="43d136a9-870e-4ed2-82f8-0ecb9eb00db8" providerId="ADAL" clId="{A3493835-3021-49FB-B8FB-615993BF149A}" dt="2025-04-28T16:15:05.052" v="198" actId="478"/>
          <ac:picMkLst>
            <pc:docMk/>
            <pc:sldMk cId="1308023127" sldId="274"/>
            <ac:picMk id="7" creationId="{229458C9-61D4-ED60-EBFA-7937C66FB2CA}"/>
          </ac:picMkLst>
        </pc:picChg>
      </pc:sldChg>
      <pc:sldChg chg="addSp delSp modSp mod">
        <pc:chgData name="Nuwan Janaranga Galabada Kankanamge" userId="43d136a9-870e-4ed2-82f8-0ecb9eb00db8" providerId="ADAL" clId="{A3493835-3021-49FB-B8FB-615993BF149A}" dt="2025-04-29T13:39:06.123" v="449" actId="1076"/>
        <pc:sldMkLst>
          <pc:docMk/>
          <pc:sldMk cId="617507936" sldId="275"/>
        </pc:sldMkLst>
        <pc:spChg chg="mod">
          <ac:chgData name="Nuwan Janaranga Galabada Kankanamge" userId="43d136a9-870e-4ed2-82f8-0ecb9eb00db8" providerId="ADAL" clId="{A3493835-3021-49FB-B8FB-615993BF149A}" dt="2025-04-28T15:57:05.915" v="75" actId="20577"/>
          <ac:spMkLst>
            <pc:docMk/>
            <pc:sldMk cId="617507936" sldId="275"/>
            <ac:spMk id="2" creationId="{AA4F3770-4787-DFF4-A7E2-53084A8D2819}"/>
          </ac:spMkLst>
        </pc:spChg>
        <pc:spChg chg="add mod">
          <ac:chgData name="Nuwan Janaranga Galabada Kankanamge" userId="43d136a9-870e-4ed2-82f8-0ecb9eb00db8" providerId="ADAL" clId="{A3493835-3021-49FB-B8FB-615993BF149A}" dt="2025-04-28T17:25:49.739" v="256" actId="1035"/>
          <ac:spMkLst>
            <pc:docMk/>
            <pc:sldMk cId="617507936" sldId="275"/>
            <ac:spMk id="5" creationId="{69384AA4-1BF7-9CFB-D146-2216AFE72CC0}"/>
          </ac:spMkLst>
        </pc:spChg>
        <pc:spChg chg="add mod">
          <ac:chgData name="Nuwan Janaranga Galabada Kankanamge" userId="43d136a9-870e-4ed2-82f8-0ecb9eb00db8" providerId="ADAL" clId="{A3493835-3021-49FB-B8FB-615993BF149A}" dt="2025-04-28T17:25:49.739" v="256" actId="1035"/>
          <ac:spMkLst>
            <pc:docMk/>
            <pc:sldMk cId="617507936" sldId="275"/>
            <ac:spMk id="7" creationId="{A8171DBF-5E7D-FA48-60B5-3ED8B47C245F}"/>
          </ac:spMkLst>
        </pc:spChg>
        <pc:spChg chg="add mod">
          <ac:chgData name="Nuwan Janaranga Galabada Kankanamge" userId="43d136a9-870e-4ed2-82f8-0ecb9eb00db8" providerId="ADAL" clId="{A3493835-3021-49FB-B8FB-615993BF149A}" dt="2025-04-28T17:25:49.739" v="256" actId="1035"/>
          <ac:spMkLst>
            <pc:docMk/>
            <pc:sldMk cId="617507936" sldId="275"/>
            <ac:spMk id="9" creationId="{BFE6790D-2B82-DE29-6FA1-7D85F67217E3}"/>
          </ac:spMkLst>
        </pc:spChg>
        <pc:spChg chg="add mod">
          <ac:chgData name="Nuwan Janaranga Galabada Kankanamge" userId="43d136a9-870e-4ed2-82f8-0ecb9eb00db8" providerId="ADAL" clId="{A3493835-3021-49FB-B8FB-615993BF149A}" dt="2025-04-28T16:05:50.714" v="190" actId="1076"/>
          <ac:spMkLst>
            <pc:docMk/>
            <pc:sldMk cId="617507936" sldId="275"/>
            <ac:spMk id="11" creationId="{39E81478-0987-0CDF-3219-D73E5F30DF9C}"/>
          </ac:spMkLst>
        </pc:spChg>
        <pc:spChg chg="add mod">
          <ac:chgData name="Nuwan Janaranga Galabada Kankanamge" userId="43d136a9-870e-4ed2-82f8-0ecb9eb00db8" providerId="ADAL" clId="{A3493835-3021-49FB-B8FB-615993BF149A}" dt="2025-04-28T17:26:31.964" v="269" actId="1076"/>
          <ac:spMkLst>
            <pc:docMk/>
            <pc:sldMk cId="617507936" sldId="275"/>
            <ac:spMk id="16" creationId="{9DBF30EA-46CB-C3BC-2BD2-3A94C5BE0C80}"/>
          </ac:spMkLst>
        </pc:spChg>
        <pc:graphicFrameChg chg="add mod modGraphic">
          <ac:chgData name="Nuwan Janaranga Galabada Kankanamge" userId="43d136a9-870e-4ed2-82f8-0ecb9eb00db8" providerId="ADAL" clId="{A3493835-3021-49FB-B8FB-615993BF149A}" dt="2025-04-28T17:25:49.739" v="256" actId="1035"/>
          <ac:graphicFrameMkLst>
            <pc:docMk/>
            <pc:sldMk cId="617507936" sldId="275"/>
            <ac:graphicFrameMk id="4" creationId="{776FD170-AD41-E917-99BE-661BFD4C2B38}"/>
          </ac:graphicFrameMkLst>
        </pc:graphicFrameChg>
        <pc:graphicFrameChg chg="add mod modGraphic">
          <ac:chgData name="Nuwan Janaranga Galabada Kankanamge" userId="43d136a9-870e-4ed2-82f8-0ecb9eb00db8" providerId="ADAL" clId="{A3493835-3021-49FB-B8FB-615993BF149A}" dt="2025-04-28T17:25:49.739" v="256" actId="1035"/>
          <ac:graphicFrameMkLst>
            <pc:docMk/>
            <pc:sldMk cId="617507936" sldId="275"/>
            <ac:graphicFrameMk id="6" creationId="{4A5F24B6-F126-6437-9C62-B2F8276785C8}"/>
          </ac:graphicFrameMkLst>
        </pc:graphicFrameChg>
        <pc:graphicFrameChg chg="add mod modGraphic">
          <ac:chgData name="Nuwan Janaranga Galabada Kankanamge" userId="43d136a9-870e-4ed2-82f8-0ecb9eb00db8" providerId="ADAL" clId="{A3493835-3021-49FB-B8FB-615993BF149A}" dt="2025-04-28T17:25:49.739" v="256" actId="1035"/>
          <ac:graphicFrameMkLst>
            <pc:docMk/>
            <pc:sldMk cId="617507936" sldId="275"/>
            <ac:graphicFrameMk id="8" creationId="{6A7FC897-2A4F-F77E-5370-A6A057C29B71}"/>
          </ac:graphicFrameMkLst>
        </pc:graphicFrameChg>
        <pc:graphicFrameChg chg="add mod">
          <ac:chgData name="Nuwan Janaranga Galabada Kankanamge" userId="43d136a9-870e-4ed2-82f8-0ecb9eb00db8" providerId="ADAL" clId="{A3493835-3021-49FB-B8FB-615993BF149A}" dt="2025-04-28T16:05:50.714" v="190" actId="1076"/>
          <ac:graphicFrameMkLst>
            <pc:docMk/>
            <pc:sldMk cId="617507936" sldId="275"/>
            <ac:graphicFrameMk id="10" creationId="{EFA34714-364A-36E1-B2A6-261869F7D82A}"/>
          </ac:graphicFrameMkLst>
        </pc:graphicFrameChg>
        <pc:picChg chg="add mod modCrop">
          <ac:chgData name="Nuwan Janaranga Galabada Kankanamge" userId="43d136a9-870e-4ed2-82f8-0ecb9eb00db8" providerId="ADAL" clId="{A3493835-3021-49FB-B8FB-615993BF149A}" dt="2025-04-28T16:07:31.917" v="197" actId="732"/>
          <ac:picMkLst>
            <pc:docMk/>
            <pc:sldMk cId="617507936" sldId="275"/>
            <ac:picMk id="3" creationId="{1DAB6B2B-A42F-A7B1-043A-39973F6BC258}"/>
          </ac:picMkLst>
        </pc:picChg>
        <pc:picChg chg="add mod">
          <ac:chgData name="Nuwan Janaranga Galabada Kankanamge" userId="43d136a9-870e-4ed2-82f8-0ecb9eb00db8" providerId="ADAL" clId="{A3493835-3021-49FB-B8FB-615993BF149A}" dt="2025-04-29T13:39:06.123" v="449" actId="1076"/>
          <ac:picMkLst>
            <pc:docMk/>
            <pc:sldMk cId="617507936" sldId="275"/>
            <ac:picMk id="10" creationId="{86C949AC-74DD-B689-2DE7-67E7DFDDFCA9}"/>
          </ac:picMkLst>
        </pc:picChg>
        <pc:picChg chg="add mod">
          <ac:chgData name="Nuwan Janaranga Galabada Kankanamge" userId="43d136a9-870e-4ed2-82f8-0ecb9eb00db8" providerId="ADAL" clId="{A3493835-3021-49FB-B8FB-615993BF149A}" dt="2025-04-28T16:07:04.012" v="196" actId="1076"/>
          <ac:picMkLst>
            <pc:docMk/>
            <pc:sldMk cId="617507936" sldId="275"/>
            <ac:picMk id="13" creationId="{0984B4A9-5266-09BB-3458-679D38EE7EAF}"/>
          </ac:picMkLst>
        </pc:picChg>
        <pc:picChg chg="add del mod">
          <ac:chgData name="Nuwan Janaranga Galabada Kankanamge" userId="43d136a9-870e-4ed2-82f8-0ecb9eb00db8" providerId="ADAL" clId="{A3493835-3021-49FB-B8FB-615993BF149A}" dt="2025-04-29T13:38:58.436" v="447" actId="478"/>
          <ac:picMkLst>
            <pc:docMk/>
            <pc:sldMk cId="617507936" sldId="275"/>
            <ac:picMk id="15" creationId="{FB1CE5EC-E2C5-ADB0-DF15-4158DE4AB3C4}"/>
          </ac:picMkLst>
        </pc:picChg>
      </pc:sldChg>
    </pc:docChg>
  </pc:docChgLst>
  <pc:docChgLst>
    <pc:chgData name="Ardacan Yildiz" userId="S::ay81@uakron.edu::c5322adc-bd43-40f9-b8d3-04a699151d3c" providerId="AD" clId="Web-{8C0C839D-FEE6-34E6-088B-B7710FACA10D}"/>
    <pc:docChg chg="modSld">
      <pc:chgData name="Ardacan Yildiz" userId="S::ay81@uakron.edu::c5322adc-bd43-40f9-b8d3-04a699151d3c" providerId="AD" clId="Web-{8C0C839D-FEE6-34E6-088B-B7710FACA10D}" dt="2025-04-28T00:19:34.176" v="338" actId="20577"/>
      <pc:docMkLst>
        <pc:docMk/>
      </pc:docMkLst>
      <pc:sldChg chg="modSp">
        <pc:chgData name="Ardacan Yildiz" userId="S::ay81@uakron.edu::c5322adc-bd43-40f9-b8d3-04a699151d3c" providerId="AD" clId="Web-{8C0C839D-FEE6-34E6-088B-B7710FACA10D}" dt="2025-04-27T16:44:25.757" v="52" actId="20577"/>
        <pc:sldMkLst>
          <pc:docMk/>
          <pc:sldMk cId="2165641009" sldId="259"/>
        </pc:sldMkLst>
        <pc:spChg chg="mod">
          <ac:chgData name="Ardacan Yildiz" userId="S::ay81@uakron.edu::c5322adc-bd43-40f9-b8d3-04a699151d3c" providerId="AD" clId="Web-{8C0C839D-FEE6-34E6-088B-B7710FACA10D}" dt="2025-04-27T16:44:25.757" v="52" actId="20577"/>
          <ac:spMkLst>
            <pc:docMk/>
            <pc:sldMk cId="2165641009" sldId="259"/>
            <ac:spMk id="3" creationId="{D64FD792-B492-85BA-09DD-AE817FFE79A2}"/>
          </ac:spMkLst>
        </pc:spChg>
      </pc:sldChg>
      <pc:sldChg chg="modSp">
        <pc:chgData name="Ardacan Yildiz" userId="S::ay81@uakron.edu::c5322adc-bd43-40f9-b8d3-04a699151d3c" providerId="AD" clId="Web-{8C0C839D-FEE6-34E6-088B-B7710FACA10D}" dt="2025-04-27T16:44:38.304" v="56" actId="20577"/>
        <pc:sldMkLst>
          <pc:docMk/>
          <pc:sldMk cId="3808542281" sldId="260"/>
        </pc:sldMkLst>
        <pc:spChg chg="mod">
          <ac:chgData name="Ardacan Yildiz" userId="S::ay81@uakron.edu::c5322adc-bd43-40f9-b8d3-04a699151d3c" providerId="AD" clId="Web-{8C0C839D-FEE6-34E6-088B-B7710FACA10D}" dt="2025-04-27T16:44:38.304" v="56" actId="20577"/>
          <ac:spMkLst>
            <pc:docMk/>
            <pc:sldMk cId="3808542281" sldId="260"/>
            <ac:spMk id="3" creationId="{E394DB2D-7B4A-6639-8495-9AC77E1FFEA1}"/>
          </ac:spMkLst>
        </pc:spChg>
      </pc:sldChg>
      <pc:sldChg chg="modSp">
        <pc:chgData name="Ardacan Yildiz" userId="S::ay81@uakron.edu::c5322adc-bd43-40f9-b8d3-04a699151d3c" providerId="AD" clId="Web-{8C0C839D-FEE6-34E6-088B-B7710FACA10D}" dt="2025-04-27T16:44:12.944" v="46" actId="20577"/>
        <pc:sldMkLst>
          <pc:docMk/>
          <pc:sldMk cId="2580241611" sldId="261"/>
        </pc:sldMkLst>
        <pc:spChg chg="mod">
          <ac:chgData name="Ardacan Yildiz" userId="S::ay81@uakron.edu::c5322adc-bd43-40f9-b8d3-04a699151d3c" providerId="AD" clId="Web-{8C0C839D-FEE6-34E6-088B-B7710FACA10D}" dt="2025-04-27T16:44:12.944" v="46" actId="20577"/>
          <ac:spMkLst>
            <pc:docMk/>
            <pc:sldMk cId="2580241611" sldId="261"/>
            <ac:spMk id="3" creationId="{759417BC-5A97-70B5-B184-4F4DCAF1DA58}"/>
          </ac:spMkLst>
        </pc:spChg>
      </pc:sldChg>
      <pc:sldChg chg="modSp">
        <pc:chgData name="Ardacan Yildiz" userId="S::ay81@uakron.edu::c5322adc-bd43-40f9-b8d3-04a699151d3c" providerId="AD" clId="Web-{8C0C839D-FEE6-34E6-088B-B7710FACA10D}" dt="2025-04-27T16:43:55.350" v="43"/>
        <pc:sldMkLst>
          <pc:docMk/>
          <pc:sldMk cId="2128749738" sldId="262"/>
        </pc:sldMkLst>
        <pc:spChg chg="mod">
          <ac:chgData name="Ardacan Yildiz" userId="S::ay81@uakron.edu::c5322adc-bd43-40f9-b8d3-04a699151d3c" providerId="AD" clId="Web-{8C0C839D-FEE6-34E6-088B-B7710FACA10D}" dt="2025-04-27T16:43:55.350" v="43"/>
          <ac:spMkLst>
            <pc:docMk/>
            <pc:sldMk cId="2128749738" sldId="262"/>
            <ac:spMk id="3" creationId="{1097999D-CED2-7541-BB76-AE66BAC70B69}"/>
          </ac:spMkLst>
        </pc:spChg>
      </pc:sldChg>
      <pc:sldChg chg="modSp">
        <pc:chgData name="Ardacan Yildiz" userId="S::ay81@uakron.edu::c5322adc-bd43-40f9-b8d3-04a699151d3c" providerId="AD" clId="Web-{8C0C839D-FEE6-34E6-088B-B7710FACA10D}" dt="2025-04-27T16:43:41.194" v="42" actId="1076"/>
        <pc:sldMkLst>
          <pc:docMk/>
          <pc:sldMk cId="1984359928" sldId="263"/>
        </pc:sldMkLst>
      </pc:sldChg>
      <pc:sldChg chg="modSp">
        <pc:chgData name="Ardacan Yildiz" userId="S::ay81@uakron.edu::c5322adc-bd43-40f9-b8d3-04a699151d3c" providerId="AD" clId="Web-{8C0C839D-FEE6-34E6-088B-B7710FACA10D}" dt="2025-04-27T16:43:09.365" v="31" actId="1076"/>
        <pc:sldMkLst>
          <pc:docMk/>
          <pc:sldMk cId="640875349" sldId="264"/>
        </pc:sldMkLst>
      </pc:sldChg>
      <pc:sldChg chg="addSp delSp modSp">
        <pc:chgData name="Ardacan Yildiz" userId="S::ay81@uakron.edu::c5322adc-bd43-40f9-b8d3-04a699151d3c" providerId="AD" clId="Web-{8C0C839D-FEE6-34E6-088B-B7710FACA10D}" dt="2025-04-28T00:10:08.313" v="225" actId="20577"/>
        <pc:sldMkLst>
          <pc:docMk/>
          <pc:sldMk cId="3547462743" sldId="265"/>
        </pc:sldMkLst>
        <pc:spChg chg="mod">
          <ac:chgData name="Ardacan Yildiz" userId="S::ay81@uakron.edu::c5322adc-bd43-40f9-b8d3-04a699151d3c" providerId="AD" clId="Web-{8C0C839D-FEE6-34E6-088B-B7710FACA10D}" dt="2025-04-28T00:08:14.637" v="149" actId="20577"/>
          <ac:spMkLst>
            <pc:docMk/>
            <pc:sldMk cId="3547462743" sldId="265"/>
            <ac:spMk id="3" creationId="{B1166E2E-7257-4A66-A449-F07A897A14AD}"/>
          </ac:spMkLst>
        </pc:spChg>
        <pc:spChg chg="add del">
          <ac:chgData name="Ardacan Yildiz" userId="S::ay81@uakron.edu::c5322adc-bd43-40f9-b8d3-04a699151d3c" providerId="AD" clId="Web-{8C0C839D-FEE6-34E6-088B-B7710FACA10D}" dt="2025-04-28T00:08:47.997" v="151"/>
          <ac:spMkLst>
            <pc:docMk/>
            <pc:sldMk cId="3547462743" sldId="265"/>
            <ac:spMk id="6" creationId="{67EF091D-1D06-8B42-3694-EDC6AE3C41CD}"/>
          </ac:spMkLst>
        </pc:spChg>
        <pc:spChg chg="add mod">
          <ac:chgData name="Ardacan Yildiz" userId="S::ay81@uakron.edu::c5322adc-bd43-40f9-b8d3-04a699151d3c" providerId="AD" clId="Web-{8C0C839D-FEE6-34E6-088B-B7710FACA10D}" dt="2025-04-28T00:10:08.313" v="225" actId="20577"/>
          <ac:spMkLst>
            <pc:docMk/>
            <pc:sldMk cId="3547462743" sldId="265"/>
            <ac:spMk id="7" creationId="{097911C8-78DA-BD75-C02D-A8374AD3C3C5}"/>
          </ac:spMkLst>
        </pc:spChg>
        <pc:picChg chg="add del mod">
          <ac:chgData name="Ardacan Yildiz" userId="S::ay81@uakron.edu::c5322adc-bd43-40f9-b8d3-04a699151d3c" providerId="AD" clId="Web-{8C0C839D-FEE6-34E6-088B-B7710FACA10D}" dt="2025-04-28T00:03:41.205" v="105"/>
          <ac:picMkLst>
            <pc:docMk/>
            <pc:sldMk cId="3547462743" sldId="265"/>
            <ac:picMk id="4" creationId="{1FC53406-8413-48E5-7950-E1402DE13019}"/>
          </ac:picMkLst>
        </pc:picChg>
        <pc:picChg chg="add mod">
          <ac:chgData name="Ardacan Yildiz" userId="S::ay81@uakron.edu::c5322adc-bd43-40f9-b8d3-04a699151d3c" providerId="AD" clId="Web-{8C0C839D-FEE6-34E6-088B-B7710FACA10D}" dt="2025-04-28T00:07:55.027" v="147" actId="1076"/>
          <ac:picMkLst>
            <pc:docMk/>
            <pc:sldMk cId="3547462743" sldId="265"/>
            <ac:picMk id="5" creationId="{59C7CC28-2D19-276F-5B9C-7EC4F642D810}"/>
          </ac:picMkLst>
        </pc:picChg>
      </pc:sldChg>
      <pc:sldChg chg="addSp delSp modSp">
        <pc:chgData name="Ardacan Yildiz" userId="S::ay81@uakron.edu::c5322adc-bd43-40f9-b8d3-04a699151d3c" providerId="AD" clId="Web-{8C0C839D-FEE6-34E6-088B-B7710FACA10D}" dt="2025-04-28T00:19:34.176" v="338" actId="20577"/>
        <pc:sldMkLst>
          <pc:docMk/>
          <pc:sldMk cId="238702101" sldId="266"/>
        </pc:sldMkLst>
        <pc:spChg chg="mod">
          <ac:chgData name="Ardacan Yildiz" userId="S::ay81@uakron.edu::c5322adc-bd43-40f9-b8d3-04a699151d3c" providerId="AD" clId="Web-{8C0C839D-FEE6-34E6-088B-B7710FACA10D}" dt="2025-04-28T00:04:52.020" v="116" actId="1076"/>
          <ac:spMkLst>
            <pc:docMk/>
            <pc:sldMk cId="238702101" sldId="266"/>
            <ac:spMk id="2" creationId="{A5B8829F-6563-257A-29CE-8774E97BDB67}"/>
          </ac:spMkLst>
        </pc:spChg>
        <pc:spChg chg="del">
          <ac:chgData name="Ardacan Yildiz" userId="S::ay81@uakron.edu::c5322adc-bd43-40f9-b8d3-04a699151d3c" providerId="AD" clId="Web-{8C0C839D-FEE6-34E6-088B-B7710FACA10D}" dt="2025-04-28T00:04:34.801" v="111"/>
          <ac:spMkLst>
            <pc:docMk/>
            <pc:sldMk cId="238702101" sldId="266"/>
            <ac:spMk id="3" creationId="{9EBC1DB3-5080-9E0D-9820-FAC48D9E21D8}"/>
          </ac:spMkLst>
        </pc:spChg>
        <pc:spChg chg="add mod">
          <ac:chgData name="Ardacan Yildiz" userId="S::ay81@uakron.edu::c5322adc-bd43-40f9-b8d3-04a699151d3c" providerId="AD" clId="Web-{8C0C839D-FEE6-34E6-088B-B7710FACA10D}" dt="2025-04-28T00:18:17.674" v="324" actId="20577"/>
          <ac:spMkLst>
            <pc:docMk/>
            <pc:sldMk cId="238702101" sldId="266"/>
            <ac:spMk id="10" creationId="{8B2773CD-6CE9-44FA-3212-E470207C0377}"/>
          </ac:spMkLst>
        </pc:spChg>
        <pc:spChg chg="add mod">
          <ac:chgData name="Ardacan Yildiz" userId="S::ay81@uakron.edu::c5322adc-bd43-40f9-b8d3-04a699151d3c" providerId="AD" clId="Web-{8C0C839D-FEE6-34E6-088B-B7710FACA10D}" dt="2025-04-28T00:18:02.408" v="313" actId="14100"/>
          <ac:spMkLst>
            <pc:docMk/>
            <pc:sldMk cId="238702101" sldId="266"/>
            <ac:spMk id="11" creationId="{2855060A-32F9-AA8D-8606-DF4B1CA31171}"/>
          </ac:spMkLst>
        </pc:spChg>
        <pc:spChg chg="add mod">
          <ac:chgData name="Ardacan Yildiz" userId="S::ay81@uakron.edu::c5322adc-bd43-40f9-b8d3-04a699151d3c" providerId="AD" clId="Web-{8C0C839D-FEE6-34E6-088B-B7710FACA10D}" dt="2025-04-28T00:19:16.645" v="333" actId="20577"/>
          <ac:spMkLst>
            <pc:docMk/>
            <pc:sldMk cId="238702101" sldId="266"/>
            <ac:spMk id="12" creationId="{3F41B2BA-6F10-A7B6-4997-D08D9E290EEE}"/>
          </ac:spMkLst>
        </pc:spChg>
        <pc:spChg chg="add mod">
          <ac:chgData name="Ardacan Yildiz" userId="S::ay81@uakron.edu::c5322adc-bd43-40f9-b8d3-04a699151d3c" providerId="AD" clId="Web-{8C0C839D-FEE6-34E6-088B-B7710FACA10D}" dt="2025-04-28T00:19:34.176" v="338" actId="20577"/>
          <ac:spMkLst>
            <pc:docMk/>
            <pc:sldMk cId="238702101" sldId="266"/>
            <ac:spMk id="13" creationId="{898120D0-8962-FC3D-CBA4-1F1A7BD84584}"/>
          </ac:spMkLst>
        </pc:spChg>
        <pc:picChg chg="add mod">
          <ac:chgData name="Ardacan Yildiz" userId="S::ay81@uakron.edu::c5322adc-bd43-40f9-b8d3-04a699151d3c" providerId="AD" clId="Web-{8C0C839D-FEE6-34E6-088B-B7710FACA10D}" dt="2025-04-28T00:10:40.986" v="226" actId="1076"/>
          <ac:picMkLst>
            <pc:docMk/>
            <pc:sldMk cId="238702101" sldId="266"/>
            <ac:picMk id="4" creationId="{B1B778FE-363B-D044-E0FD-3FD23860D9CB}"/>
          </ac:picMkLst>
        </pc:picChg>
        <pc:picChg chg="add mod">
          <ac:chgData name="Ardacan Yildiz" userId="S::ay81@uakron.edu::c5322adc-bd43-40f9-b8d3-04a699151d3c" providerId="AD" clId="Web-{8C0C839D-FEE6-34E6-088B-B7710FACA10D}" dt="2025-04-28T00:10:42.923" v="227" actId="1076"/>
          <ac:picMkLst>
            <pc:docMk/>
            <pc:sldMk cId="238702101" sldId="266"/>
            <ac:picMk id="5" creationId="{7F3002D4-C826-9EF5-3E5D-28B2AD94C7BE}"/>
          </ac:picMkLst>
        </pc:picChg>
        <pc:picChg chg="add mod">
          <ac:chgData name="Ardacan Yildiz" userId="S::ay81@uakron.edu::c5322adc-bd43-40f9-b8d3-04a699151d3c" providerId="AD" clId="Web-{8C0C839D-FEE6-34E6-088B-B7710FACA10D}" dt="2025-04-28T00:18:36.690" v="325" actId="1076"/>
          <ac:picMkLst>
            <pc:docMk/>
            <pc:sldMk cId="238702101" sldId="266"/>
            <ac:picMk id="6" creationId="{AAC564C4-7CC5-1FDC-D5ED-80CD98DBB0AD}"/>
          </ac:picMkLst>
        </pc:picChg>
        <pc:picChg chg="add mod">
          <ac:chgData name="Ardacan Yildiz" userId="S::ay81@uakron.edu::c5322adc-bd43-40f9-b8d3-04a699151d3c" providerId="AD" clId="Web-{8C0C839D-FEE6-34E6-088B-B7710FACA10D}" dt="2025-04-28T00:18:59.456" v="329" actId="1076"/>
          <ac:picMkLst>
            <pc:docMk/>
            <pc:sldMk cId="238702101" sldId="266"/>
            <ac:picMk id="7" creationId="{9399F76A-0B63-3861-DE8F-9BE444C848C2}"/>
          </ac:picMkLst>
        </pc:picChg>
        <pc:picChg chg="add mod">
          <ac:chgData name="Ardacan Yildiz" userId="S::ay81@uakron.edu::c5322adc-bd43-40f9-b8d3-04a699151d3c" providerId="AD" clId="Web-{8C0C839D-FEE6-34E6-088B-B7710FACA10D}" dt="2025-04-28T00:18:39.143" v="326" actId="1076"/>
          <ac:picMkLst>
            <pc:docMk/>
            <pc:sldMk cId="238702101" sldId="266"/>
            <ac:picMk id="8" creationId="{409D416C-73BB-BBBC-5AE2-8A37A78536D2}"/>
          </ac:picMkLst>
        </pc:picChg>
      </pc:sldChg>
      <pc:sldChg chg="modSp">
        <pc:chgData name="Ardacan Yildiz" userId="S::ay81@uakron.edu::c5322adc-bd43-40f9-b8d3-04a699151d3c" providerId="AD" clId="Web-{8C0C839D-FEE6-34E6-088B-B7710FACA10D}" dt="2025-04-27T16:53:16.175" v="95" actId="20577"/>
        <pc:sldMkLst>
          <pc:docMk/>
          <pc:sldMk cId="1515711897" sldId="267"/>
        </pc:sldMkLst>
        <pc:spChg chg="mod">
          <ac:chgData name="Ardacan Yildiz" userId="S::ay81@uakron.edu::c5322adc-bd43-40f9-b8d3-04a699151d3c" providerId="AD" clId="Web-{8C0C839D-FEE6-34E6-088B-B7710FACA10D}" dt="2025-04-27T16:53:16.175" v="95" actId="20577"/>
          <ac:spMkLst>
            <pc:docMk/>
            <pc:sldMk cId="1515711897" sldId="267"/>
            <ac:spMk id="3" creationId="{B73F84A3-54F0-5EA0-1540-97E27F0E3CE1}"/>
          </ac:spMkLst>
        </pc:spChg>
      </pc:sldChg>
    </pc:docChg>
  </pc:docChgLst>
  <pc:docChgLst>
    <pc:chgData name="Ardacan Yildiz" userId="S::ay81@uakron.edu::c5322adc-bd43-40f9-b8d3-04a699151d3c" providerId="AD" clId="Web-{6DB0BFC4-9953-7C0F-3F44-41BE9A385D29}"/>
    <pc:docChg chg="modSld">
      <pc:chgData name="Ardacan Yildiz" userId="S::ay81@uakron.edu::c5322adc-bd43-40f9-b8d3-04a699151d3c" providerId="AD" clId="Web-{6DB0BFC4-9953-7C0F-3F44-41BE9A385D29}" dt="2025-04-29T03:26:17.603" v="179" actId="20577"/>
      <pc:docMkLst>
        <pc:docMk/>
      </pc:docMkLst>
      <pc:sldChg chg="modSp">
        <pc:chgData name="Ardacan Yildiz" userId="S::ay81@uakron.edu::c5322adc-bd43-40f9-b8d3-04a699151d3c" providerId="AD" clId="Web-{6DB0BFC4-9953-7C0F-3F44-41BE9A385D29}" dt="2025-04-29T03:17:34.554" v="1" actId="20577"/>
        <pc:sldMkLst>
          <pc:docMk/>
          <pc:sldMk cId="3547462743" sldId="265"/>
        </pc:sldMkLst>
        <pc:spChg chg="mod">
          <ac:chgData name="Ardacan Yildiz" userId="S::ay81@uakron.edu::c5322adc-bd43-40f9-b8d3-04a699151d3c" providerId="AD" clId="Web-{6DB0BFC4-9953-7C0F-3F44-41BE9A385D29}" dt="2025-04-29T03:17:33.023" v="0" actId="20577"/>
          <ac:spMkLst>
            <pc:docMk/>
            <pc:sldMk cId="3547462743" sldId="265"/>
            <ac:spMk id="12" creationId="{3FC5BA18-2710-2B5D-B551-167AC2BF5DAE}"/>
          </ac:spMkLst>
        </pc:spChg>
        <pc:spChg chg="mod">
          <ac:chgData name="Ardacan Yildiz" userId="S::ay81@uakron.edu::c5322adc-bd43-40f9-b8d3-04a699151d3c" providerId="AD" clId="Web-{6DB0BFC4-9953-7C0F-3F44-41BE9A385D29}" dt="2025-04-29T03:17:34.554" v="1" actId="20577"/>
          <ac:spMkLst>
            <pc:docMk/>
            <pc:sldMk cId="3547462743" sldId="265"/>
            <ac:spMk id="13" creationId="{2943092F-C9C5-8FEB-F8DE-3F989101BF18}"/>
          </ac:spMkLst>
        </pc:spChg>
      </pc:sldChg>
      <pc:sldChg chg="modSp">
        <pc:chgData name="Ardacan Yildiz" userId="S::ay81@uakron.edu::c5322adc-bd43-40f9-b8d3-04a699151d3c" providerId="AD" clId="Web-{6DB0BFC4-9953-7C0F-3F44-41BE9A385D29}" dt="2025-04-29T03:17:50.164" v="3" actId="20577"/>
        <pc:sldMkLst>
          <pc:docMk/>
          <pc:sldMk cId="238702101" sldId="266"/>
        </pc:sldMkLst>
        <pc:spChg chg="mod">
          <ac:chgData name="Ardacan Yildiz" userId="S::ay81@uakron.edu::c5322adc-bd43-40f9-b8d3-04a699151d3c" providerId="AD" clId="Web-{6DB0BFC4-9953-7C0F-3F44-41BE9A385D29}" dt="2025-04-29T03:17:47.492" v="2" actId="20577"/>
          <ac:spMkLst>
            <pc:docMk/>
            <pc:sldMk cId="238702101" sldId="266"/>
            <ac:spMk id="17" creationId="{1CAB5CE2-FFF5-5500-0423-A92AAE6E775F}"/>
          </ac:spMkLst>
        </pc:spChg>
        <pc:spChg chg="mod">
          <ac:chgData name="Ardacan Yildiz" userId="S::ay81@uakron.edu::c5322adc-bd43-40f9-b8d3-04a699151d3c" providerId="AD" clId="Web-{6DB0BFC4-9953-7C0F-3F44-41BE9A385D29}" dt="2025-04-29T03:17:50.164" v="3" actId="20577"/>
          <ac:spMkLst>
            <pc:docMk/>
            <pc:sldMk cId="238702101" sldId="266"/>
            <ac:spMk id="19" creationId="{CA32B10A-1653-1E16-C3C0-D82A7D2E259C}"/>
          </ac:spMkLst>
        </pc:spChg>
      </pc:sldChg>
      <pc:sldChg chg="modSp">
        <pc:chgData name="Ardacan Yildiz" userId="S::ay81@uakron.edu::c5322adc-bd43-40f9-b8d3-04a699151d3c" providerId="AD" clId="Web-{6DB0BFC4-9953-7C0F-3F44-41BE9A385D29}" dt="2025-04-29T03:26:17.603" v="179" actId="20577"/>
        <pc:sldMkLst>
          <pc:docMk/>
          <pc:sldMk cId="1308023127" sldId="274"/>
        </pc:sldMkLst>
        <pc:spChg chg="mod">
          <ac:chgData name="Ardacan Yildiz" userId="S::ay81@uakron.edu::c5322adc-bd43-40f9-b8d3-04a699151d3c" providerId="AD" clId="Web-{6DB0BFC4-9953-7C0F-3F44-41BE9A385D29}" dt="2025-04-29T03:26:17.603" v="179" actId="20577"/>
          <ac:spMkLst>
            <pc:docMk/>
            <pc:sldMk cId="1308023127" sldId="274"/>
            <ac:spMk id="5" creationId="{E747C22F-66E7-B8E1-D3BC-42257217792F}"/>
          </ac:spMkLst>
        </pc:spChg>
        <pc:picChg chg="mod">
          <ac:chgData name="Ardacan Yildiz" userId="S::ay81@uakron.edu::c5322adc-bd43-40f9-b8d3-04a699151d3c" providerId="AD" clId="Web-{6DB0BFC4-9953-7C0F-3F44-41BE9A385D29}" dt="2025-04-29T03:23:55.551" v="127" actId="1076"/>
          <ac:picMkLst>
            <pc:docMk/>
            <pc:sldMk cId="1308023127" sldId="274"/>
            <ac:picMk id="4" creationId="{5B7B1C52-2997-95F2-732F-257A9355FD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3B3C-27A6-8C4E-4872-8375C2857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B1543-A5E7-0046-B69F-4C2E7BAF0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6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21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777C7-3C78-55D1-547A-12844A47C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83" y="1143000"/>
            <a:ext cx="8303426" cy="289864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Reinforcement Learning-Based AI Player for Tic-Tac-Toe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DE111-3874-0047-51A8-4A538A633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183" y="4407408"/>
            <a:ext cx="4846320" cy="13350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 b="1"/>
              <a:t>Team Members:</a:t>
            </a:r>
          </a:p>
          <a:p>
            <a:pPr algn="l"/>
            <a:r>
              <a:rPr lang="en-US" sz="1500"/>
              <a:t>Niraj Jaishwal</a:t>
            </a:r>
          </a:p>
          <a:p>
            <a:pPr algn="l"/>
            <a:r>
              <a:rPr lang="en-US" sz="1500"/>
              <a:t>Ardacan Yildiz</a:t>
            </a:r>
          </a:p>
          <a:p>
            <a:pPr algn="l"/>
            <a:r>
              <a:rPr lang="en-US" sz="1500"/>
              <a:t>Nuwan Janaranga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University of Akron - FIRE">
            <a:extLst>
              <a:ext uri="{FF2B5EF4-FFF2-40B4-BE49-F238E27FC236}">
                <a16:creationId xmlns:a16="http://schemas.microsoft.com/office/drawing/2014/main" id="{08D4B1EB-CA03-9BCD-13CC-265F3A49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8059" y="549483"/>
            <a:ext cx="2310491" cy="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26225A-AEBD-A95D-175F-FBE31680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5793" y="5074920"/>
            <a:ext cx="1335024" cy="13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8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2F1F4-6D2C-5DA8-99BB-AFE31411D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3770-4787-DFF4-A7E2-53084A8D2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184" y="297904"/>
            <a:ext cx="9423816" cy="877887"/>
          </a:xfrm>
        </p:spPr>
        <p:txBody>
          <a:bodyPr/>
          <a:lstStyle/>
          <a:p>
            <a:pPr algn="l"/>
            <a:r>
              <a:rPr lang="en-US" dirty="0"/>
              <a:t>Update Q-Table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B6B2B-A42F-A7B1-043A-39973F6B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92" b="85080"/>
          <a:stretch/>
        </p:blipFill>
        <p:spPr>
          <a:xfrm>
            <a:off x="2489101" y="1848016"/>
            <a:ext cx="6382937" cy="60282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6FD170-AD41-E917-99BE-661BFD4C2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86045"/>
              </p:ext>
            </p:extLst>
          </p:nvPr>
        </p:nvGraphicFramePr>
        <p:xfrm>
          <a:off x="1498601" y="3057296"/>
          <a:ext cx="165099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86489314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804477900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775893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1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93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384AA4-1BF7-9CFB-D146-2216AFE72CC0}"/>
                  </a:ext>
                </a:extLst>
              </p:cNvPr>
              <p:cNvSpPr txBox="1"/>
              <p:nvPr/>
            </p:nvSpPr>
            <p:spPr>
              <a:xfrm>
                <a:off x="1433471" y="2514391"/>
                <a:ext cx="1781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Current State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384AA4-1BF7-9CFB-D146-2216AFE72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71" y="2514391"/>
                <a:ext cx="1781257" cy="369332"/>
              </a:xfrm>
              <a:prstGeom prst="rect">
                <a:avLst/>
              </a:prstGeom>
              <a:blipFill>
                <a:blip r:embed="rId3"/>
                <a:stretch>
                  <a:fillRect t="-8197" r="-10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5F24B6-F126-6437-9C62-B2F827678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50865"/>
              </p:ext>
            </p:extLst>
          </p:nvPr>
        </p:nvGraphicFramePr>
        <p:xfrm>
          <a:off x="5099051" y="3057296"/>
          <a:ext cx="165099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86489314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804477900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775893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1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93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171DBF-5E7D-FA48-60B5-3ED8B47C245F}"/>
                  </a:ext>
                </a:extLst>
              </p:cNvPr>
              <p:cNvSpPr txBox="1"/>
              <p:nvPr/>
            </p:nvSpPr>
            <p:spPr>
              <a:xfrm>
                <a:off x="5033921" y="2514391"/>
                <a:ext cx="1774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– Agent Action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171DBF-5E7D-FA48-60B5-3ED8B47C2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921" y="2514391"/>
                <a:ext cx="1774204" cy="369332"/>
              </a:xfrm>
              <a:prstGeom prst="rect">
                <a:avLst/>
              </a:prstGeom>
              <a:blipFill>
                <a:blip r:embed="rId4"/>
                <a:stretch>
                  <a:fillRect t="-8197" r="-1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7FC897-2A4F-F77E-5370-A6A057C29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84604"/>
              </p:ext>
            </p:extLst>
          </p:nvPr>
        </p:nvGraphicFramePr>
        <p:xfrm>
          <a:off x="8804359" y="3057296"/>
          <a:ext cx="165099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86489314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804477900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775893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1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934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6790D-2B82-DE29-6FA1-7D85F67217E3}"/>
                  </a:ext>
                </a:extLst>
              </p:cNvPr>
              <p:cNvSpPr txBox="1"/>
              <p:nvPr/>
            </p:nvSpPr>
            <p:spPr>
              <a:xfrm>
                <a:off x="8866229" y="2514391"/>
                <a:ext cx="1583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– Next State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6790D-2B82-DE29-6FA1-7D85F672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229" y="2514391"/>
                <a:ext cx="1583767" cy="369332"/>
              </a:xfrm>
              <a:prstGeom prst="rect">
                <a:avLst/>
              </a:prstGeom>
              <a:blipFill>
                <a:blip r:embed="rId5"/>
                <a:stretch>
                  <a:fillRect t="-8197" r="-23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984B4A9-5266-09BB-3458-679D38EE7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356" y="4866638"/>
            <a:ext cx="6612744" cy="10258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BF30EA-46CB-C3BC-2BD2-3A94C5BE0C80}"/>
                  </a:ext>
                </a:extLst>
              </p:cNvPr>
              <p:cNvSpPr txBox="1"/>
              <p:nvPr/>
            </p:nvSpPr>
            <p:spPr>
              <a:xfrm>
                <a:off x="1258956" y="4192579"/>
                <a:ext cx="123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BF30EA-46CB-C3BC-2BD2-3A94C5BE0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56" y="4192579"/>
                <a:ext cx="1230145" cy="369332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5BA2DC5-F219-8B9B-5356-F1E324D3C98F}"/>
              </a:ext>
            </a:extLst>
          </p:cNvPr>
          <p:cNvSpPr txBox="1"/>
          <p:nvPr/>
        </p:nvSpPr>
        <p:spPr>
          <a:xfrm>
            <a:off x="899410" y="1224395"/>
            <a:ext cx="110766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agent uses a simplified representation where each state-action pair has one entry in the Q-table.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C949AC-74DD-B689-2DE7-67E7DFDDF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956" y="4583120"/>
            <a:ext cx="3048416" cy="21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0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0A32F-4B04-647C-EA62-4AE93EBA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DABB-D1B3-BF25-167A-1DA8E43E7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305" y="207963"/>
            <a:ext cx="9144000" cy="877887"/>
          </a:xfrm>
        </p:spPr>
        <p:txBody>
          <a:bodyPr/>
          <a:lstStyle/>
          <a:p>
            <a:pPr algn="l"/>
            <a:r>
              <a:rPr lang="en-US"/>
              <a:t>Training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3AF3B-9BEC-AD82-3543-F47A7BB0D26A}"/>
              </a:ext>
            </a:extLst>
          </p:cNvPr>
          <p:cNvSpPr txBox="1"/>
          <p:nvPr/>
        </p:nvSpPr>
        <p:spPr>
          <a:xfrm>
            <a:off x="540162" y="1253632"/>
            <a:ext cx="61170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optimal parameters were found to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Learning Rate (α): 0.1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Discount Factor (γ): 0.9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Exploration Rate (ϵ): 0.1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Exploration Decay: 0.9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agent undergoes training by playing a series of games against an opponent, which in this case, is a random player.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Once the Q-values have sufficiently converged, the agent’s optimal policy is extracted.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1FA66-77F1-CFC5-4872-DBD30730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64" y="4854220"/>
            <a:ext cx="4761111" cy="975596"/>
          </a:xfrm>
          <a:prstGeom prst="rect">
            <a:avLst/>
          </a:prstGeom>
        </p:spPr>
      </p:pic>
      <p:pic>
        <p:nvPicPr>
          <p:cNvPr id="5" name="Picture 4" descr="A green and blue graph&#10;&#10;AI-generated content may be incorrect.">
            <a:extLst>
              <a:ext uri="{FF2B5EF4-FFF2-40B4-BE49-F238E27FC236}">
                <a16:creationId xmlns:a16="http://schemas.microsoft.com/office/drawing/2014/main" id="{839B7E0F-D399-3A92-7E55-97DF10A5D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99" y="1085850"/>
            <a:ext cx="5730240" cy="34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F21DB-DA37-3D49-723D-E43A79E0B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0ADE-5736-22B0-AF07-368A60430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22" y="243270"/>
            <a:ext cx="9144000" cy="877887"/>
          </a:xfrm>
        </p:spPr>
        <p:txBody>
          <a:bodyPr/>
          <a:lstStyle/>
          <a:p>
            <a:pPr algn="l"/>
            <a:r>
              <a:rPr lang="en-US"/>
              <a:t>Performance Evaluation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ACAB8-B37F-15F2-D380-40EF475B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7" y="1667205"/>
            <a:ext cx="5903516" cy="3536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AFD241-EB5A-AF1A-CD9E-2A3E3122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113" y="1667204"/>
            <a:ext cx="5903516" cy="3536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C5BA18-2710-2B5D-B551-167AC2BF5DAE}"/>
              </a:ext>
            </a:extLst>
          </p:cNvPr>
          <p:cNvSpPr txBox="1"/>
          <p:nvPr/>
        </p:nvSpPr>
        <p:spPr>
          <a:xfrm>
            <a:off x="1552317" y="5203244"/>
            <a:ext cx="35686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Agent plays the game first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3092F-C9C5-8FEB-F8DE-3F989101BF18}"/>
              </a:ext>
            </a:extLst>
          </p:cNvPr>
          <p:cNvSpPr txBox="1"/>
          <p:nvPr/>
        </p:nvSpPr>
        <p:spPr>
          <a:xfrm>
            <a:off x="7534017" y="5203244"/>
            <a:ext cx="356867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Agent plays the game second</a:t>
            </a:r>
          </a:p>
        </p:txBody>
      </p:sp>
    </p:spTree>
    <p:extLst>
      <p:ext uri="{BB962C8B-B14F-4D97-AF65-F5344CB8AC3E}">
        <p14:creationId xmlns:p14="http://schemas.microsoft.com/office/powerpoint/2010/main" val="354746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A47DF-D150-E648-77B0-46BABEA5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red bars&#10;&#10;AI-generated content may be incorrect.">
            <a:extLst>
              <a:ext uri="{FF2B5EF4-FFF2-40B4-BE49-F238E27FC236}">
                <a16:creationId xmlns:a16="http://schemas.microsoft.com/office/drawing/2014/main" id="{7F3002D4-C826-9EF5-3E5D-28B2AD94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1" y="1514943"/>
            <a:ext cx="5952069" cy="3565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9F76A-0B63-3861-DE8F-9BE444C8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31" y="1493440"/>
            <a:ext cx="5382789" cy="364590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6323321-C44A-5001-8C61-DC56236306DC}"/>
              </a:ext>
            </a:extLst>
          </p:cNvPr>
          <p:cNvSpPr txBox="1">
            <a:spLocks/>
          </p:cNvSpPr>
          <p:nvPr/>
        </p:nvSpPr>
        <p:spPr>
          <a:xfrm>
            <a:off x="609622" y="48281"/>
            <a:ext cx="9144000" cy="87788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Performance Evaluation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B5CE2-FFF5-5500-0423-A92AAE6E775F}"/>
              </a:ext>
            </a:extLst>
          </p:cNvPr>
          <p:cNvSpPr txBox="1"/>
          <p:nvPr/>
        </p:nvSpPr>
        <p:spPr>
          <a:xfrm>
            <a:off x="1102780" y="5561633"/>
            <a:ext cx="423756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1st Player: Agent Vs. 2nd Player: Minimax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32B10A-1653-1E16-C3C0-D82A7D2E259C}"/>
              </a:ext>
            </a:extLst>
          </p:cNvPr>
          <p:cNvSpPr txBox="1"/>
          <p:nvPr/>
        </p:nvSpPr>
        <p:spPr>
          <a:xfrm>
            <a:off x="7242225" y="5567949"/>
            <a:ext cx="39370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1st Player: Agent Vs. 2nd Player: Agent</a:t>
            </a:r>
          </a:p>
        </p:txBody>
      </p:sp>
    </p:spTree>
    <p:extLst>
      <p:ext uri="{BB962C8B-B14F-4D97-AF65-F5344CB8AC3E}">
        <p14:creationId xmlns:p14="http://schemas.microsoft.com/office/powerpoint/2010/main" val="23870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B126C-3B63-1A3E-BE5C-BD921E2D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0FA-B2DB-85B3-B8C2-D4C7B08C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22" y="243270"/>
            <a:ext cx="9144000" cy="877887"/>
          </a:xfrm>
        </p:spPr>
        <p:txBody>
          <a:bodyPr/>
          <a:lstStyle/>
          <a:p>
            <a:pPr algn="l"/>
            <a:r>
              <a:rPr lang="en-US"/>
              <a:t>Summary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B1C52-2997-95F2-732F-257A9355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95" y="1118965"/>
            <a:ext cx="8834299" cy="2646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7C22F-66E7-B8E1-D3BC-42257217792F}"/>
              </a:ext>
            </a:extLst>
          </p:cNvPr>
          <p:cNvSpPr txBox="1"/>
          <p:nvPr/>
        </p:nvSpPr>
        <p:spPr>
          <a:xfrm>
            <a:off x="1256095" y="3765387"/>
            <a:ext cx="9818305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0" u="none" strike="noStrike" baseline="0" dirty="0">
                <a:latin typeface="+mj-lt"/>
              </a:rPr>
              <a:t>These results demonstrates the effectiveness of Q-learning</a:t>
            </a:r>
            <a:r>
              <a:rPr lang="en-US" dirty="0">
                <a:latin typeface="+mj-lt"/>
              </a:rPr>
              <a:t> </a:t>
            </a:r>
            <a:r>
              <a:rPr lang="en-US" i="0" u="none" strike="noStrike" baseline="0" dirty="0">
                <a:latin typeface="+mj-lt"/>
              </a:rPr>
              <a:t>in achieving high performance against random opponents but also highlights areas for enhancement.</a:t>
            </a:r>
            <a:r>
              <a:rPr lang="en-US" dirty="0">
                <a:latin typeface="+mj-lt"/>
              </a:rPr>
              <a:t> </a:t>
            </a:r>
            <a:endParaRPr lang="en-US" dirty="0">
              <a:cs typeface="Times New Roman"/>
            </a:endParaRPr>
          </a:p>
          <a:p>
            <a:endParaRPr lang="en-US" dirty="0">
              <a:latin typeface="+mj-lt"/>
              <a:cs typeface="Times New Roman"/>
            </a:endParaRPr>
          </a:p>
          <a:p>
            <a:r>
              <a:rPr lang="en-US" dirty="0">
                <a:latin typeface="+mj-lt"/>
              </a:rPr>
              <a:t>Central limit theorem and Nash equilibrium dictates that playing optimally* always yields a draw in a game of tic-tac-toe, just like it does in chess.</a:t>
            </a:r>
            <a:endParaRPr lang="en-US" dirty="0">
              <a:latin typeface="+mj-lt"/>
              <a:cs typeface="Times New Roman"/>
            </a:endParaRPr>
          </a:p>
          <a:p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Theoretically, </a:t>
            </a:r>
            <a:r>
              <a:rPr lang="en-US" dirty="0">
                <a:ea typeface="+mn-lt"/>
                <a:cs typeface="+mn-lt"/>
              </a:rPr>
              <a:t>in perfect-information, deterministic two-player zero-sum game (like chess, checkers, Tic-Tac-Toe), there is always at least one Nash Equilibrium (and mostly coincides with "perfect playing" strategies).</a:t>
            </a:r>
            <a:endParaRPr lang="en-US" dirty="0">
              <a:cs typeface="Times New Roman"/>
            </a:endParaRPr>
          </a:p>
          <a:p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02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03F4E-8F54-DA2F-02FF-5A221110A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A3F-3FB2-19E6-C588-57690854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877887"/>
          </a:xfrm>
        </p:spPr>
        <p:txBody>
          <a:bodyPr/>
          <a:lstStyle/>
          <a:p>
            <a:pPr algn="l"/>
            <a:r>
              <a:rPr lang="en-US"/>
              <a:t>Challenges &amp; Future Work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F84A3-54F0-5EA0-1540-97E27F0E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913" y="1299934"/>
            <a:ext cx="10406743" cy="4476751"/>
          </a:xfrm>
        </p:spPr>
        <p:txBody>
          <a:bodyPr lIns="91440" tIns="45720" rIns="91440" bIns="4572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Challenges Encountered: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Balancing exploration vs exploitation during training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Convergence speed in large state spaces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Difficulty against optimal (Minimax) opponents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ea typeface="+mn-lt"/>
              <a:cs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Future Work: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Implement Deep Q-Learning for more depth possibility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Expansion to larger grid games (e.g., maybe 4x4 Tic-Tac-Toe, or introducing asymmetry)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Introduce more complex exploration strategies (e.g., epsilon decay, UCB)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1571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A93A5-D310-010A-2757-5583B5773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6855-104B-C7A0-48BF-BCF2641DF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67237"/>
          </a:xfrm>
        </p:spPr>
        <p:txBody>
          <a:bodyPr/>
          <a:lstStyle/>
          <a:p>
            <a:r>
              <a:rPr lang="en-US"/>
              <a:t>Thank You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Question &amp; Answer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6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57DD0-FCCD-600F-4435-5DF92981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FF35-6FB0-D7FF-BF39-5908754B1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884"/>
            <a:ext cx="9144000" cy="877887"/>
          </a:xfrm>
        </p:spPr>
        <p:txBody>
          <a:bodyPr/>
          <a:lstStyle/>
          <a:p>
            <a:pPr algn="l"/>
            <a:r>
              <a:rPr lang="en-US"/>
              <a:t>Outline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8DE9B-7D08-7552-9EB5-5D8D74CF8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1700862"/>
            <a:ext cx="9144000" cy="4082009"/>
          </a:xfrm>
        </p:spPr>
        <p:txBody>
          <a:bodyPr lIns="91440" tIns="45720" rIns="91440" bIns="45720" anchor="t"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High-level Objective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Basics on Reinforcement Learning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Our Setup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Results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162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91A2E-939A-5716-C684-975161CC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313D-A5A3-45A4-3136-193719A1A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884"/>
            <a:ext cx="9144000" cy="877887"/>
          </a:xfrm>
        </p:spPr>
        <p:txBody>
          <a:bodyPr/>
          <a:lstStyle/>
          <a:p>
            <a:pPr algn="l"/>
            <a:r>
              <a:rPr lang="en-US"/>
              <a:t>Abstract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4DB2D-7B4A-6639-8495-9AC77E1F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341" y="1599262"/>
            <a:ext cx="9663659" cy="4082009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/>
              <a:t>Objective: </a:t>
            </a:r>
            <a:r>
              <a:rPr lang="en-US"/>
              <a:t>Build a reinforcement learning (Q-learning) agent to play Tic-Tac-Toe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/>
              <a:t>Key Features: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Learns through self-play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No hardcoded rules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Evaluated against Random and Minimax players</a:t>
            </a:r>
          </a:p>
          <a:p>
            <a:pPr lvl="1" algn="l"/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/>
              <a:t>Goal: </a:t>
            </a:r>
            <a:r>
              <a:rPr lang="en-US"/>
              <a:t>Demonstrate RL fundamental in a simple environment</a:t>
            </a:r>
            <a:endParaRPr lang="en-US" b="1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80854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EEAD9-731F-F733-8298-A73172648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5166-4A80-5F9B-2C28-8BF09ABB2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816"/>
            <a:ext cx="9144000" cy="877887"/>
          </a:xfrm>
        </p:spPr>
        <p:txBody>
          <a:bodyPr/>
          <a:lstStyle/>
          <a:p>
            <a:pPr algn="l"/>
            <a:r>
              <a:rPr lang="en-US"/>
              <a:t>Introduction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FD792-B492-85BA-09DD-AE817FFE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977" y="1534618"/>
            <a:ext cx="10598046" cy="3788764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Machine learning has transformed game-playing AI, enabling the development of intelligent agents that achieve and often surpass human-level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Notable early achievement was IBM's Deep Blue, which defeated the reigning world chess champion Garry Kasparov in 1997.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DeepMind's AlphaGo demonstrated this by defeating a world champion Go player in 2016.</a:t>
            </a:r>
          </a:p>
        </p:txBody>
      </p:sp>
    </p:spTree>
    <p:extLst>
      <p:ext uri="{BB962C8B-B14F-4D97-AF65-F5344CB8AC3E}">
        <p14:creationId xmlns:p14="http://schemas.microsoft.com/office/powerpoint/2010/main" val="216564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6FD35-13B0-6EB7-47C8-680CD2CD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687C-0A7B-26A5-EC59-449851726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266" y="237943"/>
            <a:ext cx="9144000" cy="877887"/>
          </a:xfrm>
        </p:spPr>
        <p:txBody>
          <a:bodyPr/>
          <a:lstStyle/>
          <a:p>
            <a:pPr algn="l"/>
            <a:r>
              <a:rPr lang="en-US" dirty="0"/>
              <a:t>Reinforcement Learning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417BC-5A97-70B5-B184-4F4DCAF1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459" y="1543987"/>
            <a:ext cx="10538085" cy="3713813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Reinforcement learning (RL) has been pivotal in advancing game-playing AI.</a:t>
            </a:r>
            <a:endParaRPr lang="en-GB" sz="16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Deep Q-Networks (DQN), introduced by DeepMind, were a significant leap forward, enabling AI agents to learn successful policies directly from raw pixel inputs in Atari games</a:t>
            </a:r>
            <a:r>
              <a:rPr lang="en-GB" sz="160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6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This approach highlighted the potential of RL to handle complex decision-making processes without requiring handcrafted features</a:t>
            </a:r>
          </a:p>
        </p:txBody>
      </p:sp>
    </p:spTree>
    <p:extLst>
      <p:ext uri="{BB962C8B-B14F-4D97-AF65-F5344CB8AC3E}">
        <p14:creationId xmlns:p14="http://schemas.microsoft.com/office/powerpoint/2010/main" val="258024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06884-DCA9-137C-4C0C-867778E90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E944-B660-F461-DC86-29A7F222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266" y="237943"/>
            <a:ext cx="9144000" cy="877887"/>
          </a:xfrm>
        </p:spPr>
        <p:txBody>
          <a:bodyPr/>
          <a:lstStyle/>
          <a:p>
            <a:pPr algn="l"/>
            <a:r>
              <a:rPr lang="en-US"/>
              <a:t>Tic-Tac-Toe Game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F5B3-8A6B-5DA1-D037-5F4263DFC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459" y="1543987"/>
            <a:ext cx="6880485" cy="3713813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Why Tic-Tac-Toe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Simple state space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Ideal to understand decision making, adversarial strategy and optimal policy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Why Q-Learning: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Dataset-free, iterative improvement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/>
              <a:t>Great intro to RL concepts in dynamic settings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/>
          </a:p>
        </p:txBody>
      </p:sp>
      <p:pic>
        <p:nvPicPr>
          <p:cNvPr id="1026" name="Picture 2" descr="Tic-tac-toe - Wikipedia">
            <a:extLst>
              <a:ext uri="{FF2B5EF4-FFF2-40B4-BE49-F238E27FC236}">
                <a16:creationId xmlns:a16="http://schemas.microsoft.com/office/drawing/2014/main" id="{92982DB3-EE52-85FE-BF7C-0FF25108E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91" y="1543987"/>
            <a:ext cx="3017168" cy="268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4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8CC36-81C3-72DA-2A46-241F8D63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9D97-82AA-1A99-5802-83FE4EF4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266" y="237943"/>
            <a:ext cx="9144000" cy="877887"/>
          </a:xfrm>
        </p:spPr>
        <p:txBody>
          <a:bodyPr/>
          <a:lstStyle/>
          <a:p>
            <a:pPr algn="l"/>
            <a:r>
              <a:rPr lang="en-US" dirty="0"/>
              <a:t>RL – Core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F655D-2021-8C7F-45BF-4682A71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459" y="1543987"/>
            <a:ext cx="10897849" cy="4032354"/>
          </a:xfrm>
        </p:spPr>
        <p:txBody>
          <a:bodyPr lIns="91440" tIns="45720" rIns="91440" bIns="45720" anchor="t"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Fundamental Components</a:t>
            </a:r>
            <a:r>
              <a:rPr lang="en-US" dirty="0"/>
              <a:t>: agents, environments, states, actions, rewards, and policies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Goal: </a:t>
            </a:r>
            <a:r>
              <a:rPr lang="en-US" dirty="0"/>
              <a:t>Maximize cumulative reward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 descr="A diagram of a person's process&#10;&#10;AI-generated content may be incorrect.">
            <a:extLst>
              <a:ext uri="{FF2B5EF4-FFF2-40B4-BE49-F238E27FC236}">
                <a16:creationId xmlns:a16="http://schemas.microsoft.com/office/drawing/2014/main" id="{8EE6857F-1364-7D37-6663-F4E6E735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2" y="1840825"/>
            <a:ext cx="5845180" cy="2253098"/>
          </a:xfrm>
          <a:prstGeom prst="rect">
            <a:avLst/>
          </a:prstGeom>
        </p:spPr>
      </p:pic>
      <p:pic>
        <p:nvPicPr>
          <p:cNvPr id="3074" name="Picture 2" descr="What Is Reinforcement Learning? - MATLAB &amp; Simulink">
            <a:extLst>
              <a:ext uri="{FF2B5EF4-FFF2-40B4-BE49-F238E27FC236}">
                <a16:creationId xmlns:a16="http://schemas.microsoft.com/office/drawing/2014/main" id="{E12F4C1A-D200-B4D4-AE9A-CB5EAE5C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33" y="1389297"/>
            <a:ext cx="5610942" cy="31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1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E2F9F-0E41-1D42-5C0F-7E025D07A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89B-C9BD-6710-C816-B7895EF9F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100" y="297904"/>
            <a:ext cx="10728168" cy="877887"/>
          </a:xfrm>
        </p:spPr>
        <p:txBody>
          <a:bodyPr/>
          <a:lstStyle/>
          <a:p>
            <a:pPr algn="l"/>
            <a:r>
              <a:rPr lang="en-US" dirty="0"/>
              <a:t>Setup for Tic-Tac-Toe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59084-28C6-47C8-764F-EDD8EAD4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341" y="1454046"/>
            <a:ext cx="5091659" cy="51060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State Space (S): </a:t>
            </a:r>
            <a:r>
              <a:rPr lang="en-US" dirty="0"/>
              <a:t>The state space S consists of all possible board configurations.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Action Space (A): </a:t>
            </a:r>
            <a:r>
              <a:rPr lang="en-US" dirty="0"/>
              <a:t>The action space A includes all possible moves in the game.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Reward Function (R): </a:t>
            </a:r>
            <a:r>
              <a:rPr lang="en-US" dirty="0"/>
              <a:t>The reward function provides feedback based on the outcome of the game. Win = +1, Loss = -1, Draw or no win/loss yet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Q-Value Function (Q(s, a)): </a:t>
            </a:r>
            <a:r>
              <a:rPr lang="en-US" dirty="0"/>
              <a:t>The Q-value function estimates the expected return.</a:t>
            </a:r>
          </a:p>
        </p:txBody>
      </p:sp>
      <p:pic>
        <p:nvPicPr>
          <p:cNvPr id="4" name="Picture 3" descr="A diagram of a person's process&#10;&#10;AI-generated content may be incorrect.">
            <a:extLst>
              <a:ext uri="{FF2B5EF4-FFF2-40B4-BE49-F238E27FC236}">
                <a16:creationId xmlns:a16="http://schemas.microsoft.com/office/drawing/2014/main" id="{00834305-5DE1-DDA3-3A77-000224D81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9878"/>
            <a:ext cx="5806645" cy="22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8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A9907-625E-21F7-88CC-C1DC6E4D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BB4D-2D04-AE11-26DE-C7EB0549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184" y="297904"/>
            <a:ext cx="9423816" cy="877887"/>
          </a:xfrm>
        </p:spPr>
        <p:txBody>
          <a:bodyPr/>
          <a:lstStyle/>
          <a:p>
            <a:pPr algn="l"/>
            <a:r>
              <a:rPr lang="en-US"/>
              <a:t>Q-Learning Algorithm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999D-CED2-7541-BB76-AE66BAC70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341" y="1454046"/>
            <a:ext cx="9943475" cy="38037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core idea of Q-learning is to iteratively update the Q-values based on the agent’s experiences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13BAF-77FB-AACE-A2F3-43F1D7DB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36" y="2263987"/>
            <a:ext cx="7203527" cy="40402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3CBD2B-C422-E357-2A2A-B0530C72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534" y="3056961"/>
            <a:ext cx="3048416" cy="2145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03215-2E65-2743-0399-0121F4205E50}"/>
                  </a:ext>
                </a:extLst>
              </p:cNvPr>
              <p:cNvSpPr txBox="1"/>
              <p:nvPr/>
            </p:nvSpPr>
            <p:spPr>
              <a:xfrm>
                <a:off x="8616534" y="2632384"/>
                <a:ext cx="1230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C03215-2E65-2743-0399-0121F4205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534" y="2632384"/>
                <a:ext cx="1230145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4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661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Office Theme</vt:lpstr>
      <vt:lpstr>Reinforcement Learning-Based AI Player for Tic-Tac-Toe Game</vt:lpstr>
      <vt:lpstr>Outline</vt:lpstr>
      <vt:lpstr>Abstract</vt:lpstr>
      <vt:lpstr>Introduction</vt:lpstr>
      <vt:lpstr>Reinforcement Learning</vt:lpstr>
      <vt:lpstr>Tic-Tac-Toe Game</vt:lpstr>
      <vt:lpstr>RL – Core Concepts </vt:lpstr>
      <vt:lpstr>Setup for Tic-Tac-Toe</vt:lpstr>
      <vt:lpstr>Q-Learning Algorithm</vt:lpstr>
      <vt:lpstr>Update Q-Table</vt:lpstr>
      <vt:lpstr>Training</vt:lpstr>
      <vt:lpstr>Performance Evaluation</vt:lpstr>
      <vt:lpstr>PowerPoint Presentation</vt:lpstr>
      <vt:lpstr>Summary</vt:lpstr>
      <vt:lpstr>Challenges &amp; Future Work</vt:lpstr>
      <vt:lpstr>Thank You    Question &amp;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Niraj Jaishwal</dc:creator>
  <cp:lastModifiedBy>Niraj Jaishwal</cp:lastModifiedBy>
  <cp:revision>2</cp:revision>
  <dcterms:created xsi:type="dcterms:W3CDTF">2025-04-25T01:37:54Z</dcterms:created>
  <dcterms:modified xsi:type="dcterms:W3CDTF">2025-05-02T14:37:01Z</dcterms:modified>
</cp:coreProperties>
</file>