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ocs.python.org/3/library/time.html" TargetMode="External" Type="http://schemas.openxmlformats.org/officeDocument/2006/relationships/hyperlink"/><Relationship Id="rId11" Target="https://docs.python.org/3/library/random.html" TargetMode="External" Type="http://schemas.openxmlformats.org/officeDocument/2006/relationships/hyperlink"/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https://www.pygame.org" TargetMode="External" Type="http://schemas.openxmlformats.org/officeDocument/2006/relationships/hyperlink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15"/>
          <a:stretch>
            <a:fillRect/>
          </a:stretch>
        </p:blipFill>
        <p:spPr>
          <a:xfrm flipH="false" flipV="false" rot="0">
            <a:off x="-1643366" y="2622936"/>
            <a:ext cx="10190124" cy="1017738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900680" y="3359270"/>
            <a:ext cx="8704752" cy="8704716"/>
            <a:chOff x="0" y="0"/>
            <a:chExt cx="11606336" cy="1160628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606276" cy="11606276"/>
            </a:xfrm>
            <a:custGeom>
              <a:avLst/>
              <a:gdLst/>
              <a:ahLst/>
              <a:cxnLst/>
              <a:rect r="r" b="b" t="t" l="l"/>
              <a:pathLst>
                <a:path h="11606276" w="11606276">
                  <a:moveTo>
                    <a:pt x="11606276" y="5803265"/>
                  </a:moveTo>
                  <a:cubicBezTo>
                    <a:pt x="11606276" y="9008111"/>
                    <a:pt x="9008110" y="11606276"/>
                    <a:pt x="5803138" y="11606276"/>
                  </a:cubicBezTo>
                  <a:cubicBezTo>
                    <a:pt x="2598166" y="11606276"/>
                    <a:pt x="0" y="9008110"/>
                    <a:pt x="0" y="5803265"/>
                  </a:cubicBezTo>
                  <a:cubicBezTo>
                    <a:pt x="0" y="2598166"/>
                    <a:pt x="2598166" y="0"/>
                    <a:pt x="5803138" y="0"/>
                  </a:cubicBezTo>
                  <a:cubicBezTo>
                    <a:pt x="9008110" y="0"/>
                    <a:pt x="11606276" y="2598166"/>
                    <a:pt x="11606276" y="5803265"/>
                  </a:cubicBezTo>
                  <a:close/>
                </a:path>
              </a:pathLst>
            </a:custGeom>
            <a:blipFill>
              <a:blip r:embed="rId3"/>
              <a:stretch>
                <a:fillRect l="-16666" r="-16666" t="0" b="0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8" b="0"/>
          <a:stretch>
            <a:fillRect/>
          </a:stretch>
        </p:blipFill>
        <p:spPr>
          <a:xfrm flipH="false" flipV="false" rot="0">
            <a:off x="14790846" y="-2013171"/>
            <a:ext cx="5139294" cy="513287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125"/>
          <a:stretch>
            <a:fillRect/>
          </a:stretch>
        </p:blipFill>
        <p:spPr>
          <a:xfrm flipH="false" flipV="false" rot="0">
            <a:off x="12812109" y="7192794"/>
            <a:ext cx="2526831" cy="2523672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3221155" y="7541902"/>
            <a:ext cx="1708739" cy="1716398"/>
            <a:chOff x="0" y="0"/>
            <a:chExt cx="2278319" cy="2288531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278380" cy="2288540"/>
            </a:xfrm>
            <a:custGeom>
              <a:avLst/>
              <a:gdLst/>
              <a:ahLst/>
              <a:cxnLst/>
              <a:rect r="r" b="b" t="t" l="l"/>
              <a:pathLst>
                <a:path h="2288540" w="2278380">
                  <a:moveTo>
                    <a:pt x="1139190" y="0"/>
                  </a:moveTo>
                  <a:cubicBezTo>
                    <a:pt x="1769110" y="2794"/>
                    <a:pt x="2278380" y="514350"/>
                    <a:pt x="2278380" y="1144270"/>
                  </a:cubicBezTo>
                  <a:cubicBezTo>
                    <a:pt x="2278380" y="1774190"/>
                    <a:pt x="1769237" y="2285746"/>
                    <a:pt x="1139190" y="2288540"/>
                  </a:cubicBezTo>
                  <a:cubicBezTo>
                    <a:pt x="509143" y="2285746"/>
                    <a:pt x="0" y="1774190"/>
                    <a:pt x="0" y="1144270"/>
                  </a:cubicBezTo>
                  <a:cubicBezTo>
                    <a:pt x="0" y="514350"/>
                    <a:pt x="509143" y="2794"/>
                    <a:pt x="1139190" y="0"/>
                  </a:cubicBezTo>
                  <a:close/>
                </a:path>
              </a:pathLst>
            </a:custGeom>
            <a:solidFill>
              <a:srgbClr val="2A44DF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124"/>
          <a:stretch>
            <a:fillRect/>
          </a:stretch>
        </p:blipFill>
        <p:spPr>
          <a:xfrm flipH="false" flipV="false" rot="0">
            <a:off x="770093" y="901050"/>
            <a:ext cx="1376946" cy="137522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379"/>
          <a:stretch>
            <a:fillRect/>
          </a:stretch>
        </p:blipFill>
        <p:spPr>
          <a:xfrm flipH="false" flipV="false" rot="0">
            <a:off x="1138786" y="1242694"/>
            <a:ext cx="639559" cy="691937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8546758" y="1200150"/>
            <a:ext cx="7401058" cy="2597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50"/>
              </a:lnSpc>
            </a:pPr>
            <a:r>
              <a:rPr lang="en-US" sz="9500">
                <a:solidFill>
                  <a:srgbClr val="FFFFFF"/>
                </a:solidFill>
                <a:latin typeface="Roboto Bold"/>
              </a:rPr>
              <a:t>DSA </a:t>
            </a:r>
          </a:p>
          <a:p>
            <a:pPr algn="ctr">
              <a:lnSpc>
                <a:spcPts val="10450"/>
              </a:lnSpc>
            </a:pPr>
            <a:r>
              <a:rPr lang="en-US" sz="9500">
                <a:solidFill>
                  <a:srgbClr val="FFFFFF"/>
                </a:solidFill>
                <a:latin typeface="Roboto Bold"/>
              </a:rPr>
              <a:t>PROJECT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46758" y="4428176"/>
            <a:ext cx="7401058" cy="167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Roboto Bold"/>
              </a:rPr>
              <a:t>Application of</a:t>
            </a:r>
          </a:p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Roboto Bold"/>
              </a:rPr>
              <a:t> Circular Queue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29379" y="1398179"/>
            <a:ext cx="1922641" cy="34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60">
                <a:solidFill>
                  <a:srgbClr val="FFFFFF"/>
                </a:solidFill>
                <a:latin typeface="Roboto Bold"/>
              </a:rPr>
              <a:t>Traffic System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446786" y="7899968"/>
            <a:ext cx="1257475" cy="1000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8" b="0"/>
          <a:stretch>
            <a:fillRect/>
          </a:stretch>
        </p:blipFill>
        <p:spPr>
          <a:xfrm flipH="false" flipV="false" rot="0">
            <a:off x="1028700" y="7976181"/>
            <a:ext cx="4927527" cy="492136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125"/>
          <a:stretch>
            <a:fillRect/>
          </a:stretch>
        </p:blipFill>
        <p:spPr>
          <a:xfrm flipH="false" flipV="false" rot="0">
            <a:off x="8365596" y="1028700"/>
            <a:ext cx="2567447" cy="256423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125"/>
          <a:stretch>
            <a:fillRect/>
          </a:stretch>
        </p:blipFill>
        <p:spPr>
          <a:xfrm flipH="false" flipV="false" rot="0">
            <a:off x="8365596" y="3861381"/>
            <a:ext cx="2567447" cy="256423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125"/>
          <a:stretch>
            <a:fillRect/>
          </a:stretch>
        </p:blipFill>
        <p:spPr>
          <a:xfrm flipH="false" flipV="false" rot="0">
            <a:off x="8365596" y="6694063"/>
            <a:ext cx="2567447" cy="256423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720396" y="2038200"/>
            <a:ext cx="3873122" cy="45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Roboto Bold"/>
              </a:rPr>
              <a:t>Niraj Pujari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20396" y="4905425"/>
            <a:ext cx="3457258" cy="45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Roboto Bold"/>
              </a:rPr>
              <a:t>Mukti Shah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20396" y="7721019"/>
            <a:ext cx="2415454" cy="46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5"/>
              </a:lnSpc>
            </a:pPr>
            <a:r>
              <a:rPr lang="en-US" sz="2796">
                <a:solidFill>
                  <a:srgbClr val="FFFFFF"/>
                </a:solidFill>
                <a:latin typeface="Roboto Bold"/>
              </a:rPr>
              <a:t>Akshay Nair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8786" y="3672828"/>
            <a:ext cx="5149169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Roboto Bold"/>
              </a:rPr>
              <a:t>Project Team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8" b="0"/>
          <a:stretch>
            <a:fillRect/>
          </a:stretch>
        </p:blipFill>
        <p:spPr>
          <a:xfrm flipH="false" flipV="false" rot="0">
            <a:off x="16286497" y="3691878"/>
            <a:ext cx="4003007" cy="399800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0" r="0" b="124"/>
          <a:stretch>
            <a:fillRect/>
          </a:stretch>
        </p:blipFill>
        <p:spPr>
          <a:xfrm flipH="false" flipV="false" rot="0">
            <a:off x="16137973" y="1028700"/>
            <a:ext cx="1121327" cy="1119926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6394011" y="1282672"/>
            <a:ext cx="609250" cy="611981"/>
            <a:chOff x="0" y="0"/>
            <a:chExt cx="812334" cy="81597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812292" cy="815975"/>
            </a:xfrm>
            <a:custGeom>
              <a:avLst/>
              <a:gdLst/>
              <a:ahLst/>
              <a:cxnLst/>
              <a:rect r="r" b="b" t="t" l="l"/>
              <a:pathLst>
                <a:path h="815975" w="812292">
                  <a:moveTo>
                    <a:pt x="406146" y="0"/>
                  </a:moveTo>
                  <a:cubicBezTo>
                    <a:pt x="630809" y="1016"/>
                    <a:pt x="812292" y="183388"/>
                    <a:pt x="812292" y="407924"/>
                  </a:cubicBezTo>
                  <a:cubicBezTo>
                    <a:pt x="812292" y="632460"/>
                    <a:pt x="630809" y="814959"/>
                    <a:pt x="406146" y="815975"/>
                  </a:cubicBezTo>
                  <a:cubicBezTo>
                    <a:pt x="181610" y="814959"/>
                    <a:pt x="0" y="632587"/>
                    <a:pt x="0" y="407924"/>
                  </a:cubicBezTo>
                  <a:cubicBezTo>
                    <a:pt x="0" y="183261"/>
                    <a:pt x="181610" y="1016"/>
                    <a:pt x="406146" y="0"/>
                  </a:cubicBezTo>
                  <a:close/>
                </a:path>
              </a:pathLst>
            </a:custGeom>
            <a:solidFill>
              <a:srgbClr val="2A44DF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rcRect l="0" t="0" r="0" b="124"/>
          <a:stretch>
            <a:fillRect/>
          </a:stretch>
        </p:blipFill>
        <p:spPr>
          <a:xfrm flipH="false" flipV="false" rot="0">
            <a:off x="770093" y="901050"/>
            <a:ext cx="1376946" cy="1375225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rcRect l="0" t="0" r="0" b="379"/>
          <a:stretch>
            <a:fillRect/>
          </a:stretch>
        </p:blipFill>
        <p:spPr>
          <a:xfrm flipH="false" flipV="false" rot="0">
            <a:off x="1138786" y="1242694"/>
            <a:ext cx="639559" cy="691937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2329379" y="1398179"/>
            <a:ext cx="1922641" cy="34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60">
                <a:solidFill>
                  <a:srgbClr val="FFFFFF"/>
                </a:solidFill>
                <a:latin typeface="Roboto Bold"/>
              </a:rPr>
              <a:t>Traffic System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/>
          <a:srcRect l="0" t="0" r="0" b="125"/>
          <a:stretch>
            <a:fillRect/>
          </a:stretch>
        </p:blipFill>
        <p:spPr>
          <a:xfrm flipH="false" flipV="false" rot="0">
            <a:off x="12251784" y="1028700"/>
            <a:ext cx="2567447" cy="256423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/>
          <a:srcRect l="0" t="0" r="0" b="125"/>
          <a:stretch>
            <a:fillRect/>
          </a:stretch>
        </p:blipFill>
        <p:spPr>
          <a:xfrm flipH="false" flipV="false" rot="0">
            <a:off x="12251784" y="3861381"/>
            <a:ext cx="2567447" cy="2564237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rcRect l="0" t="0" r="0" b="125"/>
          <a:stretch>
            <a:fillRect/>
          </a:stretch>
        </p:blipFill>
        <p:spPr>
          <a:xfrm flipH="false" flipV="false" rot="0">
            <a:off x="12251784" y="6694063"/>
            <a:ext cx="2567447" cy="2564237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2424052" y="1819174"/>
            <a:ext cx="2154638" cy="895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Roboto Bold"/>
              </a:rPr>
              <a:t>Anus </a:t>
            </a:r>
          </a:p>
          <a:p>
            <a:pPr algn="ctr"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Roboto Bold"/>
              </a:rPr>
              <a:t>Shaikh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24052" y="4686399"/>
            <a:ext cx="2154638" cy="895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Roboto Bold"/>
              </a:rPr>
              <a:t>Muskaan </a:t>
            </a:r>
          </a:p>
          <a:p>
            <a:pPr algn="ctr"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Roboto Bold"/>
              </a:rPr>
              <a:t>Shaikh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93519" y="7513216"/>
            <a:ext cx="1985171" cy="876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796">
                <a:solidFill>
                  <a:srgbClr val="FFFFFF"/>
                </a:solidFill>
                <a:latin typeface="Roboto Bold"/>
              </a:rPr>
              <a:t>Upendra </a:t>
            </a:r>
          </a:p>
          <a:p>
            <a:pPr algn="ctr">
              <a:lnSpc>
                <a:spcPts val="3355"/>
              </a:lnSpc>
            </a:pPr>
            <a:r>
              <a:rPr lang="en-US" sz="2796">
                <a:solidFill>
                  <a:srgbClr val="FFFFFF"/>
                </a:solidFill>
                <a:latin typeface="Roboto Bold"/>
              </a:rPr>
              <a:t>Saw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97984" y="1429052"/>
            <a:ext cx="401303" cy="3192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67934" y="2257225"/>
            <a:ext cx="1215213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Roboto Bold"/>
              </a:rPr>
              <a:t>What is Circular Queue?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124"/>
          <a:stretch>
            <a:fillRect/>
          </a:stretch>
        </p:blipFill>
        <p:spPr>
          <a:xfrm flipH="false" flipV="false" rot="0">
            <a:off x="770093" y="901050"/>
            <a:ext cx="1376946" cy="137522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379"/>
          <a:stretch>
            <a:fillRect/>
          </a:stretch>
        </p:blipFill>
        <p:spPr>
          <a:xfrm flipH="false" flipV="false" rot="0">
            <a:off x="1138786" y="1242694"/>
            <a:ext cx="639559" cy="69193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329379" y="1398179"/>
            <a:ext cx="1922641" cy="34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60">
                <a:solidFill>
                  <a:srgbClr val="FFFFFF"/>
                </a:solidFill>
                <a:latin typeface="Roboto Bold"/>
              </a:rPr>
              <a:t>Traffic System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124"/>
          <a:stretch>
            <a:fillRect/>
          </a:stretch>
        </p:blipFill>
        <p:spPr>
          <a:xfrm flipH="false" flipV="false" rot="0">
            <a:off x="16137973" y="1028700"/>
            <a:ext cx="1121327" cy="11199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6394011" y="1282672"/>
            <a:ext cx="609250" cy="611981"/>
            <a:chOff x="0" y="0"/>
            <a:chExt cx="812334" cy="815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812292" cy="815975"/>
            </a:xfrm>
            <a:custGeom>
              <a:avLst/>
              <a:gdLst/>
              <a:ahLst/>
              <a:cxnLst/>
              <a:rect r="r" b="b" t="t" l="l"/>
              <a:pathLst>
                <a:path h="815975" w="812292">
                  <a:moveTo>
                    <a:pt x="406146" y="0"/>
                  </a:moveTo>
                  <a:cubicBezTo>
                    <a:pt x="630809" y="1016"/>
                    <a:pt x="812292" y="183388"/>
                    <a:pt x="812292" y="407924"/>
                  </a:cubicBezTo>
                  <a:cubicBezTo>
                    <a:pt x="812292" y="632460"/>
                    <a:pt x="630809" y="814959"/>
                    <a:pt x="406146" y="815975"/>
                  </a:cubicBezTo>
                  <a:cubicBezTo>
                    <a:pt x="181610" y="814959"/>
                    <a:pt x="0" y="632587"/>
                    <a:pt x="0" y="407924"/>
                  </a:cubicBezTo>
                  <a:cubicBezTo>
                    <a:pt x="0" y="183261"/>
                    <a:pt x="181610" y="1016"/>
                    <a:pt x="406146" y="0"/>
                  </a:cubicBezTo>
                  <a:close/>
                </a:path>
              </a:pathLst>
            </a:custGeom>
            <a:solidFill>
              <a:srgbClr val="2A44DF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497984" y="1429052"/>
            <a:ext cx="401303" cy="3192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0093" y="2257225"/>
            <a:ext cx="16354972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Roboto Bold"/>
              </a:rPr>
              <a:t>Implementations of Circular Queue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124"/>
          <a:stretch>
            <a:fillRect/>
          </a:stretch>
        </p:blipFill>
        <p:spPr>
          <a:xfrm flipH="false" flipV="false" rot="0">
            <a:off x="770093" y="901050"/>
            <a:ext cx="1376946" cy="137522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379"/>
          <a:stretch>
            <a:fillRect/>
          </a:stretch>
        </p:blipFill>
        <p:spPr>
          <a:xfrm flipH="false" flipV="false" rot="0">
            <a:off x="1138786" y="1242694"/>
            <a:ext cx="639559" cy="69193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329379" y="1398179"/>
            <a:ext cx="1922641" cy="34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60">
                <a:solidFill>
                  <a:srgbClr val="FFFFFF"/>
                </a:solidFill>
                <a:latin typeface="Roboto Bold"/>
              </a:rPr>
              <a:t>Traffic System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124"/>
          <a:stretch>
            <a:fillRect/>
          </a:stretch>
        </p:blipFill>
        <p:spPr>
          <a:xfrm flipH="false" flipV="false" rot="0">
            <a:off x="16137973" y="1028700"/>
            <a:ext cx="1121327" cy="11199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6394011" y="1282672"/>
            <a:ext cx="609250" cy="611981"/>
            <a:chOff x="0" y="0"/>
            <a:chExt cx="812334" cy="815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812292" cy="815975"/>
            </a:xfrm>
            <a:custGeom>
              <a:avLst/>
              <a:gdLst/>
              <a:ahLst/>
              <a:cxnLst/>
              <a:rect r="r" b="b" t="t" l="l"/>
              <a:pathLst>
                <a:path h="815975" w="812292">
                  <a:moveTo>
                    <a:pt x="406146" y="0"/>
                  </a:moveTo>
                  <a:cubicBezTo>
                    <a:pt x="630809" y="1016"/>
                    <a:pt x="812292" y="183388"/>
                    <a:pt x="812292" y="407924"/>
                  </a:cubicBezTo>
                  <a:cubicBezTo>
                    <a:pt x="812292" y="632460"/>
                    <a:pt x="630809" y="814959"/>
                    <a:pt x="406146" y="815975"/>
                  </a:cubicBezTo>
                  <a:cubicBezTo>
                    <a:pt x="181610" y="814959"/>
                    <a:pt x="0" y="632587"/>
                    <a:pt x="0" y="407924"/>
                  </a:cubicBezTo>
                  <a:cubicBezTo>
                    <a:pt x="0" y="183261"/>
                    <a:pt x="181610" y="1016"/>
                    <a:pt x="406146" y="0"/>
                  </a:cubicBezTo>
                  <a:close/>
                </a:path>
              </a:pathLst>
            </a:custGeom>
            <a:solidFill>
              <a:srgbClr val="2A44DF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497984" y="1429052"/>
            <a:ext cx="401303" cy="3192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0093" y="2257225"/>
            <a:ext cx="399732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Roboto Bold"/>
              </a:rPr>
              <a:t>Code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124"/>
          <a:stretch>
            <a:fillRect/>
          </a:stretch>
        </p:blipFill>
        <p:spPr>
          <a:xfrm flipH="false" flipV="false" rot="0">
            <a:off x="770093" y="901050"/>
            <a:ext cx="1376946" cy="137522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379"/>
          <a:stretch>
            <a:fillRect/>
          </a:stretch>
        </p:blipFill>
        <p:spPr>
          <a:xfrm flipH="false" flipV="false" rot="0">
            <a:off x="1138786" y="1242694"/>
            <a:ext cx="639559" cy="69193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329379" y="1398179"/>
            <a:ext cx="1922641" cy="34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60">
                <a:solidFill>
                  <a:srgbClr val="FFFFFF"/>
                </a:solidFill>
                <a:latin typeface="Roboto Bold"/>
              </a:rPr>
              <a:t>Traffic System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124"/>
          <a:stretch>
            <a:fillRect/>
          </a:stretch>
        </p:blipFill>
        <p:spPr>
          <a:xfrm flipH="false" flipV="false" rot="0">
            <a:off x="16137973" y="1028700"/>
            <a:ext cx="1121327" cy="111992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6394011" y="1282672"/>
            <a:ext cx="609250" cy="611981"/>
            <a:chOff x="0" y="0"/>
            <a:chExt cx="812334" cy="815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812292" cy="815975"/>
            </a:xfrm>
            <a:custGeom>
              <a:avLst/>
              <a:gdLst/>
              <a:ahLst/>
              <a:cxnLst/>
              <a:rect r="r" b="b" t="t" l="l"/>
              <a:pathLst>
                <a:path h="815975" w="812292">
                  <a:moveTo>
                    <a:pt x="406146" y="0"/>
                  </a:moveTo>
                  <a:cubicBezTo>
                    <a:pt x="630809" y="1016"/>
                    <a:pt x="812292" y="183388"/>
                    <a:pt x="812292" y="407924"/>
                  </a:cubicBezTo>
                  <a:cubicBezTo>
                    <a:pt x="812292" y="632460"/>
                    <a:pt x="630809" y="814959"/>
                    <a:pt x="406146" y="815975"/>
                  </a:cubicBezTo>
                  <a:cubicBezTo>
                    <a:pt x="181610" y="814959"/>
                    <a:pt x="0" y="632587"/>
                    <a:pt x="0" y="407924"/>
                  </a:cubicBezTo>
                  <a:cubicBezTo>
                    <a:pt x="0" y="183261"/>
                    <a:pt x="181610" y="1016"/>
                    <a:pt x="406146" y="0"/>
                  </a:cubicBezTo>
                  <a:close/>
                </a:path>
              </a:pathLst>
            </a:custGeom>
            <a:solidFill>
              <a:srgbClr val="2A44DF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497984" y="1429052"/>
            <a:ext cx="401303" cy="3192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8" b="0"/>
          <a:stretch>
            <a:fillRect/>
          </a:stretch>
        </p:blipFill>
        <p:spPr>
          <a:xfrm flipH="false" flipV="false" rot="0">
            <a:off x="-530423" y="8072622"/>
            <a:ext cx="4927527" cy="492136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24926" r="0" b="25051"/>
          <a:stretch>
            <a:fillRect/>
          </a:stretch>
        </p:blipFill>
        <p:spPr>
          <a:xfrm flipH="false" flipV="false" rot="0">
            <a:off x="637131" y="2580414"/>
            <a:ext cx="2286256" cy="114361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8" b="0"/>
          <a:stretch>
            <a:fillRect/>
          </a:stretch>
        </p:blipFill>
        <p:spPr>
          <a:xfrm flipH="false" flipV="false" rot="0">
            <a:off x="16286497" y="3691878"/>
            <a:ext cx="4003007" cy="399800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124"/>
          <a:stretch>
            <a:fillRect/>
          </a:stretch>
        </p:blipFill>
        <p:spPr>
          <a:xfrm flipH="false" flipV="false" rot="0">
            <a:off x="16137973" y="1028700"/>
            <a:ext cx="1121327" cy="111992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6394011" y="1282672"/>
            <a:ext cx="609250" cy="611981"/>
            <a:chOff x="0" y="0"/>
            <a:chExt cx="812334" cy="815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812292" cy="815975"/>
            </a:xfrm>
            <a:custGeom>
              <a:avLst/>
              <a:gdLst/>
              <a:ahLst/>
              <a:cxnLst/>
              <a:rect r="r" b="b" t="t" l="l"/>
              <a:pathLst>
                <a:path h="815975" w="812292">
                  <a:moveTo>
                    <a:pt x="406146" y="0"/>
                  </a:moveTo>
                  <a:cubicBezTo>
                    <a:pt x="630809" y="1016"/>
                    <a:pt x="812292" y="183388"/>
                    <a:pt x="812292" y="407924"/>
                  </a:cubicBezTo>
                  <a:cubicBezTo>
                    <a:pt x="812292" y="632460"/>
                    <a:pt x="630809" y="814959"/>
                    <a:pt x="406146" y="815975"/>
                  </a:cubicBezTo>
                  <a:cubicBezTo>
                    <a:pt x="181610" y="814959"/>
                    <a:pt x="0" y="632587"/>
                    <a:pt x="0" y="407924"/>
                  </a:cubicBezTo>
                  <a:cubicBezTo>
                    <a:pt x="0" y="183261"/>
                    <a:pt x="181610" y="1016"/>
                    <a:pt x="406146" y="0"/>
                  </a:cubicBezTo>
                  <a:close/>
                </a:path>
              </a:pathLst>
            </a:custGeom>
            <a:solidFill>
              <a:srgbClr val="2A44D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124"/>
          <a:stretch>
            <a:fillRect/>
          </a:stretch>
        </p:blipFill>
        <p:spPr>
          <a:xfrm flipH="false" flipV="false" rot="0">
            <a:off x="770093" y="901050"/>
            <a:ext cx="1376946" cy="137522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379"/>
          <a:stretch>
            <a:fillRect/>
          </a:stretch>
        </p:blipFill>
        <p:spPr>
          <a:xfrm flipH="false" flipV="false" rot="0">
            <a:off x="1138786" y="1242694"/>
            <a:ext cx="639559" cy="69193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97984" y="1429052"/>
            <a:ext cx="401303" cy="31921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125"/>
          <a:stretch>
            <a:fillRect/>
          </a:stretch>
        </p:blipFill>
        <p:spPr>
          <a:xfrm flipH="false" flipV="false" rot="0">
            <a:off x="1821459" y="4691042"/>
            <a:ext cx="1145042" cy="114361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029607" y="4912820"/>
            <a:ext cx="728746" cy="70005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71667" y="2897149"/>
            <a:ext cx="1813357" cy="51014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5791012" y="583758"/>
            <a:ext cx="5149169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Roboto Bold"/>
              </a:rPr>
              <a:t>Reference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29379" y="1398179"/>
            <a:ext cx="1922641" cy="34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60">
                <a:solidFill>
                  <a:srgbClr val="FFFFFF"/>
                </a:solidFill>
                <a:latin typeface="Roboto Bold"/>
              </a:rPr>
              <a:t>Traffic System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21679" y="2986134"/>
            <a:ext cx="8610801" cy="109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Pygame</a:t>
            </a:r>
          </a:p>
          <a:p>
            <a:pPr algn="l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      </a:t>
            </a:r>
            <a:r>
              <a:rPr lang="en-US" sz="3599" u="sng">
                <a:solidFill>
                  <a:srgbClr val="FFFFFF"/>
                </a:solidFill>
                <a:latin typeface="Roboto"/>
                <a:hlinkClick r:id="rId9" tooltip="https://www.pygame.org"/>
              </a:rPr>
              <a:t>https://www.pygame.org/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64794" y="5096762"/>
            <a:ext cx="11761195" cy="163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Python</a:t>
            </a:r>
          </a:p>
          <a:p>
            <a:pPr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Bold"/>
              </a:rPr>
              <a:t>      </a:t>
            </a:r>
            <a:r>
              <a:rPr lang="en-US" sz="3599" u="sng">
                <a:solidFill>
                  <a:srgbClr val="FFFFFF"/>
                </a:solidFill>
                <a:latin typeface="Roboto"/>
                <a:hlinkClick r:id="rId10" tooltip="https://docs.python.org/3/library/time.html"/>
              </a:rPr>
              <a:t>https://docs.python.org/3/library/time.html</a:t>
            </a:r>
          </a:p>
          <a:p>
            <a:pPr algn="l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"/>
              </a:rPr>
              <a:t>      </a:t>
            </a:r>
            <a:r>
              <a:rPr lang="en-US" sz="3599" u="sng">
                <a:solidFill>
                  <a:srgbClr val="FFFFFF"/>
                </a:solidFill>
                <a:latin typeface="Roboto"/>
                <a:hlinkClick r:id="rId11" tooltip="https://docs.python.org/3/library/random.html"/>
              </a:rPr>
              <a:t>https://docs.python.org/3/library/random.html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3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76" b="0"/>
          <a:stretch>
            <a:fillRect/>
          </a:stretch>
        </p:blipFill>
        <p:spPr>
          <a:xfrm flipH="false" flipV="false" rot="0">
            <a:off x="1345702" y="3224302"/>
            <a:ext cx="7234260" cy="487408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29379" y="4927572"/>
            <a:ext cx="5240027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Roboto Bold"/>
              </a:rPr>
              <a:t>Thank you!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624"/>
          <a:stretch>
            <a:fillRect/>
          </a:stretch>
        </p:blipFill>
        <p:spPr>
          <a:xfrm flipH="false" flipV="false" rot="-5400000">
            <a:off x="6223229" y="5499506"/>
            <a:ext cx="6165217" cy="32367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124"/>
          <a:stretch>
            <a:fillRect/>
          </a:stretch>
        </p:blipFill>
        <p:spPr>
          <a:xfrm flipH="false" flipV="false" rot="0">
            <a:off x="770093" y="901050"/>
            <a:ext cx="1376946" cy="137522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379"/>
          <a:stretch>
            <a:fillRect/>
          </a:stretch>
        </p:blipFill>
        <p:spPr>
          <a:xfrm flipH="false" flipV="false" rot="0">
            <a:off x="1138786" y="1242694"/>
            <a:ext cx="639559" cy="69193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329379" y="1398179"/>
            <a:ext cx="1922641" cy="34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spc="60">
                <a:solidFill>
                  <a:srgbClr val="FFFFFF"/>
                </a:solidFill>
                <a:latin typeface="Roboto Bold"/>
              </a:rPr>
              <a:t>Traffic System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124"/>
          <a:stretch>
            <a:fillRect/>
          </a:stretch>
        </p:blipFill>
        <p:spPr>
          <a:xfrm flipH="false" flipV="false" rot="0">
            <a:off x="16137973" y="1028700"/>
            <a:ext cx="1121327" cy="111992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6394011" y="1282672"/>
            <a:ext cx="609250" cy="611981"/>
            <a:chOff x="0" y="0"/>
            <a:chExt cx="812334" cy="815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812292" cy="815975"/>
            </a:xfrm>
            <a:custGeom>
              <a:avLst/>
              <a:gdLst/>
              <a:ahLst/>
              <a:cxnLst/>
              <a:rect r="r" b="b" t="t" l="l"/>
              <a:pathLst>
                <a:path h="815975" w="812292">
                  <a:moveTo>
                    <a:pt x="406146" y="0"/>
                  </a:moveTo>
                  <a:cubicBezTo>
                    <a:pt x="630809" y="1016"/>
                    <a:pt x="812292" y="183388"/>
                    <a:pt x="812292" y="407924"/>
                  </a:cubicBezTo>
                  <a:cubicBezTo>
                    <a:pt x="812292" y="632460"/>
                    <a:pt x="630809" y="814959"/>
                    <a:pt x="406146" y="815975"/>
                  </a:cubicBezTo>
                  <a:cubicBezTo>
                    <a:pt x="181610" y="814959"/>
                    <a:pt x="0" y="632587"/>
                    <a:pt x="0" y="407924"/>
                  </a:cubicBezTo>
                  <a:cubicBezTo>
                    <a:pt x="0" y="183261"/>
                    <a:pt x="181610" y="1016"/>
                    <a:pt x="406146" y="0"/>
                  </a:cubicBezTo>
                  <a:close/>
                </a:path>
              </a:pathLst>
            </a:custGeom>
            <a:solidFill>
              <a:srgbClr val="2A44DF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97984" y="1429052"/>
            <a:ext cx="401303" cy="31921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76" b="0"/>
          <a:stretch>
            <a:fillRect/>
          </a:stretch>
        </p:blipFill>
        <p:spPr>
          <a:xfrm flipH="false" flipV="false" rot="0">
            <a:off x="10031713" y="3224302"/>
            <a:ext cx="7234260" cy="487408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015390" y="4927572"/>
            <a:ext cx="5240027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Roboto Bold"/>
              </a:rPr>
              <a:t>Welcome!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DAFc5p_fw48</dc:identifier>
  <dcterms:modified xsi:type="dcterms:W3CDTF">2011-08-01T06:04:30Z</dcterms:modified>
  <cp:revision>1</cp:revision>
  <dc:title>DSA Project.pptx</dc:title>
</cp:coreProperties>
</file>