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18430-A839-4B9A-B57C-D26FE10EECE2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8720-B702-4C84-9F6F-93927FBE7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392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0F4B7-A3B8-44DB-B027-65EB161F2BE9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555CF-078B-45F1-A28A-8097DA5E43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830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55CF-078B-45F1-A28A-8097DA5E43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0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55CF-078B-45F1-A28A-8097DA5E439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C2B-2831-48BF-A706-A2B73A72B1C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3870-BCD5-4D0C-ABB6-CC145225DCC6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4E91-36C1-4015-AA68-F2162F5803EC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1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DA4E-F4CB-4E76-930D-10298A40F2E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D84-00F1-4637-ACF0-7341CE95C4E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199-BA16-42DB-8DDB-A17C493E2F2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6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61-DA9A-41FA-9E86-EFA1A0470AC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95CD-1B89-49F3-9509-05CAAC3A7C7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3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6A2-C3C8-4608-BC1D-B3358E2DB28C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2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9E8-61D2-411B-8712-B0248011E4E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6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7C78-D52B-404E-BE9A-5424C42F3A5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1F79-E061-4E94-BD9C-2B683078B6B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2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2942" y="1496628"/>
            <a:ext cx="100030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Grade Management System </a:t>
            </a:r>
            <a:endParaRPr lang="en-US" sz="4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472" y="4008813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Krishna Kandel</a:t>
            </a:r>
            <a:r>
              <a:rPr lang="en-US" sz="2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	THA081BEI014</a:t>
            </a:r>
          </a:p>
          <a:p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Nishanta Poudel	THA081BEI025</a:t>
            </a:r>
          </a:p>
          <a:p>
            <a:r>
              <a:rPr lang="en-US" sz="2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Pranish Pokhrel	THA081BEI029</a:t>
            </a:r>
          </a:p>
          <a:p>
            <a:r>
              <a:rPr lang="en-US" sz="2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Prateek Chaulagain	THA081BEI030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207" y="3499856"/>
            <a:ext cx="184858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22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0648" y="4821182"/>
            <a:ext cx="62680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</a:t>
            </a:r>
            <a:endParaRPr lang="en-US" sz="2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1184" y="4343002"/>
            <a:ext cx="5166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Institute of Engineering, Thapathali Campus</a:t>
            </a:r>
            <a:endParaRPr lang="en-US" sz="2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54711" y="68326"/>
            <a:ext cx="19640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16 March, 2025</a:t>
            </a:r>
            <a:endParaRPr lang="en-US" sz="2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49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912166"/>
            <a:ext cx="12191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</a:rPr>
              <a:t>Thankyou </a:t>
            </a:r>
          </a:p>
          <a:p>
            <a:pPr algn="ctr"/>
            <a:r>
              <a:rPr lang="en-US" sz="4400" b="1" dirty="0" smtClean="0">
                <a:ln w="0"/>
              </a:rPr>
              <a:t>🙏</a:t>
            </a:r>
            <a:endParaRPr lang="en-US" sz="4400" dirty="0" smtClean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40354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239" y="179249"/>
            <a:ext cx="12192000" cy="58785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tx1"/>
                </a:solidFill>
              </a:rPr>
              <a:t>Introduction</a:t>
            </a:r>
            <a:endParaRPr lang="en-US" sz="2800" dirty="0" smtClean="0">
              <a:ln w="0"/>
            </a:endParaRP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Manages student grades efficiently.</a:t>
            </a: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spc="0" dirty="0" smtClean="0">
                <a:ln w="0"/>
                <a:solidFill>
                  <a:schemeClr val="tx1"/>
                </a:solidFill>
              </a:rPr>
              <a:t>Stores and processes student data.</a:t>
            </a:r>
          </a:p>
          <a:p>
            <a:endParaRPr lang="en-US" sz="2800" cap="none" spc="0" dirty="0" smtClean="0">
              <a:ln w="0"/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Provides an interactive console interface.</a:t>
            </a: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spc="0" dirty="0" smtClean="0">
                <a:ln w="0"/>
                <a:solidFill>
                  <a:schemeClr val="tx1"/>
                </a:solidFill>
              </a:rPr>
              <a:t>Ensures structured record-keeping.</a:t>
            </a:r>
          </a:p>
          <a:p>
            <a:endParaRPr lang="en-US" sz="2800" cap="none" spc="0" dirty="0" smtClean="0">
              <a:ln w="0"/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Helps in academic performance tracking.</a:t>
            </a: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Reduces manual effort in sorting and ranking</a:t>
            </a:r>
            <a:r>
              <a:rPr lang="en-US" sz="2800" dirty="0">
                <a:ln w="0"/>
              </a:rPr>
              <a:t>.</a:t>
            </a:r>
            <a:endParaRPr lang="en-US" sz="3600" dirty="0" smtClean="0">
              <a:ln w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1" y="1496875"/>
            <a:ext cx="5148001" cy="35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1999" cy="606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tx1"/>
                </a:solidFill>
              </a:rPr>
              <a:t>Student data management</a:t>
            </a:r>
          </a:p>
          <a:p>
            <a:endParaRPr lang="en-US" sz="4000" b="1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Stores student name, roll number, marks.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Allows updating student records.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Enables quick retrieval of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efficient data organization.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Uses structured data storage.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Prevents data duplication.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35" y="1221216"/>
            <a:ext cx="4687052" cy="41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5443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2191999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tx1"/>
                </a:solidFill>
              </a:rPr>
              <a:t>Sorting and ranki</a:t>
            </a:r>
            <a:r>
              <a:rPr lang="en-US" sz="4000" b="1" dirty="0" smtClean="0">
                <a:ln w="0"/>
              </a:rPr>
              <a:t>ng</a:t>
            </a:r>
            <a:r>
              <a:rPr lang="en-US" sz="4000" dirty="0" smtClean="0">
                <a:ln w="0"/>
              </a:rPr>
              <a:t> </a:t>
            </a:r>
          </a:p>
          <a:p>
            <a:endParaRPr lang="en-US" sz="4000" b="0" cap="none" spc="0" dirty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Shorts students alphabetically by name.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Ranks students based on GPA.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 bubble short algorithm.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a fair ranking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Helps identify top-performing students.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55" y="1712014"/>
            <a:ext cx="5637557" cy="30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GPA calculation</a:t>
            </a:r>
            <a:r>
              <a:rPr lang="en-US" sz="3600" dirty="0" smtClean="0">
                <a:ln w="0"/>
              </a:rPr>
              <a:t> </a:t>
            </a:r>
            <a:endParaRPr lang="en-US" sz="4000" dirty="0" smtClean="0">
              <a:ln w="0"/>
            </a:endParaRPr>
          </a:p>
          <a:p>
            <a:endParaRPr lang="en-US" b="0" cap="none" spc="0" dirty="0" smtClean="0">
              <a:ln w="0"/>
              <a:solidFill>
                <a:schemeClr val="tx1"/>
              </a:solidFill>
            </a:endParaRPr>
          </a:p>
          <a:p>
            <a:endParaRPr lang="en-US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Uses six subjects for GPA computation.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Normalizes GPA for uniform evaluation.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fairness in grading.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Automatically updates GPA after entry.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Helps in performance assessment.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75" y="1621941"/>
            <a:ext cx="5150712" cy="34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File handling</a:t>
            </a:r>
            <a:r>
              <a:rPr lang="en-US" dirty="0" smtClean="0">
                <a:ln w="0"/>
              </a:rPr>
              <a:t> </a:t>
            </a: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Saves student data to file.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 text file for data storage.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Updates the file after each operation.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Enables easy data backup.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Reads and writes formatted </a:t>
            </a:r>
            <a:r>
              <a:rPr lang="en-US" sz="2800" dirty="0">
                <a:ln w="0"/>
              </a:rPr>
              <a:t>s</a:t>
            </a:r>
            <a:r>
              <a:rPr lang="en-US" sz="2800" dirty="0" smtClean="0">
                <a:ln w="0"/>
              </a:rPr>
              <a:t>tudent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data persistence.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39" y="305421"/>
            <a:ext cx="5821018" cy="22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49"/>
            <a:ext cx="4114800" cy="365125"/>
          </a:xfrm>
        </p:spPr>
        <p:txBody>
          <a:bodyPr/>
          <a:lstStyle/>
          <a:p>
            <a:r>
              <a:rPr lang="en-US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User interaction</a:t>
            </a:r>
            <a:r>
              <a:rPr lang="en-US" dirty="0" smtClean="0">
                <a:ln w="0"/>
              </a:rPr>
              <a:t> </a:t>
            </a: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Menu driven console interface.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Requires user inputs for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Simple and easy to use design.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Supports continuous user interaction.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a smooth user experience.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Provides feedback for invalid inputs.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10" y="0"/>
            <a:ext cx="6315490" cy="35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49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Key functions</a:t>
            </a:r>
            <a:endParaRPr lang="en-US" dirty="0" smtClean="0">
              <a:ln w="0"/>
            </a:endParaRP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Add display and rank students.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Sort and manage student records.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Update and save student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Automate data organization.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Provide real-time student organization.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Prevent duplicate student entries.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48" y="655983"/>
            <a:ext cx="4452731" cy="33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38026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Conclusion</a:t>
            </a:r>
            <a:endParaRPr lang="en-US" sz="2800" dirty="0" smtClean="0">
              <a:ln w="0"/>
            </a:endParaRP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Simplifies student grade management.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organized and efficient tracking.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Reduces manual workload.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Enhances data accessibility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Facilitates structured academic evaluation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Supports easy data retrieval and updates.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13" y="1182757"/>
            <a:ext cx="4512365" cy="45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357</Words>
  <Application>Microsoft Office PowerPoint</Application>
  <PresentationFormat>Widescreen</PresentationFormat>
  <Paragraphs>134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LOQ</dc:creator>
  <cp:lastModifiedBy>LOQ</cp:lastModifiedBy>
  <cp:revision>18</cp:revision>
  <dcterms:created xsi:type="dcterms:W3CDTF">2025-03-10T14:08:36Z</dcterms:created>
  <dcterms:modified xsi:type="dcterms:W3CDTF">2025-03-10T18:00:52Z</dcterms:modified>
</cp:coreProperties>
</file>