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2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2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6"/>
            <a:ext cx="4434999" cy="356196"/>
          </a:xfrm>
          <a:prstGeom prst="rect">
            <a:avLst/>
          </a:prstGeom>
          <a:noFill/>
          <a:ln>
            <a:noFill/>
          </a:ln>
        </p:spPr>
        <p:txBody>
          <a:bodyPr anchorCtr="0" anchor="b" bIns="49100" lIns="98225" spcFirstLastPara="1" rIns="98225" wrap="square" tIns="49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6"/>
            <a:ext cx="4434999" cy="356196"/>
          </a:xfrm>
          <a:prstGeom prst="rect">
            <a:avLst/>
          </a:prstGeom>
          <a:noFill/>
          <a:ln>
            <a:noFill/>
          </a:ln>
        </p:spPr>
        <p:txBody>
          <a:bodyPr anchorCtr="0" anchor="b" bIns="49100" lIns="98225" spcFirstLastPara="1" rIns="98225" wrap="square" tIns="49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 txBox="1"/>
          <p:nvPr>
            <p:ph idx="12" type="sldNum"/>
          </p:nvPr>
        </p:nvSpPr>
        <p:spPr>
          <a:xfrm>
            <a:off x="5797246" y="6743106"/>
            <a:ext cx="4434999" cy="356196"/>
          </a:xfrm>
          <a:prstGeom prst="rect">
            <a:avLst/>
          </a:prstGeom>
          <a:noFill/>
          <a:ln>
            <a:noFill/>
          </a:ln>
        </p:spPr>
        <p:txBody>
          <a:bodyPr anchorCtr="0" anchor="b" bIns="49100" lIns="98225" spcFirstLastPara="1" rIns="98225" wrap="square" tIns="49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5d954f922_1_59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335d954f922_1_59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 txBox="1"/>
          <p:nvPr>
            <p:ph idx="12" type="sldNum"/>
          </p:nvPr>
        </p:nvSpPr>
        <p:spPr>
          <a:xfrm>
            <a:off x="5797246" y="6743106"/>
            <a:ext cx="4434999" cy="356196"/>
          </a:xfrm>
          <a:prstGeom prst="rect">
            <a:avLst/>
          </a:prstGeom>
          <a:noFill/>
          <a:ln>
            <a:noFill/>
          </a:ln>
        </p:spPr>
        <p:txBody>
          <a:bodyPr anchorCtr="0" anchor="b" bIns="49100" lIns="98225" spcFirstLastPara="1" rIns="98225" wrap="square" tIns="49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0d1b04a3e_0_0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40d1b04a3e_0_0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340d1b04a3e_0_0:notes"/>
          <p:cNvSpPr txBox="1"/>
          <p:nvPr>
            <p:ph idx="12" type="sldNum"/>
          </p:nvPr>
        </p:nvSpPr>
        <p:spPr>
          <a:xfrm>
            <a:off x="5797246" y="6743106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100" lIns="98225" spcFirstLastPara="1" rIns="98225" wrap="square" tIns="49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5d954f922_1_38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335d954f922_1_38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d954f922_1_32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335d954f922_1_32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5d954f922_1_1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335d954f922_1_1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5d954f922_1_47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335d954f922_1_47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d954f922_1_53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35d954f922_1_53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ellysbil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491087" y="2677415"/>
            <a:ext cx="10363200" cy="901094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491087" y="3645154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ddrett teks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992698" y="272044"/>
            <a:ext cx="10616597" cy="45645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 rot="5400000">
            <a:off x="3769966" y="-1713164"/>
            <a:ext cx="5035167" cy="1064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1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ddrett tittel og teks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el og innhold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992698" y="224119"/>
            <a:ext cx="10616597" cy="53650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00267" y="1090998"/>
            <a:ext cx="11309028" cy="5035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/>
        </p:nvSpPr>
        <p:spPr>
          <a:xfrm>
            <a:off x="153493" y="6537870"/>
            <a:ext cx="456108" cy="252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ndelingsoverskrift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88888"/>
                </a:solidFill>
              </a:defRPr>
            </a:lvl1pPr>
            <a:lvl2pPr lvl="1">
              <a:buNone/>
              <a:defRPr>
                <a:solidFill>
                  <a:srgbClr val="888888"/>
                </a:solidFill>
              </a:defRPr>
            </a:lvl2pPr>
            <a:lvl3pPr lvl="2">
              <a:buNone/>
              <a:defRPr>
                <a:solidFill>
                  <a:srgbClr val="888888"/>
                </a:solidFill>
              </a:defRPr>
            </a:lvl3pPr>
            <a:lvl4pPr lvl="3">
              <a:buNone/>
              <a:defRPr>
                <a:solidFill>
                  <a:srgbClr val="888888"/>
                </a:solidFill>
              </a:defRPr>
            </a:lvl4pPr>
            <a:lvl5pPr lvl="4">
              <a:buNone/>
              <a:defRPr>
                <a:solidFill>
                  <a:srgbClr val="888888"/>
                </a:solidFill>
              </a:defRPr>
            </a:lvl5pPr>
            <a:lvl6pPr lvl="5">
              <a:buNone/>
              <a:defRPr>
                <a:solidFill>
                  <a:srgbClr val="888888"/>
                </a:solidFill>
              </a:defRPr>
            </a:lvl6pPr>
            <a:lvl7pPr lvl="6">
              <a:buNone/>
              <a:defRPr>
                <a:solidFill>
                  <a:srgbClr val="888888"/>
                </a:solidFill>
              </a:defRPr>
            </a:lvl7pPr>
            <a:lvl8pPr lvl="7">
              <a:buNone/>
              <a:defRPr>
                <a:solidFill>
                  <a:srgbClr val="888888"/>
                </a:solidFill>
              </a:defRPr>
            </a:lvl8pPr>
            <a:lvl9pPr lvl="8"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 innholdsdeler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983733" y="272044"/>
            <a:ext cx="10616597" cy="472028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97600" y="1600201"/>
            <a:ext cx="540273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menligning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019593" y="272044"/>
            <a:ext cx="10616597" cy="45645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93368" y="1535113"/>
            <a:ext cx="544282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93368" y="2174875"/>
            <a:ext cx="544282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e tittel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992698" y="289973"/>
            <a:ext cx="10616597" cy="463063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nhold med tekst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9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e med tekst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92698" y="272044"/>
            <a:ext cx="10616597" cy="45645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65803" y="1090998"/>
            <a:ext cx="10643492" cy="5035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or_blaa_stripe.jpg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489700"/>
            <a:ext cx="12192000" cy="359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23727"/>
            <a:ext cx="965802" cy="97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424550" y="4293175"/>
            <a:ext cx="60603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Presented by:</a:t>
            </a:r>
            <a:endParaRPr i="0" sz="1400" u="sng" cap="none" strike="noStrike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Ma</a:t>
            </a:r>
            <a:r>
              <a:rPr b="1" i="0" lang="en-US" sz="2200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ndip Chhetri</a:t>
            </a: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i="0" lang="en-US" sz="2200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i="0" lang="en-US" sz="2200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(THA081BEI018)</a:t>
            </a:r>
            <a:endParaRPr b="1" i="0" sz="2200" cap="none" strike="noStrike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Kiran Paudel                    (THA081BEI013)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P</a:t>
            </a: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urushottam N</a:t>
            </a: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eupane    (THA081BEI033)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9" name="Google Shape;79;p13"/>
          <p:cNvSpPr txBox="1"/>
          <p:nvPr>
            <p:ph type="ctrTitle"/>
          </p:nvPr>
        </p:nvSpPr>
        <p:spPr>
          <a:xfrm>
            <a:off x="424550" y="1519500"/>
            <a:ext cx="11125200" cy="24810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C-Project Presentation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on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Event </a:t>
            </a:r>
            <a:r>
              <a:rPr lang="en-US" sz="4400">
                <a:latin typeface="Arial"/>
                <a:ea typeface="Arial"/>
                <a:cs typeface="Arial"/>
                <a:sym typeface="Arial"/>
              </a:rPr>
              <a:t>Management</a:t>
            </a:r>
            <a:r>
              <a:rPr lang="en-US" sz="4400">
                <a:latin typeface="Arial"/>
                <a:ea typeface="Arial"/>
                <a:cs typeface="Arial"/>
                <a:sym typeface="Arial"/>
              </a:rPr>
              <a:t> System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30750" y="147504"/>
            <a:ext cx="10912800" cy="16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</a:rPr>
              <a:t>TRIBHUVAN UNIVERSITY</a:t>
            </a:r>
            <a:endParaRPr b="1" i="0" sz="21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</a:rPr>
              <a:t>INSTITUTE OF ENGINEERING,</a:t>
            </a:r>
            <a:r>
              <a:rPr b="1" lang="en-US" sz="2100">
                <a:solidFill>
                  <a:schemeClr val="dk1"/>
                </a:solidFill>
              </a:rPr>
              <a:t>THAPATHALI</a:t>
            </a:r>
            <a:endParaRPr b="1" i="0" sz="21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Department of Electronics and Computer Engineering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8164620" y="4293187"/>
            <a:ext cx="44631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Supervisor:</a:t>
            </a:r>
            <a:br>
              <a:rPr b="1" lang="en-US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Prajwol Pakka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5395560" y="6026170"/>
            <a:ext cx="34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Mar 16</a:t>
            </a:r>
            <a:r>
              <a:rPr b="1" i="0" lang="en-US" sz="2000" u="none" cap="none" strike="noStrike">
                <a:solidFill>
                  <a:schemeClr val="dk1"/>
                </a:solidFill>
              </a:rPr>
              <a:t>, 202</a:t>
            </a:r>
            <a:r>
              <a:rPr b="1" lang="en-US" sz="2000">
                <a:solidFill>
                  <a:schemeClr val="dk1"/>
                </a:solidFill>
              </a:rPr>
              <a:t>5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-225788" y="3096526"/>
            <a:ext cx="58059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-225788" y="3096526"/>
            <a:ext cx="58059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-451575" y="3096521"/>
            <a:ext cx="58059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1149273" y="25719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rganizer Section 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6745775" y="3751075"/>
            <a:ext cx="50202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O</a:t>
            </a:r>
            <a:r>
              <a:rPr lang="en-US" sz="3100">
                <a:solidFill>
                  <a:schemeClr val="dk1"/>
                </a:solidFill>
              </a:rPr>
              <a:t>rganizer can create the events and able to Delete their own events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49" name="Google Shape;149;p22" title="Screenshot (2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50" y="1325125"/>
            <a:ext cx="3077225" cy="17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 title="eventcreat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949" y="3231694"/>
            <a:ext cx="5331650" cy="31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 title="organizermenu.png"/>
          <p:cNvPicPr preferRelativeResize="0"/>
          <p:nvPr/>
        </p:nvPicPr>
        <p:blipFill rotWithShape="1">
          <a:blip r:embed="rId5">
            <a:alphaModFix/>
          </a:blip>
          <a:srcRect b="15340" l="1898" r="30557" t="0"/>
          <a:stretch/>
        </p:blipFill>
        <p:spPr>
          <a:xfrm>
            <a:off x="4546675" y="1325125"/>
            <a:ext cx="4037100" cy="17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992698" y="224119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articipation Section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521175" y="1552775"/>
            <a:ext cx="3306900" cy="2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7781750" y="5111150"/>
            <a:ext cx="443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3" title="participantmenu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700" y="1117475"/>
            <a:ext cx="4174650" cy="21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 title="registerforeve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704" y="3429004"/>
            <a:ext cx="6208125" cy="25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6272450" y="965925"/>
            <a:ext cx="5136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Participant can Register for an Event with respective Event IDs and also cancel Registration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992698" y="224119"/>
            <a:ext cx="10616597" cy="53650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Tools and Resources used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452671" y="1243400"/>
            <a:ext cx="53037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3100">
                <a:latin typeface="Arial"/>
                <a:ea typeface="Arial"/>
                <a:cs typeface="Arial"/>
                <a:sym typeface="Arial"/>
              </a:rPr>
              <a:t>IDE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Visual studio code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3100">
                <a:latin typeface="Arial"/>
                <a:ea typeface="Arial"/>
                <a:cs typeface="Arial"/>
                <a:sym typeface="Arial"/>
              </a:rPr>
              <a:t>Version Control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Git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Github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992698" y="224119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Tools and Resources used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503050" y="1297925"/>
            <a:ext cx="73143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7419"/>
              <a:buFont typeface="Noto Sans Symbols"/>
              <a:buNone/>
            </a:pPr>
            <a:r>
              <a:rPr b="1" lang="en-US" sz="3100">
                <a:latin typeface="Arial"/>
                <a:ea typeface="Arial"/>
                <a:cs typeface="Arial"/>
                <a:sym typeface="Arial"/>
              </a:rPr>
              <a:t>Programming Language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  <a:p>
            <a:pPr indent="-390525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7419"/>
              <a:buFont typeface="Noto Sans Symbols"/>
              <a:buNone/>
            </a:pPr>
            <a:r>
              <a:rPr b="1" lang="en-US" sz="3100">
                <a:latin typeface="Arial"/>
                <a:ea typeface="Arial"/>
                <a:cs typeface="Arial"/>
                <a:sym typeface="Arial"/>
              </a:rPr>
              <a:t>Header Files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  <a:p>
            <a:pPr indent="-390525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stdio,h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9052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conio.h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9052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stdlib.h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9052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string.h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1133873" y="21924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uture Improvement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441479" y="1074160"/>
            <a:ext cx="113091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2000">
                <a:latin typeface="Arial"/>
                <a:ea typeface="Arial"/>
                <a:cs typeface="Arial"/>
                <a:sym typeface="Arial"/>
              </a:rPr>
              <a:t>Expand the system to a web-based and mobile platform.</a:t>
            </a:r>
            <a:endParaRPr sz="12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2000">
                <a:latin typeface="Arial"/>
                <a:ea typeface="Arial"/>
                <a:cs typeface="Arial"/>
                <a:sym typeface="Arial"/>
              </a:rPr>
              <a:t>Replace file handling with a relational database like MySQL.</a:t>
            </a:r>
            <a:endParaRPr sz="12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2000">
                <a:latin typeface="Arial"/>
                <a:ea typeface="Arial"/>
                <a:cs typeface="Arial"/>
                <a:sym typeface="Arial"/>
              </a:rPr>
              <a:t>Automated Notifications.</a:t>
            </a:r>
            <a:endParaRPr sz="12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2000">
                <a:latin typeface="Arial"/>
                <a:ea typeface="Arial"/>
                <a:cs typeface="Arial"/>
                <a:sym typeface="Arial"/>
              </a:rPr>
              <a:t>Payment Gateway Integration.</a:t>
            </a:r>
            <a:endParaRPr sz="12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2000">
                <a:latin typeface="Arial"/>
                <a:ea typeface="Arial"/>
                <a:cs typeface="Arial"/>
                <a:sym typeface="Arial"/>
              </a:rPr>
              <a:t>AI-Based Event Recommendations (Events Suggestion).</a:t>
            </a:r>
            <a:endParaRPr sz="12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2000">
                <a:latin typeface="Arial"/>
                <a:ea typeface="Arial"/>
                <a:cs typeface="Arial"/>
                <a:sym typeface="Arial"/>
              </a:rPr>
              <a:t>Provide detailed reports, statistics, and graphical analysis of event participation and trends.</a:t>
            </a:r>
            <a:endParaRPr sz="12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2000">
                <a:latin typeface="Arial"/>
                <a:ea typeface="Arial"/>
                <a:cs typeface="Arial"/>
                <a:sym typeface="Arial"/>
              </a:rPr>
              <a:t>User Role Expansion by In</a:t>
            </a:r>
            <a:r>
              <a:rPr lang="en-US" sz="12000">
                <a:latin typeface="Arial"/>
                <a:ea typeface="Arial"/>
                <a:cs typeface="Arial"/>
                <a:sym typeface="Arial"/>
              </a:rPr>
              <a:t>troducing additional roles such as event sponsors, vendors,etc.</a:t>
            </a:r>
            <a:endParaRPr sz="120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992698" y="224119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onclusion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00267" y="1090998"/>
            <a:ext cx="113091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751925" y="837475"/>
            <a:ext cx="80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-225800" y="2614681"/>
            <a:ext cx="60801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554388" y="941906"/>
            <a:ext cx="11083200" cy="5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Hands-on Learning – Applied C programming to solve a real-world problem.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Team Collaboration – Strengthened problem-solving and teamwork skills.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Challenges &amp; Growth – Overcame technical hurdles, improving creativity and persistence.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Project Documentation – Successfully prepared a proposal and report.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Future Scope – Inspired to explore databases, web development, and AI for enhancements.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1716837" y="2546289"/>
            <a:ext cx="9167255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95" name="Google Shape;195;p28"/>
          <p:cNvSpPr txBox="1"/>
          <p:nvPr>
            <p:ph type="title"/>
          </p:nvPr>
        </p:nvSpPr>
        <p:spPr>
          <a:xfrm>
            <a:off x="1014470" y="224658"/>
            <a:ext cx="10616597" cy="548226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Queries?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8" title="mirzapur-3-bonus-episode-coming-munna-bhaiya-might-return-check-release-da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525" y="1177825"/>
            <a:ext cx="6904950" cy="51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854349" y="2599353"/>
            <a:ext cx="10029900" cy="15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n-US" sz="4300"/>
              <a:t>THANK YOU!</a:t>
            </a:r>
            <a:endParaRPr b="1" i="0" sz="4300" u="none" cap="none" strike="noStrike">
              <a:solidFill>
                <a:srgbClr val="000000"/>
              </a:solidFill>
            </a:endParaRPr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1014470" y="224658"/>
            <a:ext cx="10616700" cy="5481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Queries?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171723" y="30339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171725" y="2487713"/>
            <a:ext cx="10237200" cy="2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Guess what’s happening tomorrow-any ideas?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Have you heard about the latest teach fest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coming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 up 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171723" y="30339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1171725" y="2487713"/>
            <a:ext cx="10237200" cy="2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Don’t you think it would be beneficial for students if there was a system to track and notify us about upcoming events?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1171723" y="30339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Idea 💡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92225" y="2353076"/>
            <a:ext cx="10616700" cy="2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Introducing our solution: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An Event Management System!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171723" y="30339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Focus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607074" y="1036050"/>
            <a:ext cx="108981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Can be beneficial for Students like us.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Centralized Event Information.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inimize the paperwork and manual recording.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Easy Event Registration process for both organizers and Participants.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anguage Used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431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programming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1171723" y="30339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Block Diagram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8" title="block.png"/>
          <p:cNvPicPr preferRelativeResize="0"/>
          <p:nvPr/>
        </p:nvPicPr>
        <p:blipFill rotWithShape="1">
          <a:blip r:embed="rId3">
            <a:alphaModFix/>
          </a:blip>
          <a:srcRect b="0" l="0" r="0" t="1719"/>
          <a:stretch/>
        </p:blipFill>
        <p:spPr>
          <a:xfrm>
            <a:off x="3123050" y="1008000"/>
            <a:ext cx="5934376" cy="52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171723" y="30339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Overview Structure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646949" y="1414950"/>
            <a:ext cx="108981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Modules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Login Module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Admin Module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Organizer Module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Participant Module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149273" y="29504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Login Menu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7577150" y="1533525"/>
            <a:ext cx="4188900" cy="4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28" name="Google Shape;128;p20" title="loginasadm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225" y="1804662"/>
            <a:ext cx="4179333" cy="133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 title="loginmenu.png"/>
          <p:cNvPicPr preferRelativeResize="0"/>
          <p:nvPr/>
        </p:nvPicPr>
        <p:blipFill rotWithShape="1">
          <a:blip r:embed="rId4">
            <a:alphaModFix/>
          </a:blip>
          <a:srcRect b="-3879" l="0" r="40098" t="-3879"/>
          <a:stretch/>
        </p:blipFill>
        <p:spPr>
          <a:xfrm>
            <a:off x="1149275" y="2245413"/>
            <a:ext cx="3797125" cy="23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 title="loginmenufororganiz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5225" y="3863650"/>
            <a:ext cx="4690025" cy="20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4851675" y="2245435"/>
            <a:ext cx="2143460" cy="733433"/>
          </a:xfrm>
          <a:custGeom>
            <a:rect b="b" l="l" r="r" t="t"/>
            <a:pathLst>
              <a:path extrusionOk="0" h="21242" w="84115">
                <a:moveTo>
                  <a:pt x="0" y="19703"/>
                </a:moveTo>
                <a:cubicBezTo>
                  <a:pt x="4547" y="19703"/>
                  <a:pt x="13262" y="22987"/>
                  <a:pt x="27281" y="19703"/>
                </a:cubicBezTo>
                <a:cubicBezTo>
                  <a:pt x="41300" y="16419"/>
                  <a:pt x="74643" y="3284"/>
                  <a:pt x="84115" y="0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Google Shape;132;p20"/>
          <p:cNvSpPr/>
          <p:nvPr/>
        </p:nvSpPr>
        <p:spPr>
          <a:xfrm>
            <a:off x="4946401" y="4001279"/>
            <a:ext cx="2048824" cy="1098748"/>
          </a:xfrm>
          <a:custGeom>
            <a:rect b="b" l="l" r="r" t="t"/>
            <a:pathLst>
              <a:path extrusionOk="0" h="51530" w="98513">
                <a:moveTo>
                  <a:pt x="0" y="0"/>
                </a:moveTo>
                <a:cubicBezTo>
                  <a:pt x="16419" y="8588"/>
                  <a:pt x="82094" y="42942"/>
                  <a:pt x="98513" y="51530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Google Shape;133;p20"/>
          <p:cNvSpPr txBox="1"/>
          <p:nvPr/>
        </p:nvSpPr>
        <p:spPr>
          <a:xfrm>
            <a:off x="6995232" y="1327650"/>
            <a:ext cx="3350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For admin (Default)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6995285" y="3410100"/>
            <a:ext cx="468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For Organizer and Participant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1125323" y="224119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 Admin Section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6767450" y="1075288"/>
            <a:ext cx="46416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Admin has all the access of all Events and have access to  delete any event created by any Organizer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41" name="Google Shape;141;p21" title="adminmenu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700" y="1075300"/>
            <a:ext cx="3793415" cy="19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 title="deleteeve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710" y="3514499"/>
            <a:ext cx="6463341" cy="23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