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9ACEB-0DC1-8858-E129-925A821F0CE3}" v="51" dt="2025-03-14T14:48:19.094"/>
    <p1510:client id="{3AB54588-D18A-8C25-13D3-45141D545888}" v="512" dt="2025-03-14T15:35:32.499"/>
    <p1510:client id="{4BB30F26-B348-B814-378E-1142DB60323E}" v="298" dt="2025-03-14T05:34:53.751"/>
    <p1510:client id="{A5DC5126-C639-4DD2-8BF2-A984B5B93D13}" v="8" dt="2025-03-15T04:52:29.256"/>
    <p1510:client id="{E554E8ED-FF62-B9CC-3EC6-751FE2D8A0C9}" v="242" dt="2025-03-15T03:46:13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jan thapa magar" userId="892db809f9ee2493" providerId="Windows Live" clId="Web-{A5DC5126-C639-4DD2-8BF2-A984B5B93D13}"/>
    <pc:docChg chg="modSld">
      <pc:chgData name="Pujan thapa magar" userId="892db809f9ee2493" providerId="Windows Live" clId="Web-{A5DC5126-C639-4DD2-8BF2-A984B5B93D13}" dt="2025-03-15T04:52:29.256" v="7" actId="20577"/>
      <pc:docMkLst>
        <pc:docMk/>
      </pc:docMkLst>
      <pc:sldChg chg="modSp">
        <pc:chgData name="Pujan thapa magar" userId="892db809f9ee2493" providerId="Windows Live" clId="Web-{A5DC5126-C639-4DD2-8BF2-A984B5B93D13}" dt="2025-03-15T04:51:56.538" v="0" actId="20577"/>
        <pc:sldMkLst>
          <pc:docMk/>
          <pc:sldMk cId="2546469143" sldId="257"/>
        </pc:sldMkLst>
        <pc:spChg chg="mod">
          <ac:chgData name="Pujan thapa magar" userId="892db809f9ee2493" providerId="Windows Live" clId="Web-{A5DC5126-C639-4DD2-8BF2-A984B5B93D13}" dt="2025-03-15T04:51:56.538" v="0" actId="20577"/>
          <ac:spMkLst>
            <pc:docMk/>
            <pc:sldMk cId="2546469143" sldId="257"/>
            <ac:spMk id="2" creationId="{0C9336A0-05E9-EBC1-DC76-7D269DDCE13C}"/>
          </ac:spMkLst>
        </pc:spChg>
      </pc:sldChg>
      <pc:sldChg chg="modSp">
        <pc:chgData name="Pujan thapa magar" userId="892db809f9ee2493" providerId="Windows Live" clId="Web-{A5DC5126-C639-4DD2-8BF2-A984B5B93D13}" dt="2025-03-15T04:52:01.382" v="2" actId="20577"/>
        <pc:sldMkLst>
          <pc:docMk/>
          <pc:sldMk cId="3443504896" sldId="258"/>
        </pc:sldMkLst>
        <pc:spChg chg="mod">
          <ac:chgData name="Pujan thapa magar" userId="892db809f9ee2493" providerId="Windows Live" clId="Web-{A5DC5126-C639-4DD2-8BF2-A984B5B93D13}" dt="2025-03-15T04:52:01.382" v="2" actId="20577"/>
          <ac:spMkLst>
            <pc:docMk/>
            <pc:sldMk cId="3443504896" sldId="258"/>
            <ac:spMk id="2" creationId="{4CD60FCB-601F-3511-6278-593F5821439C}"/>
          </ac:spMkLst>
        </pc:spChg>
      </pc:sldChg>
      <pc:sldChg chg="modSp">
        <pc:chgData name="Pujan thapa magar" userId="892db809f9ee2493" providerId="Windows Live" clId="Web-{A5DC5126-C639-4DD2-8BF2-A984B5B93D13}" dt="2025-03-15T04:52:04.616" v="3" actId="20577"/>
        <pc:sldMkLst>
          <pc:docMk/>
          <pc:sldMk cId="3566846070" sldId="259"/>
        </pc:sldMkLst>
        <pc:spChg chg="mod">
          <ac:chgData name="Pujan thapa magar" userId="892db809f9ee2493" providerId="Windows Live" clId="Web-{A5DC5126-C639-4DD2-8BF2-A984B5B93D13}" dt="2025-03-15T04:52:04.616" v="3" actId="20577"/>
          <ac:spMkLst>
            <pc:docMk/>
            <pc:sldMk cId="3566846070" sldId="259"/>
            <ac:spMk id="2" creationId="{F03D84BC-B908-DE62-2112-09B680D9A322}"/>
          </ac:spMkLst>
        </pc:spChg>
      </pc:sldChg>
      <pc:sldChg chg="modSp">
        <pc:chgData name="Pujan thapa magar" userId="892db809f9ee2493" providerId="Windows Live" clId="Web-{A5DC5126-C639-4DD2-8BF2-A984B5B93D13}" dt="2025-03-15T04:52:22.584" v="6" actId="20577"/>
        <pc:sldMkLst>
          <pc:docMk/>
          <pc:sldMk cId="1953216538" sldId="260"/>
        </pc:sldMkLst>
        <pc:spChg chg="mod">
          <ac:chgData name="Pujan thapa magar" userId="892db809f9ee2493" providerId="Windows Live" clId="Web-{A5DC5126-C639-4DD2-8BF2-A984B5B93D13}" dt="2025-03-15T04:52:22.584" v="6" actId="20577"/>
          <ac:spMkLst>
            <pc:docMk/>
            <pc:sldMk cId="1953216538" sldId="260"/>
            <ac:spMk id="2" creationId="{BC216F34-1FFA-9A27-0EF5-5FAEDA972EB0}"/>
          </ac:spMkLst>
        </pc:spChg>
      </pc:sldChg>
      <pc:sldChg chg="modSp">
        <pc:chgData name="Pujan thapa magar" userId="892db809f9ee2493" providerId="Windows Live" clId="Web-{A5DC5126-C639-4DD2-8BF2-A984B5B93D13}" dt="2025-03-15T04:52:10.866" v="4" actId="20577"/>
        <pc:sldMkLst>
          <pc:docMk/>
          <pc:sldMk cId="4097336956" sldId="261"/>
        </pc:sldMkLst>
        <pc:spChg chg="mod">
          <ac:chgData name="Pujan thapa magar" userId="892db809f9ee2493" providerId="Windows Live" clId="Web-{A5DC5126-C639-4DD2-8BF2-A984B5B93D13}" dt="2025-03-15T04:52:10.866" v="4" actId="20577"/>
          <ac:spMkLst>
            <pc:docMk/>
            <pc:sldMk cId="4097336956" sldId="261"/>
            <ac:spMk id="2" creationId="{45CA1E51-2D59-34C6-036E-E9A112842615}"/>
          </ac:spMkLst>
        </pc:spChg>
      </pc:sldChg>
      <pc:sldChg chg="modSp">
        <pc:chgData name="Pujan thapa magar" userId="892db809f9ee2493" providerId="Windows Live" clId="Web-{A5DC5126-C639-4DD2-8BF2-A984B5B93D13}" dt="2025-03-15T04:52:14.600" v="5" actId="20577"/>
        <pc:sldMkLst>
          <pc:docMk/>
          <pc:sldMk cId="1708174597" sldId="262"/>
        </pc:sldMkLst>
        <pc:spChg chg="mod">
          <ac:chgData name="Pujan thapa magar" userId="892db809f9ee2493" providerId="Windows Live" clId="Web-{A5DC5126-C639-4DD2-8BF2-A984B5B93D13}" dt="2025-03-15T04:52:14.600" v="5" actId="20577"/>
          <ac:spMkLst>
            <pc:docMk/>
            <pc:sldMk cId="1708174597" sldId="262"/>
            <ac:spMk id="2" creationId="{AD53AF7B-44C4-0472-C243-A61C68F9E62C}"/>
          </ac:spMkLst>
        </pc:spChg>
      </pc:sldChg>
      <pc:sldChg chg="modSp">
        <pc:chgData name="Pujan thapa magar" userId="892db809f9ee2493" providerId="Windows Live" clId="Web-{A5DC5126-C639-4DD2-8BF2-A984B5B93D13}" dt="2025-03-15T04:52:29.256" v="7" actId="20577"/>
        <pc:sldMkLst>
          <pc:docMk/>
          <pc:sldMk cId="2529901422" sldId="263"/>
        </pc:sldMkLst>
        <pc:spChg chg="mod">
          <ac:chgData name="Pujan thapa magar" userId="892db809f9ee2493" providerId="Windows Live" clId="Web-{A5DC5126-C639-4DD2-8BF2-A984B5B93D13}" dt="2025-03-15T04:52:29.256" v="7" actId="20577"/>
          <ac:spMkLst>
            <pc:docMk/>
            <pc:sldMk cId="2529901422" sldId="263"/>
            <ac:spMk id="2" creationId="{881133EE-09DD-0DFC-3AC9-C09075FA62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4E6B5-4FB1-41C5-B6EA-E2DAB6DD663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6166F-F42C-4AE4-97A7-E4B0ABDC5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65CE-8779-4907-A55A-D397AADB5425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AE33-4979-4486-BEDA-858934FE37AF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833-1E36-4B68-AE68-4A5C3C574690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00C0-C1E4-4FA6-BAC3-C4B70C88B43C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B49-0B25-4AE2-9A4D-FF1E7F6FB101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D34E-2320-440E-A7A9-545C96BD64AF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A228-79DD-47D8-A173-E67D3DBD22A5}" type="datetime1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6AC-6115-4903-BCB1-DA95CA37530E}" type="datetime1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F648-04CB-4710-846E-BCCD6C945F0D}" type="datetime1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E91E-D742-47FA-A023-525C86E9CCF1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D714-0DA0-4748-9B7D-65C0E60D039B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A7C6E-85FF-48A3-88AF-8256369D1772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16 March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354" y="784767"/>
            <a:ext cx="9144000" cy="884195"/>
          </a:xfrm>
        </p:spPr>
        <p:txBody>
          <a:bodyPr/>
          <a:lstStyle/>
          <a:p>
            <a:r>
              <a:rPr lang="en-US" sz="4400" b="1" dirty="0">
                <a:latin typeface="Arial"/>
                <a:cs typeface="Arial"/>
              </a:rPr>
              <a:t>BUS TICKETING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05957"/>
            <a:ext cx="9144000" cy="4549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latin typeface="Arial"/>
                <a:cs typeface="Arial"/>
              </a:rPr>
              <a:t>Lecturer : Prajwal Pakka Sir</a:t>
            </a:r>
            <a:endParaRPr lang="en-US" b="1" dirty="0"/>
          </a:p>
          <a:p>
            <a:endParaRPr lang="en-US" sz="2200" b="1" dirty="0">
              <a:latin typeface="Arial"/>
              <a:cs typeface="Arial"/>
            </a:endParaRPr>
          </a:p>
          <a:p>
            <a:r>
              <a:rPr lang="en-US" sz="2200" b="1" dirty="0">
                <a:latin typeface="Arial"/>
                <a:cs typeface="Arial"/>
              </a:rPr>
              <a:t>  Pratik Sharma (THA081BEI031)</a:t>
            </a:r>
          </a:p>
          <a:p>
            <a:r>
              <a:rPr lang="en-US" sz="2200" b="1" dirty="0">
                <a:latin typeface="Arial"/>
                <a:cs typeface="Arial"/>
              </a:rPr>
              <a:t>      Pujan Thapa Magar (THA081BEI032)</a:t>
            </a:r>
          </a:p>
          <a:p>
            <a:r>
              <a:rPr lang="en-US" sz="2200" b="1" dirty="0">
                <a:latin typeface="Arial"/>
                <a:cs typeface="Arial"/>
              </a:rPr>
              <a:t>   Shivam Adhikari (THA081BEI041)</a:t>
            </a:r>
            <a:endParaRPr lang="en-US" b="1" dirty="0">
              <a:latin typeface="Aptos" panose="020B0004020202020204"/>
              <a:cs typeface="Arial"/>
            </a:endParaRPr>
          </a:p>
          <a:p>
            <a:r>
              <a:rPr lang="en-US" sz="2200" b="1" dirty="0">
                <a:latin typeface="Arial"/>
                <a:cs typeface="Arial"/>
              </a:rPr>
              <a:t>Shrizal Aryal (THA081BEI042)</a:t>
            </a:r>
            <a:endParaRPr lang="en-US" b="1" dirty="0"/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Department of Electronics and Computer Engineering</a:t>
            </a:r>
          </a:p>
          <a:p>
            <a:r>
              <a:rPr lang="en-US" sz="2000" dirty="0">
                <a:latin typeface="Arial"/>
                <a:cs typeface="Arial"/>
              </a:rPr>
              <a:t>Institute of Engineering, </a:t>
            </a:r>
            <a:r>
              <a:rPr lang="en-US" sz="2000" dirty="0" err="1">
                <a:latin typeface="Arial"/>
                <a:cs typeface="Arial"/>
              </a:rPr>
              <a:t>Thapathali</a:t>
            </a:r>
            <a:r>
              <a:rPr lang="en-US" sz="2000" dirty="0">
                <a:latin typeface="Arial"/>
                <a:cs typeface="Arial"/>
              </a:rPr>
              <a:t> Campus</a:t>
            </a:r>
          </a:p>
          <a:p>
            <a:r>
              <a:rPr lang="en-US" sz="2000" dirty="0">
                <a:latin typeface="Arial"/>
                <a:cs typeface="Arial"/>
              </a:rPr>
              <a:t>March 16, 2025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36A0-05E9-EBC1-DC76-7D269DDC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BCA3-F8F4-FBAB-7B52-A37F36BD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Bus Ticketing System a console based software programmed using C-program.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Has client and admin panel for respective tasks.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Stores bus and passenger data using files.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Each function performs different operations in the program.</a:t>
            </a:r>
          </a:p>
          <a:p>
            <a:endParaRPr lang="en-US" dirty="0">
              <a:latin typeface="Arial"/>
              <a:ea typeface="+mn-lt"/>
              <a:cs typeface="+mn-lt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8D4F-2281-F785-18DD-785B9D1A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76FBA-F9B9-18EB-554A-BFCFDD4A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646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0FCB-601F-3511-6278-593F5821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Admin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F12B-DE11-A7DF-F2D1-D9A12B3A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Add new buses with route and details.</a:t>
            </a:r>
          </a:p>
          <a:p>
            <a:pPr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Remove buses by their unique bus number.</a:t>
            </a:r>
          </a:p>
          <a:p>
            <a:pPr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View passengers assigned to specific bus routes.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10A0B-CEF4-18B0-5BE4-956F8E9F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A7950-55BF-74A7-59AB-6FC5D157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35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84BC-B908-DE62-2112-09B680D9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Client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30FE-4D92-F8FE-44B9-610B613C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View list of all available bus options.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Book a ticket by reserving a seat number.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Cancel a reserved seat from specific buses.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2AF71-D4AF-2918-6227-DD8281D9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D25F4-0B0C-B260-7BB7-46A53D33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1E51-2D59-34C6-036E-E9A11284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Program Flow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29FF-0859-8DB3-FD52-A858DF4E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Starts with login() to determine admin or client menu.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Admin accesses features like adding, removing buses.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Client interacts to book or cancel ticket seamlessly.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Seat count updated using </a:t>
            </a:r>
            <a:r>
              <a:rPr lang="en-US" dirty="0" err="1">
                <a:latin typeface="Arial"/>
                <a:ea typeface="+mn-lt"/>
                <a:cs typeface="+mn-lt"/>
              </a:rPr>
              <a:t>update_seat_count</a:t>
            </a:r>
            <a:r>
              <a:rPr lang="en-US" dirty="0">
                <a:latin typeface="Arial"/>
                <a:ea typeface="+mn-lt"/>
                <a:cs typeface="+mn-lt"/>
              </a:rPr>
              <a:t> function.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File operations handle data saving and retrieval efficiently.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Program exits with the </a:t>
            </a:r>
            <a:r>
              <a:rPr lang="en-US" dirty="0" err="1">
                <a:latin typeface="Arial"/>
                <a:ea typeface="+mn-lt"/>
                <a:cs typeface="+mn-lt"/>
              </a:rPr>
              <a:t>exit_program</a:t>
            </a:r>
            <a:r>
              <a:rPr lang="en-US" dirty="0">
                <a:latin typeface="Arial"/>
                <a:ea typeface="+mn-lt"/>
                <a:cs typeface="+mn-lt"/>
              </a:rPr>
              <a:t>() function cleanly.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E7B5-8833-52B0-E209-B0FBFFAD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292D3-4F8E-4779-5812-B52862C7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9733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AF7B-44C4-0472-C243-A61C68F9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Data Storage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0A3E-00D5-0454-4A47-F666EBCC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bus.txt</a:t>
            </a:r>
            <a:r>
              <a:rPr lang="en-US" dirty="0">
                <a:latin typeface="Arial"/>
                <a:ea typeface="+mn-lt"/>
                <a:cs typeface="+mn-lt"/>
              </a:rPr>
              <a:t>: Main file for buses and seats data storage.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bus_&lt;number&gt;.txt</a:t>
            </a:r>
            <a:r>
              <a:rPr lang="en-US" dirty="0">
                <a:latin typeface="Arial"/>
                <a:ea typeface="+mn-lt"/>
                <a:cs typeface="+mn-lt"/>
              </a:rPr>
              <a:t>: Passenger file for specific bus details.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Temporary files ensure safe deletion and replacement.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File I/O operations ensure dynamic data modifications.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Structured formats used for easy file parsing operations.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Handles edge cases like missing or corrupted files gracefully.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2F7D-9446-0648-435F-267780A1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5460F-27EB-DB9E-AA4B-EE96D602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0817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6F34-1FFA-9A27-0EF5-5FAEDA97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Uses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0E64-13E7-B685-73A3-15B3FD46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Simplifies bus management for administrators with automation.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Provides seamless experience for clients booking tickets.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Ensures accurate seat tracking for real-time availability.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Scalable system adaptable to multiple buses or routes.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Persistent storage for secure and long-term data handling.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Can serve as a foundation for larger transport systems.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1CA0D-858C-0425-6D0E-DC949D59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C0051-52AE-176F-81AA-727C74B9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5321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33EE-09DD-0DFC-3AC9-C09075FA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5546-447A-0F12-028B-A0C25031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Modular, efficient, and user-friendly C program design.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Handles all aspects of bus management systematically.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Robust file system ensures accuracy and data persistence.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Easy navigation with logical menu-based interface design.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Offers reliable automation for real-world application use.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Well-structured and extensible for adding new functionalities.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8C3D7-B27B-E1F9-D3D2-888C554C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F7A18-2670-A0AD-D5C7-CCA9E25D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2990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398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BUS TICKETING </vt:lpstr>
      <vt:lpstr>Introduction</vt:lpstr>
      <vt:lpstr>Admin Features</vt:lpstr>
      <vt:lpstr>Client Features</vt:lpstr>
      <vt:lpstr>Program Flow</vt:lpstr>
      <vt:lpstr>Data Storage</vt:lpstr>
      <vt:lpstr>Uses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Shrizal Aryal</cp:lastModifiedBy>
  <cp:revision>113</cp:revision>
  <dcterms:created xsi:type="dcterms:W3CDTF">2025-03-14T05:13:52Z</dcterms:created>
  <dcterms:modified xsi:type="dcterms:W3CDTF">2025-03-15T05:47:47Z</dcterms:modified>
</cp:coreProperties>
</file>