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3" r:id="rId4"/>
    <p:sldId id="258" r:id="rId5"/>
    <p:sldId id="274" r:id="rId6"/>
    <p:sldId id="275" r:id="rId7"/>
    <p:sldId id="262" r:id="rId8"/>
    <p:sldId id="276" r:id="rId9"/>
    <p:sldId id="277" r:id="rId10"/>
    <p:sldId id="278" r:id="rId11"/>
    <p:sldId id="279" r:id="rId12"/>
    <p:sldId id="272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anose="020F05020202040302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ccdefb5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ccdefb5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cdefb56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cdefb56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021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ccdefb56f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ccdefb56f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ccdefb56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ccdefb56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cdefb56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cdefb56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cdefb56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cdefb56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68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cdefb56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cdefb56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89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ccdefb56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ccdefb56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cdefb56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cdefb56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10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cdefb56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cdefb56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826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cdefb56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cdefb56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01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Arxiv</a:t>
            </a:r>
            <a:r>
              <a:rPr lang="en-US" dirty="0"/>
              <a:t> Topic Classification and Paper Recommendation System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3152125"/>
            <a:ext cx="7688100" cy="11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Nirajan Bekoju	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Nirajan Thakuri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Rijan Pokhrel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Abhishek </a:t>
            </a:r>
            <a:r>
              <a:rPr lang="en-US" dirty="0" err="1"/>
              <a:t>Timilsina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Results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1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Discussions &amp;  Conclusions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65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729450" y="2461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of discussion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Problem Statement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About Data &amp; Data Statistics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Expected Outcomes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Project Management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Model development and Evaluation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AE79-C5D5-A1C8-5082-2D5C6AEF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D0A57-0B2C-AB70-69B4-A4A96D4FE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the  exponential growth of digital repositories,  an intelligent systems that can automate the classification process and provide targeted recommendations is needed.</a:t>
            </a:r>
          </a:p>
          <a:p>
            <a:endParaRPr lang="en-US" dirty="0"/>
          </a:p>
          <a:p>
            <a:r>
              <a:rPr lang="en-US" dirty="0"/>
              <a:t>Our project presents a comprehensive methodology that leverages Kaggle datasets,  to tackle the task of </a:t>
            </a:r>
            <a:r>
              <a:rPr lang="en-US" dirty="0" err="1"/>
              <a:t>arXiv</a:t>
            </a:r>
            <a:r>
              <a:rPr lang="en-US" dirty="0"/>
              <a:t> paper topic classification.</a:t>
            </a:r>
          </a:p>
          <a:p>
            <a:endParaRPr lang="en-US" dirty="0"/>
          </a:p>
          <a:p>
            <a:r>
              <a:rPr lang="en-US" dirty="0"/>
              <a:t>We will use combination of text mining techniques, machine learning algorithms, and natural language processing (NLP) methodologies,  to accurately classify papers based on their content, </a:t>
            </a:r>
          </a:p>
        </p:txBody>
      </p:sp>
    </p:spTree>
    <p:extLst>
      <p:ext uri="{BB962C8B-B14F-4D97-AF65-F5344CB8AC3E}">
        <p14:creationId xmlns:p14="http://schemas.microsoft.com/office/powerpoint/2010/main" val="408726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In today’s information-rich world, scientific publications play a pivotal role in disseminating knowledge and advancing research across various disciplines.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The exponential growth of digital repositories, such as </a:t>
            </a:r>
            <a:r>
              <a:rPr lang="en-US" dirty="0" err="1"/>
              <a:t>arXiv</a:t>
            </a:r>
            <a:r>
              <a:rPr lang="en-US" dirty="0"/>
              <a:t>, has made it increasingly challenging for researchers to keep up with the vast volume of available literature.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To address this challenge, we propose a novel approach that harnesses the power of Kaggle datasets for </a:t>
            </a:r>
            <a:r>
              <a:rPr lang="en-US" dirty="0" err="1"/>
              <a:t>arXiv</a:t>
            </a:r>
            <a:r>
              <a:rPr lang="en-US" dirty="0"/>
              <a:t> paper topic classification and builds a robust recommendation system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About Dataset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Data Source: https://www.kaggle.com/datasets/Cornell-University/arxiv.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The dataset contains following columns :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id, submitter, authors , title , comments , journal-ref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 err="1"/>
              <a:t>doi</a:t>
            </a:r>
            <a:r>
              <a:rPr lang="en-US" dirty="0"/>
              <a:t> , abstract ,categories , versions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43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Statistics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There are 176 unique labels for the paper in this dataset.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D3C25-AFFA-1E13-501A-9A526273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85" y="2611203"/>
            <a:ext cx="4049638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9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729450" y="1316875"/>
            <a:ext cx="6173520" cy="1126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D4568-47E2-BD1E-C216-D33495A8C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1" y="1316875"/>
            <a:ext cx="6173520" cy="3292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Models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399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Evaluation Metrics 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09291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On-screen Show (16:9)</PresentationFormat>
  <Paragraphs>46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Lato</vt:lpstr>
      <vt:lpstr>Raleway</vt:lpstr>
      <vt:lpstr>Arial</vt:lpstr>
      <vt:lpstr>Streamline</vt:lpstr>
      <vt:lpstr>Arxiv Topic Classification and Paper Recommendation System</vt:lpstr>
      <vt:lpstr>Topics of discussion</vt:lpstr>
      <vt:lpstr>Introduction</vt:lpstr>
      <vt:lpstr>Problem Statement</vt:lpstr>
      <vt:lpstr> About Dataset </vt:lpstr>
      <vt:lpstr>Data Statistics </vt:lpstr>
      <vt:lpstr>PowerPoint Presentation</vt:lpstr>
      <vt:lpstr>Deep Learning Models </vt:lpstr>
      <vt:lpstr> Evaluation Metrics </vt:lpstr>
      <vt:lpstr> Results </vt:lpstr>
      <vt:lpstr> Discussions &amp;  Conclusions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Arxiv Topic Classification and Paper Recommendation System</dc:title>
  <dc:creator>Rijan Pokhrel</dc:creator>
  <cp:lastModifiedBy>Rijan Pokhrel</cp:lastModifiedBy>
  <cp:revision>1</cp:revision>
  <dcterms:modified xsi:type="dcterms:W3CDTF">2023-07-02T12:07:26Z</dcterms:modified>
</cp:coreProperties>
</file>