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838159"/>
            <a:ext cx="8534400" cy="749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5626" y="671576"/>
            <a:ext cx="49510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300" y="2068952"/>
            <a:ext cx="3757295" cy="140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14994" y="6445817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394" y="442976"/>
            <a:ext cx="2660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</a:t>
            </a:r>
            <a:r>
              <a:rPr spc="-75" dirty="0"/>
              <a:t> </a:t>
            </a:r>
            <a:r>
              <a:rPr spc="-5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224" y="2216120"/>
            <a:ext cx="6639559" cy="1139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61260">
              <a:lnSpc>
                <a:spcPct val="120100"/>
              </a:lnSpc>
              <a:spcBef>
                <a:spcPts val="95"/>
              </a:spcBef>
            </a:pPr>
            <a:r>
              <a:rPr lang="en-US" sz="3200" dirty="0">
                <a:latin typeface="Arial"/>
                <a:cs typeface="Arial"/>
              </a:rPr>
              <a:t>Chapter</a:t>
            </a:r>
            <a:r>
              <a:rPr sz="3200" dirty="0">
                <a:latin typeface="Arial"/>
                <a:cs typeface="Arial"/>
              </a:rPr>
              <a:t> 3  Classification: Basics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Algorithms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1447759"/>
            <a:ext cx="8534400" cy="153035"/>
            <a:chOff x="304800" y="1447759"/>
            <a:chExt cx="8534400" cy="153035"/>
          </a:xfrm>
        </p:grpSpPr>
        <p:sp>
          <p:nvSpPr>
            <p:cNvPr id="5" name="object 5"/>
            <p:cNvSpPr/>
            <p:nvPr/>
          </p:nvSpPr>
          <p:spPr>
            <a:xfrm>
              <a:off x="304800" y="14477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15621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25739" y="643138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000" y="301244"/>
            <a:ext cx="7585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 </a:t>
            </a:r>
            <a:r>
              <a:rPr spc="-5" dirty="0"/>
              <a:t>Framework for</a:t>
            </a:r>
            <a:r>
              <a:rPr spc="-105" dirty="0"/>
              <a:t> </a:t>
            </a:r>
            <a:r>
              <a:rPr spc="-5" dirty="0"/>
              <a:t>Classification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89000" y="1165986"/>
            <a:ext cx="8130540" cy="542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40005" indent="-292735">
              <a:lnSpc>
                <a:spcPct val="100000"/>
              </a:lnSpc>
              <a:spcBef>
                <a:spcPts val="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The process of using a learning algorithm to build  a </a:t>
            </a:r>
            <a:r>
              <a:rPr sz="2800" dirty="0">
                <a:latin typeface="Arial"/>
                <a:cs typeface="Arial"/>
              </a:rPr>
              <a:t>classification </a:t>
            </a:r>
            <a:r>
              <a:rPr sz="2800" spc="-5" dirty="0">
                <a:latin typeface="Arial"/>
                <a:cs typeface="Arial"/>
              </a:rPr>
              <a:t>model </a:t>
            </a:r>
            <a:r>
              <a:rPr sz="2800" dirty="0">
                <a:latin typeface="Arial"/>
                <a:cs typeface="Arial"/>
              </a:rPr>
              <a:t>from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training </a:t>
            </a:r>
            <a:r>
              <a:rPr sz="2800" spc="-5" dirty="0">
                <a:latin typeface="Arial"/>
                <a:cs typeface="Arial"/>
              </a:rPr>
              <a:t>data is  known as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induction</a:t>
            </a:r>
            <a:endParaRPr sz="2800">
              <a:latin typeface="Arial"/>
              <a:cs typeface="Arial"/>
            </a:endParaRPr>
          </a:p>
          <a:p>
            <a:pPr marL="304800" marR="198755" indent="-292735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process </a:t>
            </a:r>
            <a:r>
              <a:rPr sz="2800" spc="-5" dirty="0">
                <a:latin typeface="Arial"/>
                <a:cs typeface="Arial"/>
              </a:rPr>
              <a:t>is also </a:t>
            </a:r>
            <a:r>
              <a:rPr sz="2800" dirty="0">
                <a:latin typeface="Arial"/>
                <a:cs typeface="Arial"/>
              </a:rPr>
              <a:t>often </a:t>
            </a:r>
            <a:r>
              <a:rPr sz="2800" spc="-5" dirty="0">
                <a:latin typeface="Arial"/>
                <a:cs typeface="Arial"/>
              </a:rPr>
              <a:t>described </a:t>
            </a:r>
            <a:r>
              <a:rPr sz="2800" dirty="0">
                <a:latin typeface="Arial"/>
                <a:cs typeface="Arial"/>
              </a:rPr>
              <a:t>as </a:t>
            </a:r>
            <a:r>
              <a:rPr sz="2800" spc="-5" dirty="0">
                <a:latin typeface="Arial"/>
                <a:cs typeface="Arial"/>
              </a:rPr>
              <a:t>“learning  a model” or “building 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model.”</a:t>
            </a:r>
            <a:endParaRPr sz="2800">
              <a:latin typeface="Arial"/>
              <a:cs typeface="Arial"/>
            </a:endParaRPr>
          </a:p>
          <a:p>
            <a:pPr marL="304800" marR="5080" indent="-292735" algn="just">
              <a:lnSpc>
                <a:spcPct val="100000"/>
              </a:lnSpc>
              <a:spcBef>
                <a:spcPts val="74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process </a:t>
            </a:r>
            <a:r>
              <a:rPr sz="2800" spc="-5" dirty="0">
                <a:latin typeface="Arial"/>
                <a:cs typeface="Arial"/>
              </a:rPr>
              <a:t>of applying a </a:t>
            </a:r>
            <a:r>
              <a:rPr sz="2800" dirty="0">
                <a:latin typeface="Arial"/>
                <a:cs typeface="Arial"/>
              </a:rPr>
              <a:t>classification </a:t>
            </a:r>
            <a:r>
              <a:rPr sz="2800" spc="-5" dirty="0">
                <a:latin typeface="Arial"/>
                <a:cs typeface="Arial"/>
              </a:rPr>
              <a:t>model on  </a:t>
            </a:r>
            <a:r>
              <a:rPr sz="2800" dirty="0">
                <a:latin typeface="Arial"/>
                <a:cs typeface="Arial"/>
              </a:rPr>
              <a:t>unseen test instances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predict their class </a:t>
            </a:r>
            <a:r>
              <a:rPr sz="2800" spc="-5" dirty="0">
                <a:latin typeface="Arial"/>
                <a:cs typeface="Arial"/>
              </a:rPr>
              <a:t>labels  is known as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deduction</a:t>
            </a:r>
            <a:endParaRPr sz="2800">
              <a:latin typeface="Arial"/>
              <a:cs typeface="Arial"/>
            </a:endParaRPr>
          </a:p>
          <a:p>
            <a:pPr marL="304800" marR="437515" indent="-292735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Thus, </a:t>
            </a:r>
            <a:r>
              <a:rPr sz="2800" dirty="0">
                <a:latin typeface="Arial"/>
                <a:cs typeface="Arial"/>
              </a:rPr>
              <a:t>the process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classification </a:t>
            </a:r>
            <a:r>
              <a:rPr sz="2800" spc="-5" dirty="0">
                <a:latin typeface="Arial"/>
                <a:cs typeface="Arial"/>
              </a:rPr>
              <a:t>involves two  steps: applying a </a:t>
            </a:r>
            <a:r>
              <a:rPr sz="2800" dirty="0">
                <a:latin typeface="Arial"/>
                <a:cs typeface="Arial"/>
              </a:rPr>
              <a:t>learning </a:t>
            </a:r>
            <a:r>
              <a:rPr sz="2800" spc="-5" dirty="0">
                <a:latin typeface="Arial"/>
                <a:cs typeface="Arial"/>
              </a:rPr>
              <a:t>algorithm to </a:t>
            </a:r>
            <a:r>
              <a:rPr sz="2800" dirty="0">
                <a:latin typeface="Arial"/>
                <a:cs typeface="Arial"/>
              </a:rPr>
              <a:t>training  </a:t>
            </a:r>
            <a:r>
              <a:rPr sz="2800" spc="-5" dirty="0">
                <a:latin typeface="Arial"/>
                <a:cs typeface="Arial"/>
              </a:rPr>
              <a:t>data to learn a model, and </a:t>
            </a:r>
            <a:r>
              <a:rPr sz="2800" dirty="0">
                <a:latin typeface="Arial"/>
                <a:cs typeface="Arial"/>
              </a:rPr>
              <a:t>then applying </a:t>
            </a:r>
            <a:r>
              <a:rPr sz="2800" spc="-5" dirty="0">
                <a:latin typeface="Arial"/>
                <a:cs typeface="Arial"/>
              </a:rPr>
              <a:t>the  model to assign labels to unlabeled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instances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5175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</a:t>
            </a:r>
            <a:r>
              <a:rPr spc="-45" dirty="0"/>
              <a:t> </a:t>
            </a:r>
            <a:r>
              <a:rPr spc="-5" dirty="0"/>
              <a:t>Techniques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89000" y="1062239"/>
            <a:ext cx="6689090" cy="30143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57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Base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Classifiers</a:t>
            </a:r>
            <a:endParaRPr sz="28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409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Decision </a:t>
            </a:r>
            <a:r>
              <a:rPr sz="2400" dirty="0">
                <a:latin typeface="Arial"/>
                <a:cs typeface="Arial"/>
              </a:rPr>
              <a:t>Tree </a:t>
            </a:r>
            <a:r>
              <a:rPr sz="2400" spc="-5" dirty="0">
                <a:latin typeface="Arial"/>
                <a:cs typeface="Arial"/>
              </a:rPr>
              <a:t>based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400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Rule-based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409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Nearest-neighbor</a:t>
            </a:r>
            <a:endParaRPr sz="24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39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Naïve Bayes and Bayesian Belief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39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Support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Machines</a:t>
            </a:r>
            <a:endParaRPr sz="24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409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Neural Networks, Deep Neural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27203"/>
            <a:ext cx="4049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Decision Tree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classifier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89000" y="1162938"/>
            <a:ext cx="8165465" cy="4963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marR="6985" indent="-292735" algn="just">
              <a:lnSpc>
                <a:spcPct val="100000"/>
              </a:lnSpc>
              <a:spcBef>
                <a:spcPts val="10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decision tree is tree in which </a:t>
            </a:r>
            <a:r>
              <a:rPr sz="2600" spc="-10" dirty="0">
                <a:latin typeface="Times New Roman"/>
                <a:cs typeface="Times New Roman"/>
              </a:rPr>
              <a:t>each </a:t>
            </a:r>
            <a:r>
              <a:rPr sz="2600" spc="-5" dirty="0">
                <a:latin typeface="Times New Roman"/>
                <a:cs typeface="Times New Roman"/>
              </a:rPr>
              <a:t>branch </a:t>
            </a:r>
            <a:r>
              <a:rPr sz="2600" dirty="0">
                <a:latin typeface="Times New Roman"/>
                <a:cs typeface="Times New Roman"/>
              </a:rPr>
              <a:t>node  </a:t>
            </a:r>
            <a:r>
              <a:rPr sz="2600" spc="-5" dirty="0">
                <a:latin typeface="Times New Roman"/>
                <a:cs typeface="Times New Roman"/>
              </a:rPr>
              <a:t>represents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choice between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number of alternatives and  each leaf </a:t>
            </a:r>
            <a:r>
              <a:rPr sz="2600" spc="5" dirty="0">
                <a:latin typeface="Times New Roman"/>
                <a:cs typeface="Times New Roman"/>
              </a:rPr>
              <a:t>node </a:t>
            </a:r>
            <a:r>
              <a:rPr sz="2600" spc="-5" dirty="0">
                <a:latin typeface="Times New Roman"/>
                <a:cs typeface="Times New Roman"/>
              </a:rPr>
              <a:t>represents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classification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decision.</a:t>
            </a:r>
            <a:endParaRPr sz="2600">
              <a:latin typeface="Times New Roman"/>
              <a:cs typeface="Times New Roman"/>
            </a:endParaRPr>
          </a:p>
          <a:p>
            <a:pPr marL="304800" marR="5715" indent="-292735" algn="just">
              <a:lnSpc>
                <a:spcPct val="100000"/>
              </a:lnSpc>
              <a:spcBef>
                <a:spcPts val="72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600" spc="-5" dirty="0">
                <a:latin typeface="Times New Roman"/>
                <a:cs typeface="Times New Roman"/>
              </a:rPr>
              <a:t>Decision tree 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classifier </a:t>
            </a:r>
            <a:r>
              <a:rPr sz="2600" dirty="0">
                <a:latin typeface="Times New Roman"/>
                <a:cs typeface="Times New Roman"/>
              </a:rPr>
              <a:t>in the form of a </a:t>
            </a:r>
            <a:r>
              <a:rPr sz="2600" spc="-5" dirty="0">
                <a:latin typeface="Times New Roman"/>
                <a:cs typeface="Times New Roman"/>
              </a:rPr>
              <a:t>tree </a:t>
            </a:r>
            <a:r>
              <a:rPr sz="2600" dirty="0">
                <a:latin typeface="Times New Roman"/>
                <a:cs typeface="Times New Roman"/>
              </a:rPr>
              <a:t>structure  </a:t>
            </a:r>
            <a:r>
              <a:rPr sz="2600" spc="-5" dirty="0">
                <a:latin typeface="Times New Roman"/>
                <a:cs typeface="Times New Roman"/>
              </a:rPr>
              <a:t>where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b="1" spc="-5" dirty="0">
                <a:latin typeface="Times New Roman"/>
                <a:cs typeface="Times New Roman"/>
              </a:rPr>
              <a:t>leaf </a:t>
            </a:r>
            <a:r>
              <a:rPr sz="2600" b="1" dirty="0">
                <a:latin typeface="Times New Roman"/>
                <a:cs typeface="Times New Roman"/>
              </a:rPr>
              <a:t>node </a:t>
            </a:r>
            <a:r>
              <a:rPr sz="2600" spc="-5" dirty="0">
                <a:latin typeface="Times New Roman"/>
                <a:cs typeface="Times New Roman"/>
              </a:rPr>
              <a:t>indicates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class of </a:t>
            </a:r>
            <a:r>
              <a:rPr sz="2600" dirty="0">
                <a:latin typeface="Times New Roman"/>
                <a:cs typeface="Times New Roman"/>
              </a:rPr>
              <a:t>instances, a  </a:t>
            </a:r>
            <a:r>
              <a:rPr sz="2600" b="1" spc="-5" dirty="0">
                <a:latin typeface="Times New Roman"/>
                <a:cs typeface="Times New Roman"/>
              </a:rPr>
              <a:t>decision </a:t>
            </a:r>
            <a:r>
              <a:rPr sz="2600" b="1" dirty="0">
                <a:latin typeface="Times New Roman"/>
                <a:cs typeface="Times New Roman"/>
              </a:rPr>
              <a:t>node </a:t>
            </a:r>
            <a:r>
              <a:rPr sz="2600" spc="-5" dirty="0">
                <a:latin typeface="Times New Roman"/>
                <a:cs typeface="Times New Roman"/>
              </a:rPr>
              <a:t>specifies some </a:t>
            </a:r>
            <a:r>
              <a:rPr sz="2600" dirty="0">
                <a:latin typeface="Times New Roman"/>
                <a:cs typeface="Times New Roman"/>
              </a:rPr>
              <a:t>test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carried </a:t>
            </a:r>
            <a:r>
              <a:rPr sz="2600" spc="5" dirty="0">
                <a:latin typeface="Times New Roman"/>
                <a:cs typeface="Times New Roman"/>
              </a:rPr>
              <a:t>out </a:t>
            </a:r>
            <a:r>
              <a:rPr sz="2600" spc="-5" dirty="0">
                <a:latin typeface="Times New Roman"/>
                <a:cs typeface="Times New Roman"/>
              </a:rPr>
              <a:t>on </a:t>
            </a:r>
            <a:r>
              <a:rPr sz="2600" dirty="0">
                <a:latin typeface="Times New Roman"/>
                <a:cs typeface="Times New Roman"/>
              </a:rPr>
              <a:t>a  single attribute value with one </a:t>
            </a:r>
            <a:r>
              <a:rPr sz="2600" spc="-5" dirty="0">
                <a:latin typeface="Times New Roman"/>
                <a:cs typeface="Times New Roman"/>
              </a:rPr>
              <a:t>branch and sub-tree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10" dirty="0">
                <a:latin typeface="Times New Roman"/>
                <a:cs typeface="Times New Roman"/>
              </a:rPr>
              <a:t>each  </a:t>
            </a:r>
            <a:r>
              <a:rPr sz="2600" dirty="0">
                <a:latin typeface="Times New Roman"/>
                <a:cs typeface="Times New Roman"/>
              </a:rPr>
              <a:t>possible outcome of 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test.</a:t>
            </a:r>
            <a:endParaRPr sz="2600">
              <a:latin typeface="Times New Roman"/>
              <a:cs typeface="Times New Roman"/>
            </a:endParaRPr>
          </a:p>
          <a:p>
            <a:pPr marL="304800" marR="5080" indent="-292735" algn="just">
              <a:lnSpc>
                <a:spcPct val="100000"/>
              </a:lnSpc>
              <a:spcBef>
                <a:spcPts val="71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decision tree can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used to classify an instance </a:t>
            </a:r>
            <a:r>
              <a:rPr sz="2600" spc="5" dirty="0">
                <a:latin typeface="Times New Roman"/>
                <a:cs typeface="Times New Roman"/>
              </a:rPr>
              <a:t>by  </a:t>
            </a:r>
            <a:r>
              <a:rPr sz="2600" spc="-5" dirty="0">
                <a:latin typeface="Times New Roman"/>
                <a:cs typeface="Times New Roman"/>
              </a:rPr>
              <a:t>starting at </a:t>
            </a:r>
            <a:r>
              <a:rPr sz="2600" spc="5" dirty="0">
                <a:latin typeface="Times New Roman"/>
                <a:cs typeface="Times New Roman"/>
              </a:rPr>
              <a:t>root </a:t>
            </a:r>
            <a:r>
              <a:rPr sz="2600" dirty="0">
                <a:latin typeface="Times New Roman"/>
                <a:cs typeface="Times New Roman"/>
              </a:rPr>
              <a:t>of the </a:t>
            </a:r>
            <a:r>
              <a:rPr sz="2600" spc="-5" dirty="0">
                <a:latin typeface="Times New Roman"/>
                <a:cs typeface="Times New Roman"/>
              </a:rPr>
              <a:t>tree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moving </a:t>
            </a:r>
            <a:r>
              <a:rPr sz="2600" dirty="0">
                <a:latin typeface="Times New Roman"/>
                <a:cs typeface="Times New Roman"/>
              </a:rPr>
              <a:t>through </a:t>
            </a:r>
            <a:r>
              <a:rPr sz="2600" spc="-5" dirty="0">
                <a:latin typeface="Times New Roman"/>
                <a:cs typeface="Times New Roman"/>
              </a:rPr>
              <a:t>it </a:t>
            </a:r>
            <a:r>
              <a:rPr sz="2600" dirty="0">
                <a:latin typeface="Times New Roman"/>
                <a:cs typeface="Times New Roman"/>
              </a:rPr>
              <a:t>until leaf  node. The </a:t>
            </a:r>
            <a:r>
              <a:rPr sz="2600" spc="-5" dirty="0">
                <a:latin typeface="Times New Roman"/>
                <a:cs typeface="Times New Roman"/>
              </a:rPr>
              <a:t>leaf </a:t>
            </a:r>
            <a:r>
              <a:rPr sz="2600" dirty="0">
                <a:latin typeface="Times New Roman"/>
                <a:cs typeface="Times New Roman"/>
              </a:rPr>
              <a:t>node </a:t>
            </a:r>
            <a:r>
              <a:rPr sz="2600" spc="-5" dirty="0">
                <a:latin typeface="Times New Roman"/>
                <a:cs typeface="Times New Roman"/>
              </a:rPr>
              <a:t>provides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corresponding class </a:t>
            </a:r>
            <a:r>
              <a:rPr sz="2600" spc="5" dirty="0">
                <a:latin typeface="Times New Roman"/>
                <a:cs typeface="Times New Roman"/>
              </a:rPr>
              <a:t>of  </a:t>
            </a:r>
            <a:r>
              <a:rPr sz="2600" spc="-5" dirty="0">
                <a:latin typeface="Times New Roman"/>
                <a:cs typeface="Times New Roman"/>
              </a:rPr>
              <a:t>instance.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4672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Nodes in </a:t>
            </a:r>
            <a:r>
              <a:rPr spc="-5" dirty="0"/>
              <a:t>Decision</a:t>
            </a:r>
            <a:r>
              <a:rPr spc="-100" dirty="0"/>
              <a:t> </a:t>
            </a:r>
            <a:r>
              <a:rPr spc="-5" dirty="0"/>
              <a:t>Tree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89000" y="1167510"/>
            <a:ext cx="8060055" cy="521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13080" indent="-292735">
              <a:lnSpc>
                <a:spcPct val="100000"/>
              </a:lnSpc>
              <a:spcBef>
                <a:spcPts val="10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root </a:t>
            </a:r>
            <a:r>
              <a:rPr sz="2400" b="1" spc="-5" dirty="0">
                <a:latin typeface="Arial"/>
                <a:cs typeface="Arial"/>
              </a:rPr>
              <a:t>node</a:t>
            </a:r>
            <a:r>
              <a:rPr sz="2400" spc="-5" dirty="0">
                <a:latin typeface="Arial"/>
                <a:cs typeface="Arial"/>
              </a:rPr>
              <a:t>, with no incoming links and zero or </a:t>
            </a:r>
            <a:r>
              <a:rPr sz="2400" dirty="0">
                <a:latin typeface="Arial"/>
                <a:cs typeface="Arial"/>
              </a:rPr>
              <a:t>more  </a:t>
            </a:r>
            <a:r>
              <a:rPr sz="2400" spc="-5" dirty="0">
                <a:latin typeface="Arial"/>
                <a:cs typeface="Arial"/>
              </a:rPr>
              <a:t>outgoing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links</a:t>
            </a:r>
            <a:endParaRPr sz="2400">
              <a:latin typeface="Arial"/>
              <a:cs typeface="Arial"/>
            </a:endParaRPr>
          </a:p>
          <a:p>
            <a:pPr marL="304800" marR="126364" indent="-292735">
              <a:lnSpc>
                <a:spcPct val="100000"/>
              </a:lnSpc>
              <a:spcBef>
                <a:spcPts val="68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400" b="1" dirty="0">
                <a:latin typeface="Arial"/>
                <a:cs typeface="Arial"/>
              </a:rPr>
              <a:t>Internal </a:t>
            </a:r>
            <a:r>
              <a:rPr sz="2400" b="1" spc="-5" dirty="0">
                <a:latin typeface="Arial"/>
                <a:cs typeface="Arial"/>
              </a:rPr>
              <a:t>nodes</a:t>
            </a:r>
            <a:r>
              <a:rPr sz="2400" spc="-5" dirty="0">
                <a:latin typeface="Arial"/>
                <a:cs typeface="Arial"/>
              </a:rPr>
              <a:t>, each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which has exactly one incoming  link and </a:t>
            </a:r>
            <a:r>
              <a:rPr sz="2400" dirty="0">
                <a:latin typeface="Arial"/>
                <a:cs typeface="Arial"/>
              </a:rPr>
              <a:t>two or more </a:t>
            </a:r>
            <a:r>
              <a:rPr sz="2400" spc="-5" dirty="0">
                <a:latin typeface="Arial"/>
                <a:cs typeface="Arial"/>
              </a:rPr>
              <a:t>outgoing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links</a:t>
            </a:r>
            <a:endParaRPr sz="2400">
              <a:latin typeface="Arial"/>
              <a:cs typeface="Arial"/>
            </a:endParaRPr>
          </a:p>
          <a:p>
            <a:pPr marL="304800" marR="342900" indent="-292735">
              <a:lnSpc>
                <a:spcPct val="100000"/>
              </a:lnSpc>
              <a:spcBef>
                <a:spcPts val="68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400" b="1" spc="-5" dirty="0">
                <a:latin typeface="Arial"/>
                <a:cs typeface="Arial"/>
              </a:rPr>
              <a:t>Leaf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b="1" spc="-5" dirty="0">
                <a:latin typeface="Arial"/>
                <a:cs typeface="Arial"/>
              </a:rPr>
              <a:t>terminal </a:t>
            </a:r>
            <a:r>
              <a:rPr sz="2400" spc="-5" dirty="0">
                <a:latin typeface="Arial"/>
                <a:cs typeface="Arial"/>
              </a:rPr>
              <a:t>nodes, each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which has exactly one  incoming link and no outgoing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links</a:t>
            </a:r>
            <a:endParaRPr sz="2400">
              <a:latin typeface="Arial"/>
              <a:cs typeface="Arial"/>
            </a:endParaRPr>
          </a:p>
          <a:p>
            <a:pPr marL="304800" marR="256540" indent="-292735">
              <a:lnSpc>
                <a:spcPct val="100000"/>
              </a:lnSpc>
              <a:spcBef>
                <a:spcPts val="6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400" spc="-5" dirty="0">
                <a:latin typeface="Arial"/>
                <a:cs typeface="Arial"/>
              </a:rPr>
              <a:t>Every leaf node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decision </a:t>
            </a:r>
            <a:r>
              <a:rPr sz="2400" dirty="0">
                <a:latin typeface="Arial"/>
                <a:cs typeface="Arial"/>
              </a:rPr>
              <a:t>tree </a:t>
            </a:r>
            <a:r>
              <a:rPr sz="2400" spc="-5" dirty="0">
                <a:latin typeface="Arial"/>
                <a:cs typeface="Arial"/>
              </a:rPr>
              <a:t>is associated with a  class label</a:t>
            </a:r>
            <a:endParaRPr sz="2400">
              <a:latin typeface="Arial"/>
              <a:cs typeface="Arial"/>
            </a:endParaRPr>
          </a:p>
          <a:p>
            <a:pPr marL="304800" marR="5080" indent="-292735">
              <a:lnSpc>
                <a:spcPct val="100000"/>
              </a:lnSpc>
              <a:spcBef>
                <a:spcPts val="68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nonterminal </a:t>
            </a:r>
            <a:r>
              <a:rPr sz="2400" spc="-5" dirty="0">
                <a:latin typeface="Arial"/>
                <a:cs typeface="Arial"/>
              </a:rPr>
              <a:t>nodes, which include </a:t>
            </a:r>
            <a:r>
              <a:rPr sz="2400" dirty="0">
                <a:latin typeface="Arial"/>
                <a:cs typeface="Arial"/>
              </a:rPr>
              <a:t>the root </a:t>
            </a:r>
            <a:r>
              <a:rPr sz="2400" spc="-5" dirty="0">
                <a:latin typeface="Arial"/>
                <a:cs typeface="Arial"/>
              </a:rPr>
              <a:t>and  internal nodes, contain </a:t>
            </a:r>
            <a:r>
              <a:rPr sz="2400" b="1" spc="-5" dirty="0">
                <a:latin typeface="Arial"/>
                <a:cs typeface="Arial"/>
              </a:rPr>
              <a:t>attribute test conditions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 typically defined using a single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69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400" spc="-5" dirty="0">
                <a:latin typeface="Arial"/>
                <a:cs typeface="Arial"/>
              </a:rPr>
              <a:t>Each possible outcome </a:t>
            </a:r>
            <a:r>
              <a:rPr sz="2400" dirty="0">
                <a:latin typeface="Arial"/>
                <a:cs typeface="Arial"/>
              </a:rPr>
              <a:t>of the attribute test </a:t>
            </a:r>
            <a:r>
              <a:rPr sz="2400" spc="-5" dirty="0">
                <a:latin typeface="Arial"/>
                <a:cs typeface="Arial"/>
              </a:rPr>
              <a:t>condition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associated with exactly one child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this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4672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Nodes in </a:t>
            </a:r>
            <a:r>
              <a:rPr spc="-5" dirty="0"/>
              <a:t>Decision</a:t>
            </a:r>
            <a:r>
              <a:rPr spc="-100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1316630" y="1321675"/>
            <a:ext cx="5999747" cy="4852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5532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 </a:t>
            </a:r>
            <a:r>
              <a:rPr dirty="0"/>
              <a:t>of a </a:t>
            </a:r>
            <a:r>
              <a:rPr spc="-5" dirty="0"/>
              <a:t>Decision</a:t>
            </a:r>
            <a:r>
              <a:rPr spc="-85" dirty="0"/>
              <a:t> </a:t>
            </a:r>
            <a:r>
              <a:rPr spc="-5" dirty="0"/>
              <a:t>Tree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220" y="2030521"/>
          <a:ext cx="3514723" cy="3623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2828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46355" marR="40640" indent="16510">
                        <a:lnSpc>
                          <a:spcPts val="1500"/>
                        </a:lnSpc>
                        <a:spcBef>
                          <a:spcPts val="28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01600" marR="80010" indent="-13970">
                        <a:lnSpc>
                          <a:spcPts val="1500"/>
                        </a:lnSpc>
                        <a:spcBef>
                          <a:spcPts val="28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46990" marR="40640" indent="8890">
                        <a:lnSpc>
                          <a:spcPts val="1500"/>
                        </a:lnSpc>
                        <a:spcBef>
                          <a:spcPts val="28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Inco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6670" marR="10160" indent="-9525">
                        <a:lnSpc>
                          <a:spcPts val="1500"/>
                        </a:lnSpc>
                        <a:spcBef>
                          <a:spcPts val="28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ault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405"/>
                        </a:lnSpc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08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Single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125K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42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Married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100K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42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Single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2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Married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120K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2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Divorced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95K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245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Married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60K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245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Divorced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220K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37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Single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85K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34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Married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75K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580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Single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90K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7273" y="5643118"/>
            <a:ext cx="33655" cy="3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4310" y="1150290"/>
            <a:ext cx="2626809" cy="776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0234" y="4502658"/>
            <a:ext cx="251460" cy="530225"/>
          </a:xfrm>
          <a:custGeom>
            <a:avLst/>
            <a:gdLst/>
            <a:ahLst/>
            <a:cxnLst/>
            <a:rect l="l" t="t" r="r" b="b"/>
            <a:pathLst>
              <a:path w="251459" h="530225">
                <a:moveTo>
                  <a:pt x="210976" y="463213"/>
                </a:moveTo>
                <a:lnTo>
                  <a:pt x="182118" y="476504"/>
                </a:lnTo>
                <a:lnTo>
                  <a:pt x="248539" y="529717"/>
                </a:lnTo>
                <a:lnTo>
                  <a:pt x="250344" y="474726"/>
                </a:lnTo>
                <a:lnTo>
                  <a:pt x="216281" y="474726"/>
                </a:lnTo>
                <a:lnTo>
                  <a:pt x="210976" y="463213"/>
                </a:lnTo>
                <a:close/>
              </a:path>
              <a:path w="251459" h="530225">
                <a:moveTo>
                  <a:pt x="222535" y="457889"/>
                </a:moveTo>
                <a:lnTo>
                  <a:pt x="210976" y="463213"/>
                </a:lnTo>
                <a:lnTo>
                  <a:pt x="216281" y="474726"/>
                </a:lnTo>
                <a:lnTo>
                  <a:pt x="227838" y="469392"/>
                </a:lnTo>
                <a:lnTo>
                  <a:pt x="222535" y="457889"/>
                </a:lnTo>
                <a:close/>
              </a:path>
              <a:path w="251459" h="530225">
                <a:moveTo>
                  <a:pt x="251333" y="444627"/>
                </a:moveTo>
                <a:lnTo>
                  <a:pt x="222535" y="457889"/>
                </a:lnTo>
                <a:lnTo>
                  <a:pt x="227838" y="469392"/>
                </a:lnTo>
                <a:lnTo>
                  <a:pt x="216281" y="474726"/>
                </a:lnTo>
                <a:lnTo>
                  <a:pt x="250344" y="474726"/>
                </a:lnTo>
                <a:lnTo>
                  <a:pt x="251333" y="444627"/>
                </a:lnTo>
                <a:close/>
              </a:path>
              <a:path w="251459" h="530225">
                <a:moveTo>
                  <a:pt x="11430" y="0"/>
                </a:moveTo>
                <a:lnTo>
                  <a:pt x="0" y="5334"/>
                </a:lnTo>
                <a:lnTo>
                  <a:pt x="210976" y="463213"/>
                </a:lnTo>
                <a:lnTo>
                  <a:pt x="222535" y="457889"/>
                </a:lnTo>
                <a:lnTo>
                  <a:pt x="11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5650" y="4502022"/>
            <a:ext cx="329565" cy="530860"/>
          </a:xfrm>
          <a:custGeom>
            <a:avLst/>
            <a:gdLst/>
            <a:ahLst/>
            <a:cxnLst/>
            <a:rect l="l" t="t" r="r" b="b"/>
            <a:pathLst>
              <a:path w="329564" h="530860">
                <a:moveTo>
                  <a:pt x="7492" y="445515"/>
                </a:moveTo>
                <a:lnTo>
                  <a:pt x="0" y="530351"/>
                </a:lnTo>
                <a:lnTo>
                  <a:pt x="72389" y="485394"/>
                </a:lnTo>
                <a:lnTo>
                  <a:pt x="62882" y="479551"/>
                </a:lnTo>
                <a:lnTo>
                  <a:pt x="38608" y="479551"/>
                </a:lnTo>
                <a:lnTo>
                  <a:pt x="27812" y="472947"/>
                </a:lnTo>
                <a:lnTo>
                  <a:pt x="34478" y="462098"/>
                </a:lnTo>
                <a:lnTo>
                  <a:pt x="7492" y="445515"/>
                </a:lnTo>
                <a:close/>
              </a:path>
              <a:path w="329564" h="530860">
                <a:moveTo>
                  <a:pt x="34478" y="462098"/>
                </a:moveTo>
                <a:lnTo>
                  <a:pt x="27812" y="472947"/>
                </a:lnTo>
                <a:lnTo>
                  <a:pt x="38608" y="479551"/>
                </a:lnTo>
                <a:lnTo>
                  <a:pt x="45262" y="468724"/>
                </a:lnTo>
                <a:lnTo>
                  <a:pt x="34478" y="462098"/>
                </a:lnTo>
                <a:close/>
              </a:path>
              <a:path w="329564" h="530860">
                <a:moveTo>
                  <a:pt x="45262" y="468724"/>
                </a:moveTo>
                <a:lnTo>
                  <a:pt x="38608" y="479551"/>
                </a:lnTo>
                <a:lnTo>
                  <a:pt x="62882" y="479551"/>
                </a:lnTo>
                <a:lnTo>
                  <a:pt x="45262" y="468724"/>
                </a:lnTo>
                <a:close/>
              </a:path>
              <a:path w="329564" h="530860">
                <a:moveTo>
                  <a:pt x="318388" y="0"/>
                </a:moveTo>
                <a:lnTo>
                  <a:pt x="34478" y="462098"/>
                </a:lnTo>
                <a:lnTo>
                  <a:pt x="45262" y="468724"/>
                </a:lnTo>
                <a:lnTo>
                  <a:pt x="329311" y="6603"/>
                </a:lnTo>
                <a:lnTo>
                  <a:pt x="318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1698" y="3707765"/>
            <a:ext cx="408305" cy="532765"/>
          </a:xfrm>
          <a:custGeom>
            <a:avLst/>
            <a:gdLst/>
            <a:ahLst/>
            <a:cxnLst/>
            <a:rect l="l" t="t" r="r" b="b"/>
            <a:pathLst>
              <a:path w="408304" h="532764">
                <a:moveTo>
                  <a:pt x="16001" y="448691"/>
                </a:moveTo>
                <a:lnTo>
                  <a:pt x="0" y="532384"/>
                </a:lnTo>
                <a:lnTo>
                  <a:pt x="76580" y="494919"/>
                </a:lnTo>
                <a:lnTo>
                  <a:pt x="64598" y="485775"/>
                </a:lnTo>
                <a:lnTo>
                  <a:pt x="43560" y="485775"/>
                </a:lnTo>
                <a:lnTo>
                  <a:pt x="33527" y="478155"/>
                </a:lnTo>
                <a:lnTo>
                  <a:pt x="41285" y="467985"/>
                </a:lnTo>
                <a:lnTo>
                  <a:pt x="16001" y="448691"/>
                </a:lnTo>
                <a:close/>
              </a:path>
              <a:path w="408304" h="532764">
                <a:moveTo>
                  <a:pt x="41285" y="467985"/>
                </a:moveTo>
                <a:lnTo>
                  <a:pt x="33527" y="478155"/>
                </a:lnTo>
                <a:lnTo>
                  <a:pt x="43560" y="485775"/>
                </a:lnTo>
                <a:lnTo>
                  <a:pt x="51301" y="475627"/>
                </a:lnTo>
                <a:lnTo>
                  <a:pt x="41285" y="467985"/>
                </a:lnTo>
                <a:close/>
              </a:path>
              <a:path w="408304" h="532764">
                <a:moveTo>
                  <a:pt x="51301" y="475627"/>
                </a:moveTo>
                <a:lnTo>
                  <a:pt x="43560" y="485775"/>
                </a:lnTo>
                <a:lnTo>
                  <a:pt x="64598" y="485775"/>
                </a:lnTo>
                <a:lnTo>
                  <a:pt x="51301" y="475627"/>
                </a:lnTo>
                <a:close/>
              </a:path>
              <a:path w="408304" h="532764">
                <a:moveTo>
                  <a:pt x="398272" y="0"/>
                </a:moveTo>
                <a:lnTo>
                  <a:pt x="41285" y="467985"/>
                </a:lnTo>
                <a:lnTo>
                  <a:pt x="51301" y="475627"/>
                </a:lnTo>
                <a:lnTo>
                  <a:pt x="408304" y="7620"/>
                </a:lnTo>
                <a:lnTo>
                  <a:pt x="398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88326" y="3707257"/>
            <a:ext cx="488950" cy="533400"/>
          </a:xfrm>
          <a:custGeom>
            <a:avLst/>
            <a:gdLst/>
            <a:ahLst/>
            <a:cxnLst/>
            <a:rect l="l" t="t" r="r" b="b"/>
            <a:pathLst>
              <a:path w="488950" h="533400">
                <a:moveTo>
                  <a:pt x="432703" y="481061"/>
                </a:moveTo>
                <a:lnTo>
                  <a:pt x="409321" y="502539"/>
                </a:lnTo>
                <a:lnTo>
                  <a:pt x="488823" y="532892"/>
                </a:lnTo>
                <a:lnTo>
                  <a:pt x="476722" y="490474"/>
                </a:lnTo>
                <a:lnTo>
                  <a:pt x="441325" y="490474"/>
                </a:lnTo>
                <a:lnTo>
                  <a:pt x="432703" y="481061"/>
                </a:lnTo>
                <a:close/>
              </a:path>
              <a:path w="488950" h="533400">
                <a:moveTo>
                  <a:pt x="442103" y="472426"/>
                </a:moveTo>
                <a:lnTo>
                  <a:pt x="432703" y="481061"/>
                </a:lnTo>
                <a:lnTo>
                  <a:pt x="441325" y="490474"/>
                </a:lnTo>
                <a:lnTo>
                  <a:pt x="450723" y="481838"/>
                </a:lnTo>
                <a:lnTo>
                  <a:pt x="442103" y="472426"/>
                </a:lnTo>
                <a:close/>
              </a:path>
              <a:path w="488950" h="533400">
                <a:moveTo>
                  <a:pt x="465454" y="450977"/>
                </a:moveTo>
                <a:lnTo>
                  <a:pt x="442103" y="472426"/>
                </a:lnTo>
                <a:lnTo>
                  <a:pt x="450723" y="481838"/>
                </a:lnTo>
                <a:lnTo>
                  <a:pt x="441325" y="490474"/>
                </a:lnTo>
                <a:lnTo>
                  <a:pt x="476722" y="490474"/>
                </a:lnTo>
                <a:lnTo>
                  <a:pt x="465454" y="450977"/>
                </a:lnTo>
                <a:close/>
              </a:path>
              <a:path w="488950" h="533400">
                <a:moveTo>
                  <a:pt x="9398" y="0"/>
                </a:moveTo>
                <a:lnTo>
                  <a:pt x="0" y="8636"/>
                </a:lnTo>
                <a:lnTo>
                  <a:pt x="432703" y="481061"/>
                </a:lnTo>
                <a:lnTo>
                  <a:pt x="442103" y="472426"/>
                </a:lnTo>
                <a:lnTo>
                  <a:pt x="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9686" y="2979547"/>
            <a:ext cx="569595" cy="468630"/>
          </a:xfrm>
          <a:custGeom>
            <a:avLst/>
            <a:gdLst/>
            <a:ahLst/>
            <a:cxnLst/>
            <a:rect l="l" t="t" r="r" b="b"/>
            <a:pathLst>
              <a:path w="569595" h="468629">
                <a:moveTo>
                  <a:pt x="506156" y="425120"/>
                </a:moveTo>
                <a:lnTo>
                  <a:pt x="486029" y="449579"/>
                </a:lnTo>
                <a:lnTo>
                  <a:pt x="569087" y="468502"/>
                </a:lnTo>
                <a:lnTo>
                  <a:pt x="553337" y="433197"/>
                </a:lnTo>
                <a:lnTo>
                  <a:pt x="516001" y="433197"/>
                </a:lnTo>
                <a:lnTo>
                  <a:pt x="506156" y="425120"/>
                </a:lnTo>
                <a:close/>
              </a:path>
              <a:path w="569595" h="468629">
                <a:moveTo>
                  <a:pt x="514297" y="415227"/>
                </a:moveTo>
                <a:lnTo>
                  <a:pt x="506156" y="425120"/>
                </a:lnTo>
                <a:lnTo>
                  <a:pt x="516001" y="433197"/>
                </a:lnTo>
                <a:lnTo>
                  <a:pt x="524129" y="423290"/>
                </a:lnTo>
                <a:lnTo>
                  <a:pt x="514297" y="415227"/>
                </a:lnTo>
                <a:close/>
              </a:path>
              <a:path w="569595" h="468629">
                <a:moveTo>
                  <a:pt x="534416" y="390778"/>
                </a:moveTo>
                <a:lnTo>
                  <a:pt x="514297" y="415227"/>
                </a:lnTo>
                <a:lnTo>
                  <a:pt x="524129" y="423290"/>
                </a:lnTo>
                <a:lnTo>
                  <a:pt x="516001" y="433197"/>
                </a:lnTo>
                <a:lnTo>
                  <a:pt x="553337" y="433197"/>
                </a:lnTo>
                <a:lnTo>
                  <a:pt x="534416" y="390778"/>
                </a:lnTo>
                <a:close/>
              </a:path>
              <a:path w="569595" h="468629">
                <a:moveTo>
                  <a:pt x="8001" y="0"/>
                </a:moveTo>
                <a:lnTo>
                  <a:pt x="0" y="9905"/>
                </a:lnTo>
                <a:lnTo>
                  <a:pt x="506156" y="425120"/>
                </a:lnTo>
                <a:lnTo>
                  <a:pt x="514297" y="415227"/>
                </a:lnTo>
                <a:lnTo>
                  <a:pt x="8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70500" y="2979547"/>
            <a:ext cx="569595" cy="468630"/>
          </a:xfrm>
          <a:custGeom>
            <a:avLst/>
            <a:gdLst/>
            <a:ahLst/>
            <a:cxnLst/>
            <a:rect l="l" t="t" r="r" b="b"/>
            <a:pathLst>
              <a:path w="569595" h="468629">
                <a:moveTo>
                  <a:pt x="34798" y="390778"/>
                </a:moveTo>
                <a:lnTo>
                  <a:pt x="0" y="468502"/>
                </a:lnTo>
                <a:lnTo>
                  <a:pt x="83058" y="449579"/>
                </a:lnTo>
                <a:lnTo>
                  <a:pt x="69611" y="433197"/>
                </a:lnTo>
                <a:lnTo>
                  <a:pt x="53086" y="433197"/>
                </a:lnTo>
                <a:lnTo>
                  <a:pt x="45085" y="423290"/>
                </a:lnTo>
                <a:lnTo>
                  <a:pt x="54884" y="415252"/>
                </a:lnTo>
                <a:lnTo>
                  <a:pt x="34798" y="390778"/>
                </a:lnTo>
                <a:close/>
              </a:path>
              <a:path w="569595" h="468629">
                <a:moveTo>
                  <a:pt x="54884" y="415252"/>
                </a:moveTo>
                <a:lnTo>
                  <a:pt x="45085" y="423290"/>
                </a:lnTo>
                <a:lnTo>
                  <a:pt x="53086" y="433197"/>
                </a:lnTo>
                <a:lnTo>
                  <a:pt x="62963" y="425096"/>
                </a:lnTo>
                <a:lnTo>
                  <a:pt x="54884" y="415252"/>
                </a:lnTo>
                <a:close/>
              </a:path>
              <a:path w="569595" h="468629">
                <a:moveTo>
                  <a:pt x="62963" y="425096"/>
                </a:moveTo>
                <a:lnTo>
                  <a:pt x="53086" y="433197"/>
                </a:lnTo>
                <a:lnTo>
                  <a:pt x="69611" y="433197"/>
                </a:lnTo>
                <a:lnTo>
                  <a:pt x="62963" y="425096"/>
                </a:lnTo>
                <a:close/>
              </a:path>
              <a:path w="569595" h="468629">
                <a:moveTo>
                  <a:pt x="561086" y="0"/>
                </a:moveTo>
                <a:lnTo>
                  <a:pt x="54884" y="415252"/>
                </a:lnTo>
                <a:lnTo>
                  <a:pt x="62963" y="425096"/>
                </a:lnTo>
                <a:lnTo>
                  <a:pt x="569213" y="9905"/>
                </a:lnTo>
                <a:lnTo>
                  <a:pt x="561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50495" marR="142240" indent="36195">
              <a:lnSpc>
                <a:spcPct val="100000"/>
              </a:lnSpc>
              <a:spcBef>
                <a:spcPts val="325"/>
              </a:spcBef>
            </a:pPr>
            <a:r>
              <a:rPr sz="1600" b="1" spc="-10" dirty="0">
                <a:solidFill>
                  <a:srgbClr val="2C1892"/>
                </a:solidFill>
                <a:latin typeface="Arial"/>
                <a:cs typeface="Arial"/>
              </a:rPr>
              <a:t>Home  </a:t>
            </a:r>
            <a:r>
              <a:rPr sz="1600" b="1" spc="-15" dirty="0">
                <a:solidFill>
                  <a:srgbClr val="2C1892"/>
                </a:solidFill>
                <a:latin typeface="Arial"/>
                <a:cs typeface="Arial"/>
              </a:rPr>
              <a:t>O</a:t>
            </a:r>
            <a:r>
              <a:rPr sz="1600" b="1" spc="35" dirty="0">
                <a:solidFill>
                  <a:srgbClr val="2C1892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4025" y="3448050"/>
            <a:ext cx="93535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8601" y="4240276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Income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05701" y="5029200"/>
            <a:ext cx="627380" cy="367030"/>
          </a:xfrm>
          <a:custGeom>
            <a:avLst/>
            <a:gdLst/>
            <a:ahLst/>
            <a:cxnLst/>
            <a:rect l="l" t="t" r="r" b="b"/>
            <a:pathLst>
              <a:path w="627379" h="367029">
                <a:moveTo>
                  <a:pt x="565530" y="0"/>
                </a:moveTo>
                <a:lnTo>
                  <a:pt x="61468" y="0"/>
                </a:lnTo>
                <a:lnTo>
                  <a:pt x="37504" y="4835"/>
                </a:lnTo>
                <a:lnTo>
                  <a:pt x="17970" y="18018"/>
                </a:lnTo>
                <a:lnTo>
                  <a:pt x="4818" y="37558"/>
                </a:lnTo>
                <a:lnTo>
                  <a:pt x="0" y="61468"/>
                </a:lnTo>
                <a:lnTo>
                  <a:pt x="0" y="305181"/>
                </a:lnTo>
                <a:lnTo>
                  <a:pt x="4818" y="329164"/>
                </a:lnTo>
                <a:lnTo>
                  <a:pt x="17970" y="348741"/>
                </a:lnTo>
                <a:lnTo>
                  <a:pt x="37504" y="361938"/>
                </a:lnTo>
                <a:lnTo>
                  <a:pt x="61468" y="366775"/>
                </a:lnTo>
                <a:lnTo>
                  <a:pt x="565530" y="366775"/>
                </a:lnTo>
                <a:lnTo>
                  <a:pt x="589440" y="361938"/>
                </a:lnTo>
                <a:lnTo>
                  <a:pt x="608980" y="348741"/>
                </a:lnTo>
                <a:lnTo>
                  <a:pt x="622163" y="329164"/>
                </a:lnTo>
                <a:lnTo>
                  <a:pt x="626999" y="305181"/>
                </a:lnTo>
                <a:lnTo>
                  <a:pt x="626999" y="61468"/>
                </a:lnTo>
                <a:lnTo>
                  <a:pt x="622163" y="37558"/>
                </a:lnTo>
                <a:lnTo>
                  <a:pt x="608980" y="18018"/>
                </a:lnTo>
                <a:lnTo>
                  <a:pt x="589440" y="4835"/>
                </a:lnTo>
                <a:lnTo>
                  <a:pt x="56553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57135" y="5058536"/>
            <a:ext cx="4324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13451" y="5046726"/>
            <a:ext cx="654050" cy="363855"/>
          </a:xfrm>
          <a:custGeom>
            <a:avLst/>
            <a:gdLst/>
            <a:ahLst/>
            <a:cxnLst/>
            <a:rect l="l" t="t" r="r" b="b"/>
            <a:pathLst>
              <a:path w="654050" h="363854">
                <a:moveTo>
                  <a:pt x="593344" y="0"/>
                </a:moveTo>
                <a:lnTo>
                  <a:pt x="60578" y="0"/>
                </a:lnTo>
                <a:lnTo>
                  <a:pt x="36968" y="4750"/>
                </a:lnTo>
                <a:lnTo>
                  <a:pt x="17716" y="17716"/>
                </a:lnTo>
                <a:lnTo>
                  <a:pt x="4750" y="36968"/>
                </a:lnTo>
                <a:lnTo>
                  <a:pt x="0" y="60579"/>
                </a:lnTo>
                <a:lnTo>
                  <a:pt x="0" y="302895"/>
                </a:lnTo>
                <a:lnTo>
                  <a:pt x="4750" y="326451"/>
                </a:lnTo>
                <a:lnTo>
                  <a:pt x="17716" y="345709"/>
                </a:lnTo>
                <a:lnTo>
                  <a:pt x="36968" y="358705"/>
                </a:lnTo>
                <a:lnTo>
                  <a:pt x="60578" y="363474"/>
                </a:lnTo>
                <a:lnTo>
                  <a:pt x="593344" y="363474"/>
                </a:lnTo>
                <a:lnTo>
                  <a:pt x="616973" y="358705"/>
                </a:lnTo>
                <a:lnTo>
                  <a:pt x="636269" y="345709"/>
                </a:lnTo>
                <a:lnTo>
                  <a:pt x="649279" y="326451"/>
                </a:lnTo>
                <a:lnTo>
                  <a:pt x="654050" y="302895"/>
                </a:lnTo>
                <a:lnTo>
                  <a:pt x="654050" y="60579"/>
                </a:lnTo>
                <a:lnTo>
                  <a:pt x="649279" y="36968"/>
                </a:lnTo>
                <a:lnTo>
                  <a:pt x="636269" y="17716"/>
                </a:lnTo>
                <a:lnTo>
                  <a:pt x="616973" y="4750"/>
                </a:lnTo>
                <a:lnTo>
                  <a:pt x="59334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90361" y="5061965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48301" y="3462273"/>
            <a:ext cx="685800" cy="347980"/>
          </a:xfrm>
          <a:custGeom>
            <a:avLst/>
            <a:gdLst/>
            <a:ahLst/>
            <a:cxnLst/>
            <a:rect l="l" t="t" r="r" b="b"/>
            <a:pathLst>
              <a:path w="685800" h="347979">
                <a:moveTo>
                  <a:pt x="627761" y="0"/>
                </a:moveTo>
                <a:lnTo>
                  <a:pt x="57912" y="0"/>
                </a:lnTo>
                <a:lnTo>
                  <a:pt x="35361" y="4568"/>
                </a:lnTo>
                <a:lnTo>
                  <a:pt x="16954" y="17018"/>
                </a:lnTo>
                <a:lnTo>
                  <a:pt x="4548" y="35468"/>
                </a:lnTo>
                <a:lnTo>
                  <a:pt x="0" y="58038"/>
                </a:lnTo>
                <a:lnTo>
                  <a:pt x="0" y="289813"/>
                </a:lnTo>
                <a:lnTo>
                  <a:pt x="4548" y="312364"/>
                </a:lnTo>
                <a:lnTo>
                  <a:pt x="16954" y="330771"/>
                </a:lnTo>
                <a:lnTo>
                  <a:pt x="35361" y="343177"/>
                </a:lnTo>
                <a:lnTo>
                  <a:pt x="57912" y="347725"/>
                </a:lnTo>
                <a:lnTo>
                  <a:pt x="627761" y="347725"/>
                </a:lnTo>
                <a:lnTo>
                  <a:pt x="650331" y="343177"/>
                </a:lnTo>
                <a:lnTo>
                  <a:pt x="668781" y="330771"/>
                </a:lnTo>
                <a:lnTo>
                  <a:pt x="681231" y="312364"/>
                </a:lnTo>
                <a:lnTo>
                  <a:pt x="685800" y="289813"/>
                </a:lnTo>
                <a:lnTo>
                  <a:pt x="685800" y="58038"/>
                </a:lnTo>
                <a:lnTo>
                  <a:pt x="681231" y="35468"/>
                </a:lnTo>
                <a:lnTo>
                  <a:pt x="668781" y="17018"/>
                </a:lnTo>
                <a:lnTo>
                  <a:pt x="650331" y="4568"/>
                </a:lnTo>
                <a:lnTo>
                  <a:pt x="627761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23434" y="3477259"/>
            <a:ext cx="330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43901" y="42672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22173" y="0"/>
                </a:moveTo>
                <a:lnTo>
                  <a:pt x="63500" y="0"/>
                </a:lnTo>
                <a:lnTo>
                  <a:pt x="38736" y="4992"/>
                </a:lnTo>
                <a:lnTo>
                  <a:pt x="18557" y="18605"/>
                </a:lnTo>
                <a:lnTo>
                  <a:pt x="4974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74" y="342209"/>
                </a:lnTo>
                <a:lnTo>
                  <a:pt x="18557" y="362394"/>
                </a:lnTo>
                <a:lnTo>
                  <a:pt x="38736" y="376007"/>
                </a:lnTo>
                <a:lnTo>
                  <a:pt x="63500" y="381000"/>
                </a:lnTo>
                <a:lnTo>
                  <a:pt x="622173" y="381000"/>
                </a:lnTo>
                <a:lnTo>
                  <a:pt x="646955" y="376007"/>
                </a:lnTo>
                <a:lnTo>
                  <a:pt x="667178" y="362394"/>
                </a:lnTo>
                <a:lnTo>
                  <a:pt x="680805" y="342209"/>
                </a:lnTo>
                <a:lnTo>
                  <a:pt x="685800" y="317500"/>
                </a:lnTo>
                <a:lnTo>
                  <a:pt x="685800" y="63500"/>
                </a:lnTo>
                <a:lnTo>
                  <a:pt x="680805" y="38790"/>
                </a:lnTo>
                <a:lnTo>
                  <a:pt x="667178" y="18605"/>
                </a:lnTo>
                <a:lnTo>
                  <a:pt x="646955" y="4992"/>
                </a:lnTo>
                <a:lnTo>
                  <a:pt x="622173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00492" y="429653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60390" y="3013710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5955" y="3013710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8934" y="3779011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70879" y="3807333"/>
            <a:ext cx="150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Single,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91403" y="4599813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66609" y="4599813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16751" y="1794128"/>
            <a:ext cx="207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Splitting</a:t>
            </a:r>
            <a:r>
              <a:rPr sz="1800" b="1" i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05548" y="2142235"/>
            <a:ext cx="542290" cy="541020"/>
          </a:xfrm>
          <a:custGeom>
            <a:avLst/>
            <a:gdLst/>
            <a:ahLst/>
            <a:cxnLst/>
            <a:rect l="l" t="t" r="r" b="b"/>
            <a:pathLst>
              <a:path w="542290" h="541019">
                <a:moveTo>
                  <a:pt x="530986" y="0"/>
                </a:moveTo>
                <a:lnTo>
                  <a:pt x="486028" y="44830"/>
                </a:lnTo>
                <a:lnTo>
                  <a:pt x="497331" y="56134"/>
                </a:lnTo>
                <a:lnTo>
                  <a:pt x="542290" y="11302"/>
                </a:lnTo>
                <a:lnTo>
                  <a:pt x="530986" y="0"/>
                </a:lnTo>
                <a:close/>
              </a:path>
              <a:path w="542290" h="541019">
                <a:moveTo>
                  <a:pt x="452374" y="78486"/>
                </a:moveTo>
                <a:lnTo>
                  <a:pt x="407416" y="123316"/>
                </a:lnTo>
                <a:lnTo>
                  <a:pt x="418592" y="134619"/>
                </a:lnTo>
                <a:lnTo>
                  <a:pt x="463550" y="89788"/>
                </a:lnTo>
                <a:lnTo>
                  <a:pt x="452374" y="78486"/>
                </a:lnTo>
                <a:close/>
              </a:path>
              <a:path w="542290" h="541019">
                <a:moveTo>
                  <a:pt x="373633" y="156972"/>
                </a:moveTo>
                <a:lnTo>
                  <a:pt x="328675" y="201802"/>
                </a:lnTo>
                <a:lnTo>
                  <a:pt x="339851" y="212978"/>
                </a:lnTo>
                <a:lnTo>
                  <a:pt x="384809" y="168148"/>
                </a:lnTo>
                <a:lnTo>
                  <a:pt x="373633" y="156972"/>
                </a:lnTo>
                <a:close/>
              </a:path>
              <a:path w="542290" h="541019">
                <a:moveTo>
                  <a:pt x="294894" y="235458"/>
                </a:moveTo>
                <a:lnTo>
                  <a:pt x="249935" y="280288"/>
                </a:lnTo>
                <a:lnTo>
                  <a:pt x="261239" y="291464"/>
                </a:lnTo>
                <a:lnTo>
                  <a:pt x="306197" y="246634"/>
                </a:lnTo>
                <a:lnTo>
                  <a:pt x="294894" y="235458"/>
                </a:lnTo>
                <a:close/>
              </a:path>
              <a:path w="542290" h="541019">
                <a:moveTo>
                  <a:pt x="216280" y="313816"/>
                </a:moveTo>
                <a:lnTo>
                  <a:pt x="171323" y="358648"/>
                </a:lnTo>
                <a:lnTo>
                  <a:pt x="182499" y="369950"/>
                </a:lnTo>
                <a:lnTo>
                  <a:pt x="227456" y="325119"/>
                </a:lnTo>
                <a:lnTo>
                  <a:pt x="216280" y="313816"/>
                </a:lnTo>
                <a:close/>
              </a:path>
              <a:path w="542290" h="541019">
                <a:moveTo>
                  <a:pt x="137541" y="392302"/>
                </a:moveTo>
                <a:lnTo>
                  <a:pt x="92582" y="437134"/>
                </a:lnTo>
                <a:lnTo>
                  <a:pt x="103758" y="448437"/>
                </a:lnTo>
                <a:lnTo>
                  <a:pt x="148717" y="403605"/>
                </a:lnTo>
                <a:lnTo>
                  <a:pt x="137541" y="392302"/>
                </a:lnTo>
                <a:close/>
              </a:path>
              <a:path w="542290" h="541019">
                <a:moveTo>
                  <a:pt x="27177" y="459866"/>
                </a:moveTo>
                <a:lnTo>
                  <a:pt x="0" y="540638"/>
                </a:lnTo>
                <a:lnTo>
                  <a:pt x="80899" y="513841"/>
                </a:lnTo>
                <a:lnTo>
                  <a:pt x="68511" y="501396"/>
                </a:lnTo>
                <a:lnTo>
                  <a:pt x="50673" y="501396"/>
                </a:lnTo>
                <a:lnTo>
                  <a:pt x="39370" y="490219"/>
                </a:lnTo>
                <a:lnTo>
                  <a:pt x="48429" y="481219"/>
                </a:lnTo>
                <a:lnTo>
                  <a:pt x="27177" y="459866"/>
                </a:lnTo>
                <a:close/>
              </a:path>
              <a:path w="542290" h="541019">
                <a:moveTo>
                  <a:pt x="48429" y="481219"/>
                </a:moveTo>
                <a:lnTo>
                  <a:pt x="39370" y="490219"/>
                </a:lnTo>
                <a:lnTo>
                  <a:pt x="50673" y="501396"/>
                </a:lnTo>
                <a:lnTo>
                  <a:pt x="59642" y="492485"/>
                </a:lnTo>
                <a:lnTo>
                  <a:pt x="48429" y="481219"/>
                </a:lnTo>
                <a:close/>
              </a:path>
              <a:path w="542290" h="541019">
                <a:moveTo>
                  <a:pt x="59642" y="492485"/>
                </a:moveTo>
                <a:lnTo>
                  <a:pt x="50673" y="501396"/>
                </a:lnTo>
                <a:lnTo>
                  <a:pt x="68511" y="501396"/>
                </a:lnTo>
                <a:lnTo>
                  <a:pt x="59642" y="492485"/>
                </a:lnTo>
                <a:close/>
              </a:path>
              <a:path w="542290" h="541019">
                <a:moveTo>
                  <a:pt x="58927" y="470788"/>
                </a:moveTo>
                <a:lnTo>
                  <a:pt x="48429" y="481219"/>
                </a:lnTo>
                <a:lnTo>
                  <a:pt x="59642" y="492485"/>
                </a:lnTo>
                <a:lnTo>
                  <a:pt x="70103" y="482091"/>
                </a:lnTo>
                <a:lnTo>
                  <a:pt x="58927" y="4707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803650" y="3803650"/>
            <a:ext cx="927100" cy="306705"/>
            <a:chOff x="3803650" y="3803650"/>
            <a:chExt cx="927100" cy="306705"/>
          </a:xfrm>
        </p:grpSpPr>
        <p:sp>
          <p:nvSpPr>
            <p:cNvPr id="33" name="object 33"/>
            <p:cNvSpPr/>
            <p:nvPr/>
          </p:nvSpPr>
          <p:spPr>
            <a:xfrm>
              <a:off x="3810000" y="3810000"/>
              <a:ext cx="914400" cy="294005"/>
            </a:xfrm>
            <a:custGeom>
              <a:avLst/>
              <a:gdLst/>
              <a:ahLst/>
              <a:cxnLst/>
              <a:rect l="l" t="t" r="r" b="b"/>
              <a:pathLst>
                <a:path w="914400" h="294004">
                  <a:moveTo>
                    <a:pt x="685800" y="0"/>
                  </a:moveTo>
                  <a:lnTo>
                    <a:pt x="685800" y="73406"/>
                  </a:lnTo>
                  <a:lnTo>
                    <a:pt x="0" y="73406"/>
                  </a:lnTo>
                  <a:lnTo>
                    <a:pt x="0" y="220218"/>
                  </a:lnTo>
                  <a:lnTo>
                    <a:pt x="685800" y="220218"/>
                  </a:lnTo>
                  <a:lnTo>
                    <a:pt x="685800" y="293624"/>
                  </a:lnTo>
                  <a:lnTo>
                    <a:pt x="914400" y="1468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10000" y="3810000"/>
              <a:ext cx="914400" cy="294005"/>
            </a:xfrm>
            <a:custGeom>
              <a:avLst/>
              <a:gdLst/>
              <a:ahLst/>
              <a:cxnLst/>
              <a:rect l="l" t="t" r="r" b="b"/>
              <a:pathLst>
                <a:path w="914400" h="294004">
                  <a:moveTo>
                    <a:pt x="0" y="73406"/>
                  </a:moveTo>
                  <a:lnTo>
                    <a:pt x="685800" y="73406"/>
                  </a:lnTo>
                  <a:lnTo>
                    <a:pt x="685800" y="0"/>
                  </a:lnTo>
                  <a:lnTo>
                    <a:pt x="914400" y="146812"/>
                  </a:lnTo>
                  <a:lnTo>
                    <a:pt x="685800" y="293624"/>
                  </a:lnTo>
                  <a:lnTo>
                    <a:pt x="685800" y="220218"/>
                  </a:lnTo>
                  <a:lnTo>
                    <a:pt x="0" y="220218"/>
                  </a:lnTo>
                  <a:lnTo>
                    <a:pt x="0" y="73406"/>
                  </a:lnTo>
                  <a:close/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7410450" y="2147316"/>
            <a:ext cx="117475" cy="1145540"/>
          </a:xfrm>
          <a:custGeom>
            <a:avLst/>
            <a:gdLst/>
            <a:ahLst/>
            <a:cxnLst/>
            <a:rect l="l" t="t" r="r" b="b"/>
            <a:pathLst>
              <a:path w="117475" h="1145539">
                <a:moveTo>
                  <a:pt x="15875" y="0"/>
                </a:moveTo>
                <a:lnTo>
                  <a:pt x="0" y="1143"/>
                </a:lnTo>
                <a:lnTo>
                  <a:pt x="4191" y="64516"/>
                </a:lnTo>
                <a:lnTo>
                  <a:pt x="20066" y="63373"/>
                </a:lnTo>
                <a:lnTo>
                  <a:pt x="15875" y="0"/>
                </a:lnTo>
                <a:close/>
              </a:path>
              <a:path w="117475" h="1145539">
                <a:moveTo>
                  <a:pt x="23241" y="110871"/>
                </a:moveTo>
                <a:lnTo>
                  <a:pt x="7366" y="112013"/>
                </a:lnTo>
                <a:lnTo>
                  <a:pt x="11556" y="175387"/>
                </a:lnTo>
                <a:lnTo>
                  <a:pt x="27431" y="174244"/>
                </a:lnTo>
                <a:lnTo>
                  <a:pt x="23241" y="110871"/>
                </a:lnTo>
                <a:close/>
              </a:path>
              <a:path w="117475" h="1145539">
                <a:moveTo>
                  <a:pt x="30606" y="221742"/>
                </a:moveTo>
                <a:lnTo>
                  <a:pt x="14731" y="222885"/>
                </a:lnTo>
                <a:lnTo>
                  <a:pt x="19050" y="286258"/>
                </a:lnTo>
                <a:lnTo>
                  <a:pt x="34798" y="285114"/>
                </a:lnTo>
                <a:lnTo>
                  <a:pt x="30606" y="221742"/>
                </a:lnTo>
                <a:close/>
              </a:path>
              <a:path w="117475" h="1145539">
                <a:moveTo>
                  <a:pt x="37973" y="332739"/>
                </a:moveTo>
                <a:lnTo>
                  <a:pt x="22098" y="333756"/>
                </a:lnTo>
                <a:lnTo>
                  <a:pt x="26416" y="397129"/>
                </a:lnTo>
                <a:lnTo>
                  <a:pt x="42164" y="395986"/>
                </a:lnTo>
                <a:lnTo>
                  <a:pt x="37973" y="332739"/>
                </a:lnTo>
                <a:close/>
              </a:path>
              <a:path w="117475" h="1145539">
                <a:moveTo>
                  <a:pt x="45339" y="443611"/>
                </a:moveTo>
                <a:lnTo>
                  <a:pt x="29591" y="444626"/>
                </a:lnTo>
                <a:lnTo>
                  <a:pt x="33781" y="508000"/>
                </a:lnTo>
                <a:lnTo>
                  <a:pt x="49656" y="506984"/>
                </a:lnTo>
                <a:lnTo>
                  <a:pt x="45339" y="443611"/>
                </a:lnTo>
                <a:close/>
              </a:path>
              <a:path w="117475" h="1145539">
                <a:moveTo>
                  <a:pt x="52704" y="554482"/>
                </a:moveTo>
                <a:lnTo>
                  <a:pt x="36956" y="555498"/>
                </a:lnTo>
                <a:lnTo>
                  <a:pt x="41148" y="618871"/>
                </a:lnTo>
                <a:lnTo>
                  <a:pt x="57023" y="617855"/>
                </a:lnTo>
                <a:lnTo>
                  <a:pt x="52704" y="554482"/>
                </a:lnTo>
                <a:close/>
              </a:path>
              <a:path w="117475" h="1145539">
                <a:moveTo>
                  <a:pt x="60198" y="665353"/>
                </a:moveTo>
                <a:lnTo>
                  <a:pt x="44323" y="666369"/>
                </a:lnTo>
                <a:lnTo>
                  <a:pt x="48514" y="729742"/>
                </a:lnTo>
                <a:lnTo>
                  <a:pt x="64389" y="728726"/>
                </a:lnTo>
                <a:lnTo>
                  <a:pt x="60198" y="665353"/>
                </a:lnTo>
                <a:close/>
              </a:path>
              <a:path w="117475" h="1145539">
                <a:moveTo>
                  <a:pt x="67564" y="776224"/>
                </a:moveTo>
                <a:lnTo>
                  <a:pt x="51689" y="777239"/>
                </a:lnTo>
                <a:lnTo>
                  <a:pt x="55879" y="840613"/>
                </a:lnTo>
                <a:lnTo>
                  <a:pt x="71754" y="839597"/>
                </a:lnTo>
                <a:lnTo>
                  <a:pt x="67564" y="776224"/>
                </a:lnTo>
                <a:close/>
              </a:path>
              <a:path w="117475" h="1145539">
                <a:moveTo>
                  <a:pt x="74929" y="887095"/>
                </a:moveTo>
                <a:lnTo>
                  <a:pt x="59054" y="888111"/>
                </a:lnTo>
                <a:lnTo>
                  <a:pt x="63246" y="951484"/>
                </a:lnTo>
                <a:lnTo>
                  <a:pt x="79121" y="950468"/>
                </a:lnTo>
                <a:lnTo>
                  <a:pt x="74929" y="887095"/>
                </a:lnTo>
                <a:close/>
              </a:path>
              <a:path w="117475" h="1145539">
                <a:moveTo>
                  <a:pt x="82296" y="997966"/>
                </a:moveTo>
                <a:lnTo>
                  <a:pt x="66421" y="998982"/>
                </a:lnTo>
                <a:lnTo>
                  <a:pt x="70611" y="1062355"/>
                </a:lnTo>
                <a:lnTo>
                  <a:pt x="86486" y="1061339"/>
                </a:lnTo>
                <a:lnTo>
                  <a:pt x="82296" y="997966"/>
                </a:lnTo>
                <a:close/>
              </a:path>
              <a:path w="117475" h="1145539">
                <a:moveTo>
                  <a:pt x="117094" y="1066546"/>
                </a:moveTo>
                <a:lnTo>
                  <a:pt x="41021" y="1071626"/>
                </a:lnTo>
                <a:lnTo>
                  <a:pt x="84074" y="1145159"/>
                </a:lnTo>
                <a:lnTo>
                  <a:pt x="117094" y="10665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01318" y="5833059"/>
            <a:ext cx="1635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006B60"/>
                </a:solidFill>
                <a:latin typeface="Arial"/>
                <a:cs typeface="Arial"/>
              </a:rPr>
              <a:t>Training</a:t>
            </a:r>
            <a:r>
              <a:rPr sz="2000" b="1" spc="-85" dirty="0">
                <a:solidFill>
                  <a:srgbClr val="006B6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B6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7" name="object 37"/>
          <p:cNvSpPr txBox="1"/>
          <p:nvPr/>
        </p:nvSpPr>
        <p:spPr>
          <a:xfrm>
            <a:off x="5274055" y="5801359"/>
            <a:ext cx="2635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644" algn="l"/>
              </a:tabLst>
            </a:pPr>
            <a:r>
              <a:rPr sz="2000" b="1" dirty="0">
                <a:solidFill>
                  <a:srgbClr val="006B60"/>
                </a:solidFill>
                <a:latin typeface="Arial"/>
                <a:cs typeface="Arial"/>
              </a:rPr>
              <a:t>Model:	Decision</a:t>
            </a:r>
            <a:r>
              <a:rPr sz="2000" b="1" spc="-80" dirty="0">
                <a:solidFill>
                  <a:srgbClr val="006B60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006B60"/>
                </a:solidFill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5133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Apply </a:t>
            </a:r>
            <a:r>
              <a:rPr spc="-5" dirty="0"/>
              <a:t>Model </a:t>
            </a:r>
            <a:r>
              <a:rPr dirty="0"/>
              <a:t>to </a:t>
            </a:r>
            <a:r>
              <a:rPr spc="-5" dirty="0"/>
              <a:t>Test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2892932" y="4548885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8" y="580590"/>
                </a:moveTo>
                <a:lnTo>
                  <a:pt x="208280" y="592708"/>
                </a:lnTo>
                <a:lnTo>
                  <a:pt x="272542" y="648588"/>
                </a:lnTo>
                <a:lnTo>
                  <a:pt x="276578" y="592327"/>
                </a:lnTo>
                <a:lnTo>
                  <a:pt x="242443" y="592327"/>
                </a:lnTo>
                <a:lnTo>
                  <a:pt x="237598" y="580590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8" y="580590"/>
                </a:lnTo>
                <a:lnTo>
                  <a:pt x="242443" y="592327"/>
                </a:lnTo>
                <a:lnTo>
                  <a:pt x="254127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7" y="587501"/>
                </a:lnTo>
                <a:lnTo>
                  <a:pt x="242443" y="592327"/>
                </a:lnTo>
                <a:lnTo>
                  <a:pt x="276578" y="592327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4" y="0"/>
                </a:moveTo>
                <a:lnTo>
                  <a:pt x="0" y="4952"/>
                </a:lnTo>
                <a:lnTo>
                  <a:pt x="237598" y="580590"/>
                </a:lnTo>
                <a:lnTo>
                  <a:pt x="249281" y="575760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001" y="4548251"/>
            <a:ext cx="361315" cy="649605"/>
          </a:xfrm>
          <a:custGeom>
            <a:avLst/>
            <a:gdLst/>
            <a:ahLst/>
            <a:cxnLst/>
            <a:rect l="l" t="t" r="r" b="b"/>
            <a:pathLst>
              <a:path w="361314" h="649604">
                <a:moveTo>
                  <a:pt x="3301" y="564134"/>
                </a:moveTo>
                <a:lnTo>
                  <a:pt x="0" y="649224"/>
                </a:lnTo>
                <a:lnTo>
                  <a:pt x="70104" y="600837"/>
                </a:lnTo>
                <a:lnTo>
                  <a:pt x="62476" y="596646"/>
                </a:lnTo>
                <a:lnTo>
                  <a:pt x="36068" y="596646"/>
                </a:lnTo>
                <a:lnTo>
                  <a:pt x="25018" y="590550"/>
                </a:lnTo>
                <a:lnTo>
                  <a:pt x="31139" y="579428"/>
                </a:lnTo>
                <a:lnTo>
                  <a:pt x="3301" y="564134"/>
                </a:lnTo>
                <a:close/>
              </a:path>
              <a:path w="361314" h="649604">
                <a:moveTo>
                  <a:pt x="31139" y="579428"/>
                </a:moveTo>
                <a:lnTo>
                  <a:pt x="25018" y="590550"/>
                </a:lnTo>
                <a:lnTo>
                  <a:pt x="36068" y="596646"/>
                </a:lnTo>
                <a:lnTo>
                  <a:pt x="42200" y="585505"/>
                </a:lnTo>
                <a:lnTo>
                  <a:pt x="31139" y="579428"/>
                </a:lnTo>
                <a:close/>
              </a:path>
              <a:path w="361314" h="649604">
                <a:moveTo>
                  <a:pt x="42200" y="585505"/>
                </a:moveTo>
                <a:lnTo>
                  <a:pt x="36068" y="596646"/>
                </a:lnTo>
                <a:lnTo>
                  <a:pt x="62476" y="596646"/>
                </a:lnTo>
                <a:lnTo>
                  <a:pt x="42200" y="585505"/>
                </a:lnTo>
                <a:close/>
              </a:path>
              <a:path w="361314" h="649604">
                <a:moveTo>
                  <a:pt x="350012" y="0"/>
                </a:moveTo>
                <a:lnTo>
                  <a:pt x="31139" y="579428"/>
                </a:lnTo>
                <a:lnTo>
                  <a:pt x="42200" y="585505"/>
                </a:lnTo>
                <a:lnTo>
                  <a:pt x="361061" y="6223"/>
                </a:lnTo>
                <a:lnTo>
                  <a:pt x="350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7026" y="3573017"/>
            <a:ext cx="448309" cy="653415"/>
          </a:xfrm>
          <a:custGeom>
            <a:avLst/>
            <a:gdLst/>
            <a:ahLst/>
            <a:cxnLst/>
            <a:rect l="l" t="t" r="r" b="b"/>
            <a:pathLst>
              <a:path w="448310" h="653414">
                <a:moveTo>
                  <a:pt x="11430" y="568452"/>
                </a:moveTo>
                <a:lnTo>
                  <a:pt x="0" y="652907"/>
                </a:lnTo>
                <a:lnTo>
                  <a:pt x="74294" y="611378"/>
                </a:lnTo>
                <a:lnTo>
                  <a:pt x="63507" y="604012"/>
                </a:lnTo>
                <a:lnTo>
                  <a:pt x="41021" y="604012"/>
                </a:lnTo>
                <a:lnTo>
                  <a:pt x="30480" y="596900"/>
                </a:lnTo>
                <a:lnTo>
                  <a:pt x="37665" y="586366"/>
                </a:lnTo>
                <a:lnTo>
                  <a:pt x="11430" y="568452"/>
                </a:lnTo>
                <a:close/>
              </a:path>
              <a:path w="448310" h="653414">
                <a:moveTo>
                  <a:pt x="37665" y="586366"/>
                </a:moveTo>
                <a:lnTo>
                  <a:pt x="30480" y="596900"/>
                </a:lnTo>
                <a:lnTo>
                  <a:pt x="41021" y="604012"/>
                </a:lnTo>
                <a:lnTo>
                  <a:pt x="48166" y="593536"/>
                </a:lnTo>
                <a:lnTo>
                  <a:pt x="37665" y="586366"/>
                </a:lnTo>
                <a:close/>
              </a:path>
              <a:path w="448310" h="653414">
                <a:moveTo>
                  <a:pt x="48166" y="593536"/>
                </a:moveTo>
                <a:lnTo>
                  <a:pt x="41021" y="604012"/>
                </a:lnTo>
                <a:lnTo>
                  <a:pt x="63507" y="604012"/>
                </a:lnTo>
                <a:lnTo>
                  <a:pt x="48166" y="593536"/>
                </a:lnTo>
                <a:close/>
              </a:path>
              <a:path w="448310" h="653414">
                <a:moveTo>
                  <a:pt x="437642" y="0"/>
                </a:moveTo>
                <a:lnTo>
                  <a:pt x="37665" y="586366"/>
                </a:lnTo>
                <a:lnTo>
                  <a:pt x="48166" y="593536"/>
                </a:lnTo>
                <a:lnTo>
                  <a:pt x="448056" y="7239"/>
                </a:lnTo>
                <a:lnTo>
                  <a:pt x="437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0746" y="3572636"/>
            <a:ext cx="537210" cy="653415"/>
          </a:xfrm>
          <a:custGeom>
            <a:avLst/>
            <a:gdLst/>
            <a:ahLst/>
            <a:cxnLst/>
            <a:rect l="l" t="t" r="r" b="b"/>
            <a:pathLst>
              <a:path w="537210" h="653414">
                <a:moveTo>
                  <a:pt x="483555" y="598361"/>
                </a:moveTo>
                <a:lnTo>
                  <a:pt x="458977" y="618489"/>
                </a:lnTo>
                <a:lnTo>
                  <a:pt x="536701" y="653288"/>
                </a:lnTo>
                <a:lnTo>
                  <a:pt x="526499" y="608202"/>
                </a:lnTo>
                <a:lnTo>
                  <a:pt x="491616" y="608202"/>
                </a:lnTo>
                <a:lnTo>
                  <a:pt x="483555" y="598361"/>
                </a:lnTo>
                <a:close/>
              </a:path>
              <a:path w="537210" h="653414">
                <a:moveTo>
                  <a:pt x="493393" y="590304"/>
                </a:moveTo>
                <a:lnTo>
                  <a:pt x="483555" y="598361"/>
                </a:lnTo>
                <a:lnTo>
                  <a:pt x="491616" y="608202"/>
                </a:lnTo>
                <a:lnTo>
                  <a:pt x="501395" y="600075"/>
                </a:lnTo>
                <a:lnTo>
                  <a:pt x="493393" y="590304"/>
                </a:lnTo>
                <a:close/>
              </a:path>
              <a:path w="537210" h="653414">
                <a:moveTo>
                  <a:pt x="517905" y="570230"/>
                </a:moveTo>
                <a:lnTo>
                  <a:pt x="493393" y="590304"/>
                </a:lnTo>
                <a:lnTo>
                  <a:pt x="501395" y="600075"/>
                </a:lnTo>
                <a:lnTo>
                  <a:pt x="491616" y="608202"/>
                </a:lnTo>
                <a:lnTo>
                  <a:pt x="526499" y="608202"/>
                </a:lnTo>
                <a:lnTo>
                  <a:pt x="517905" y="570230"/>
                </a:lnTo>
                <a:close/>
              </a:path>
              <a:path w="537210" h="653414">
                <a:moveTo>
                  <a:pt x="9905" y="0"/>
                </a:moveTo>
                <a:lnTo>
                  <a:pt x="0" y="8000"/>
                </a:lnTo>
                <a:lnTo>
                  <a:pt x="483555" y="598361"/>
                </a:lnTo>
                <a:lnTo>
                  <a:pt x="493393" y="590304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0507" y="2681351"/>
            <a:ext cx="625475" cy="573405"/>
          </a:xfrm>
          <a:custGeom>
            <a:avLst/>
            <a:gdLst/>
            <a:ahLst/>
            <a:cxnLst/>
            <a:rect l="l" t="t" r="r" b="b"/>
            <a:pathLst>
              <a:path w="625475" h="573404">
                <a:moveTo>
                  <a:pt x="564477" y="526273"/>
                </a:moveTo>
                <a:lnTo>
                  <a:pt x="543052" y="549656"/>
                </a:lnTo>
                <a:lnTo>
                  <a:pt x="624967" y="573024"/>
                </a:lnTo>
                <a:lnTo>
                  <a:pt x="610311" y="534797"/>
                </a:lnTo>
                <a:lnTo>
                  <a:pt x="573786" y="534797"/>
                </a:lnTo>
                <a:lnTo>
                  <a:pt x="564477" y="526273"/>
                </a:lnTo>
                <a:close/>
              </a:path>
              <a:path w="625475" h="573404">
                <a:moveTo>
                  <a:pt x="573098" y="516864"/>
                </a:moveTo>
                <a:lnTo>
                  <a:pt x="564477" y="526273"/>
                </a:lnTo>
                <a:lnTo>
                  <a:pt x="573786" y="534797"/>
                </a:lnTo>
                <a:lnTo>
                  <a:pt x="582422" y="525399"/>
                </a:lnTo>
                <a:lnTo>
                  <a:pt x="573098" y="516864"/>
                </a:lnTo>
                <a:close/>
              </a:path>
              <a:path w="625475" h="573404">
                <a:moveTo>
                  <a:pt x="594487" y="493522"/>
                </a:moveTo>
                <a:lnTo>
                  <a:pt x="573098" y="516864"/>
                </a:lnTo>
                <a:lnTo>
                  <a:pt x="582422" y="525399"/>
                </a:lnTo>
                <a:lnTo>
                  <a:pt x="573786" y="534797"/>
                </a:lnTo>
                <a:lnTo>
                  <a:pt x="610311" y="534797"/>
                </a:lnTo>
                <a:lnTo>
                  <a:pt x="594487" y="493522"/>
                </a:lnTo>
                <a:close/>
              </a:path>
              <a:path w="625475" h="573404">
                <a:moveTo>
                  <a:pt x="8509" y="0"/>
                </a:moveTo>
                <a:lnTo>
                  <a:pt x="0" y="9398"/>
                </a:lnTo>
                <a:lnTo>
                  <a:pt x="564477" y="526273"/>
                </a:lnTo>
                <a:lnTo>
                  <a:pt x="573098" y="516864"/>
                </a:lnTo>
                <a:lnTo>
                  <a:pt x="8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9812" y="2681351"/>
            <a:ext cx="623570" cy="573405"/>
          </a:xfrm>
          <a:custGeom>
            <a:avLst/>
            <a:gdLst/>
            <a:ahLst/>
            <a:cxnLst/>
            <a:rect l="l" t="t" r="r" b="b"/>
            <a:pathLst>
              <a:path w="623569" h="573404">
                <a:moveTo>
                  <a:pt x="30365" y="493395"/>
                </a:moveTo>
                <a:lnTo>
                  <a:pt x="0" y="573024"/>
                </a:lnTo>
                <a:lnTo>
                  <a:pt x="81902" y="549528"/>
                </a:lnTo>
                <a:lnTo>
                  <a:pt x="68376" y="534797"/>
                </a:lnTo>
                <a:lnTo>
                  <a:pt x="51079" y="534797"/>
                </a:lnTo>
                <a:lnTo>
                  <a:pt x="42481" y="525399"/>
                </a:lnTo>
                <a:lnTo>
                  <a:pt x="51851" y="516797"/>
                </a:lnTo>
                <a:lnTo>
                  <a:pt x="30365" y="493395"/>
                </a:lnTo>
                <a:close/>
              </a:path>
              <a:path w="623569" h="573404">
                <a:moveTo>
                  <a:pt x="51851" y="516797"/>
                </a:moveTo>
                <a:lnTo>
                  <a:pt x="42481" y="525399"/>
                </a:lnTo>
                <a:lnTo>
                  <a:pt x="51079" y="534797"/>
                </a:lnTo>
                <a:lnTo>
                  <a:pt x="60465" y="526180"/>
                </a:lnTo>
                <a:lnTo>
                  <a:pt x="51851" y="516797"/>
                </a:lnTo>
                <a:close/>
              </a:path>
              <a:path w="623569" h="573404">
                <a:moveTo>
                  <a:pt x="60465" y="526180"/>
                </a:moveTo>
                <a:lnTo>
                  <a:pt x="51079" y="534797"/>
                </a:lnTo>
                <a:lnTo>
                  <a:pt x="68376" y="534797"/>
                </a:lnTo>
                <a:lnTo>
                  <a:pt x="60465" y="526180"/>
                </a:lnTo>
                <a:close/>
              </a:path>
              <a:path w="623569" h="573404">
                <a:moveTo>
                  <a:pt x="614870" y="0"/>
                </a:moveTo>
                <a:lnTo>
                  <a:pt x="51851" y="516797"/>
                </a:lnTo>
                <a:lnTo>
                  <a:pt x="60465" y="526180"/>
                </a:lnTo>
                <a:lnTo>
                  <a:pt x="623379" y="9398"/>
                </a:lnTo>
                <a:lnTo>
                  <a:pt x="614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6550" y="2362200"/>
            <a:ext cx="1027430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95580" marR="187960" indent="36195">
              <a:lnSpc>
                <a:spcPct val="100000"/>
              </a:lnSpc>
              <a:spcBef>
                <a:spcPts val="325"/>
              </a:spcBef>
            </a:pPr>
            <a:r>
              <a:rPr sz="1600" b="1" spc="-10" dirty="0">
                <a:solidFill>
                  <a:srgbClr val="2C1892"/>
                </a:solidFill>
                <a:latin typeface="Arial"/>
                <a:cs typeface="Arial"/>
              </a:rPr>
              <a:t>Home  </a:t>
            </a:r>
            <a:r>
              <a:rPr sz="1600" b="1" spc="-15" dirty="0">
                <a:solidFill>
                  <a:srgbClr val="2C1892"/>
                </a:solidFill>
                <a:latin typeface="Arial"/>
                <a:cs typeface="Arial"/>
              </a:rPr>
              <a:t>O</a:t>
            </a:r>
            <a:r>
              <a:rPr sz="1600" b="1" spc="35" dirty="0">
                <a:solidFill>
                  <a:srgbClr val="2C1892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0975" y="3254438"/>
            <a:ext cx="1025525" cy="3479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5701" y="4225925"/>
            <a:ext cx="106235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Income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1701" y="5194300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537" y="0"/>
                </a:moveTo>
                <a:lnTo>
                  <a:pt x="75311" y="0"/>
                </a:lnTo>
                <a:lnTo>
                  <a:pt x="45970" y="5927"/>
                </a:lnTo>
                <a:lnTo>
                  <a:pt x="22034" y="22082"/>
                </a:lnTo>
                <a:lnTo>
                  <a:pt x="5909" y="46023"/>
                </a:lnTo>
                <a:lnTo>
                  <a:pt x="0" y="75311"/>
                </a:lnTo>
                <a:lnTo>
                  <a:pt x="0" y="373888"/>
                </a:lnTo>
                <a:lnTo>
                  <a:pt x="5909" y="403233"/>
                </a:lnTo>
                <a:lnTo>
                  <a:pt x="22034" y="427191"/>
                </a:lnTo>
                <a:lnTo>
                  <a:pt x="45970" y="443341"/>
                </a:lnTo>
                <a:lnTo>
                  <a:pt x="75311" y="449262"/>
                </a:lnTo>
                <a:lnTo>
                  <a:pt x="613537" y="449262"/>
                </a:lnTo>
                <a:lnTo>
                  <a:pt x="642897" y="443341"/>
                </a:lnTo>
                <a:lnTo>
                  <a:pt x="666876" y="427191"/>
                </a:lnTo>
                <a:lnTo>
                  <a:pt x="683045" y="403233"/>
                </a:lnTo>
                <a:lnTo>
                  <a:pt x="688975" y="373888"/>
                </a:lnTo>
                <a:lnTo>
                  <a:pt x="688975" y="75311"/>
                </a:lnTo>
                <a:lnTo>
                  <a:pt x="683045" y="46023"/>
                </a:lnTo>
                <a:lnTo>
                  <a:pt x="666876" y="22082"/>
                </a:lnTo>
                <a:lnTo>
                  <a:pt x="642897" y="5927"/>
                </a:lnTo>
                <a:lnTo>
                  <a:pt x="61353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17901" y="5223764"/>
            <a:ext cx="4324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04925" y="5214873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3255" y="0"/>
                </a:moveTo>
                <a:lnTo>
                  <a:pt x="74294" y="0"/>
                </a:lnTo>
                <a:lnTo>
                  <a:pt x="45380" y="5859"/>
                </a:lnTo>
                <a:lnTo>
                  <a:pt x="21764" y="21828"/>
                </a:lnTo>
                <a:lnTo>
                  <a:pt x="5840" y="45487"/>
                </a:lnTo>
                <a:lnTo>
                  <a:pt x="0" y="74422"/>
                </a:lnTo>
                <a:lnTo>
                  <a:pt x="0" y="371856"/>
                </a:lnTo>
                <a:lnTo>
                  <a:pt x="5840" y="400764"/>
                </a:lnTo>
                <a:lnTo>
                  <a:pt x="21764" y="424381"/>
                </a:lnTo>
                <a:lnTo>
                  <a:pt x="45380" y="440309"/>
                </a:lnTo>
                <a:lnTo>
                  <a:pt x="74294" y="446150"/>
                </a:lnTo>
                <a:lnTo>
                  <a:pt x="643255" y="446150"/>
                </a:lnTo>
                <a:lnTo>
                  <a:pt x="672169" y="440309"/>
                </a:lnTo>
                <a:lnTo>
                  <a:pt x="695785" y="424381"/>
                </a:lnTo>
                <a:lnTo>
                  <a:pt x="711709" y="400764"/>
                </a:lnTo>
                <a:lnTo>
                  <a:pt x="717550" y="371856"/>
                </a:lnTo>
                <a:lnTo>
                  <a:pt x="717550" y="74422"/>
                </a:lnTo>
                <a:lnTo>
                  <a:pt x="711709" y="45487"/>
                </a:lnTo>
                <a:lnTo>
                  <a:pt x="695785" y="21828"/>
                </a:lnTo>
                <a:lnTo>
                  <a:pt x="672169" y="5859"/>
                </a:lnTo>
                <a:lnTo>
                  <a:pt x="643255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14602" y="522676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5800" y="3271773"/>
            <a:ext cx="752475" cy="427355"/>
          </a:xfrm>
          <a:custGeom>
            <a:avLst/>
            <a:gdLst/>
            <a:ahLst/>
            <a:cxnLst/>
            <a:rect l="l" t="t" r="r" b="b"/>
            <a:pathLst>
              <a:path w="752475" h="427354">
                <a:moveTo>
                  <a:pt x="681355" y="0"/>
                </a:moveTo>
                <a:lnTo>
                  <a:pt x="71170" y="0"/>
                </a:lnTo>
                <a:lnTo>
                  <a:pt x="43467" y="5595"/>
                </a:lnTo>
                <a:lnTo>
                  <a:pt x="20845" y="20859"/>
                </a:lnTo>
                <a:lnTo>
                  <a:pt x="5592" y="43505"/>
                </a:lnTo>
                <a:lnTo>
                  <a:pt x="0" y="71247"/>
                </a:lnTo>
                <a:lnTo>
                  <a:pt x="0" y="355981"/>
                </a:lnTo>
                <a:lnTo>
                  <a:pt x="5592" y="383649"/>
                </a:lnTo>
                <a:lnTo>
                  <a:pt x="20845" y="406257"/>
                </a:lnTo>
                <a:lnTo>
                  <a:pt x="43467" y="421507"/>
                </a:lnTo>
                <a:lnTo>
                  <a:pt x="71170" y="427100"/>
                </a:lnTo>
                <a:lnTo>
                  <a:pt x="681355" y="427100"/>
                </a:lnTo>
                <a:lnTo>
                  <a:pt x="709023" y="421507"/>
                </a:lnTo>
                <a:lnTo>
                  <a:pt x="731631" y="406257"/>
                </a:lnTo>
                <a:lnTo>
                  <a:pt x="746881" y="383649"/>
                </a:lnTo>
                <a:lnTo>
                  <a:pt x="752475" y="355981"/>
                </a:lnTo>
                <a:lnTo>
                  <a:pt x="752475" y="71247"/>
                </a:lnTo>
                <a:lnTo>
                  <a:pt x="746881" y="43505"/>
                </a:lnTo>
                <a:lnTo>
                  <a:pt x="731631" y="20859"/>
                </a:lnTo>
                <a:lnTo>
                  <a:pt x="709023" y="5595"/>
                </a:lnTo>
                <a:lnTo>
                  <a:pt x="681355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3775" y="328345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0800" y="4259326"/>
            <a:ext cx="752475" cy="466725"/>
          </a:xfrm>
          <a:custGeom>
            <a:avLst/>
            <a:gdLst/>
            <a:ahLst/>
            <a:cxnLst/>
            <a:rect l="l" t="t" r="r" b="b"/>
            <a:pathLst>
              <a:path w="752475" h="466725">
                <a:moveTo>
                  <a:pt x="674624" y="0"/>
                </a:moveTo>
                <a:lnTo>
                  <a:pt x="77850" y="0"/>
                </a:lnTo>
                <a:lnTo>
                  <a:pt x="47523" y="6107"/>
                </a:lnTo>
                <a:lnTo>
                  <a:pt x="22780" y="22764"/>
                </a:lnTo>
                <a:lnTo>
                  <a:pt x="6109" y="47470"/>
                </a:lnTo>
                <a:lnTo>
                  <a:pt x="0" y="77724"/>
                </a:lnTo>
                <a:lnTo>
                  <a:pt x="0" y="388874"/>
                </a:lnTo>
                <a:lnTo>
                  <a:pt x="6109" y="419147"/>
                </a:lnTo>
                <a:lnTo>
                  <a:pt x="22780" y="443896"/>
                </a:lnTo>
                <a:lnTo>
                  <a:pt x="47523" y="460597"/>
                </a:lnTo>
                <a:lnTo>
                  <a:pt x="77850" y="466725"/>
                </a:lnTo>
                <a:lnTo>
                  <a:pt x="674624" y="466725"/>
                </a:lnTo>
                <a:lnTo>
                  <a:pt x="704951" y="460597"/>
                </a:lnTo>
                <a:lnTo>
                  <a:pt x="729694" y="443896"/>
                </a:lnTo>
                <a:lnTo>
                  <a:pt x="746365" y="419147"/>
                </a:lnTo>
                <a:lnTo>
                  <a:pt x="752475" y="388874"/>
                </a:lnTo>
                <a:lnTo>
                  <a:pt x="752475" y="77724"/>
                </a:lnTo>
                <a:lnTo>
                  <a:pt x="746365" y="47470"/>
                </a:lnTo>
                <a:lnTo>
                  <a:pt x="729694" y="22764"/>
                </a:lnTo>
                <a:lnTo>
                  <a:pt x="704951" y="6107"/>
                </a:lnTo>
                <a:lnTo>
                  <a:pt x="67462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50029" y="4288663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002" y="2715005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6498" y="2715005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2100" y="3653409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9645" y="3688460"/>
            <a:ext cx="150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Single,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3017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9826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024608" y="1647700"/>
          <a:ext cx="3363590" cy="859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2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2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43815" indent="17780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9855" marR="87630" indent="-15240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Status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45085" indent="9525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160" indent="-10160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Defau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Borrower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34"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Married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80K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4996488" y="2496638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9644" y="1107694"/>
            <a:ext cx="51066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68115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006B60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006B6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B6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Start </a:t>
            </a:r>
            <a:r>
              <a:rPr sz="2000" dirty="0">
                <a:latin typeface="Arial"/>
                <a:cs typeface="Arial"/>
              </a:rPr>
              <a:t>from the root of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95500" y="1828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5974" y="0"/>
                </a:moveTo>
                <a:lnTo>
                  <a:pt x="30099" y="0"/>
                </a:lnTo>
                <a:lnTo>
                  <a:pt x="30099" y="63500"/>
                </a:lnTo>
                <a:lnTo>
                  <a:pt x="45974" y="63500"/>
                </a:lnTo>
                <a:lnTo>
                  <a:pt x="45974" y="0"/>
                </a:lnTo>
                <a:close/>
              </a:path>
              <a:path w="76200" h="457200">
                <a:moveTo>
                  <a:pt x="45974" y="111125"/>
                </a:moveTo>
                <a:lnTo>
                  <a:pt x="30099" y="111125"/>
                </a:lnTo>
                <a:lnTo>
                  <a:pt x="30099" y="174625"/>
                </a:lnTo>
                <a:lnTo>
                  <a:pt x="45974" y="174625"/>
                </a:lnTo>
                <a:lnTo>
                  <a:pt x="45974" y="111125"/>
                </a:lnTo>
                <a:close/>
              </a:path>
              <a:path w="76200" h="457200">
                <a:moveTo>
                  <a:pt x="45974" y="222250"/>
                </a:moveTo>
                <a:lnTo>
                  <a:pt x="30099" y="222250"/>
                </a:lnTo>
                <a:lnTo>
                  <a:pt x="30099" y="285750"/>
                </a:lnTo>
                <a:lnTo>
                  <a:pt x="45974" y="285750"/>
                </a:lnTo>
                <a:lnTo>
                  <a:pt x="45974" y="222250"/>
                </a:lnTo>
                <a:close/>
              </a:path>
              <a:path w="76200" h="457200">
                <a:moveTo>
                  <a:pt x="30099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0099" y="393700"/>
                </a:lnTo>
                <a:lnTo>
                  <a:pt x="30099" y="381000"/>
                </a:lnTo>
                <a:close/>
              </a:path>
              <a:path w="76200" h="457200">
                <a:moveTo>
                  <a:pt x="45974" y="333375"/>
                </a:moveTo>
                <a:lnTo>
                  <a:pt x="30099" y="333375"/>
                </a:lnTo>
                <a:lnTo>
                  <a:pt x="30099" y="393700"/>
                </a:lnTo>
                <a:lnTo>
                  <a:pt x="45974" y="393700"/>
                </a:lnTo>
                <a:lnTo>
                  <a:pt x="45974" y="333375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5974" y="381000"/>
                </a:lnTo>
                <a:lnTo>
                  <a:pt x="45974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5133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Apply </a:t>
            </a:r>
            <a:r>
              <a:rPr spc="-5" dirty="0"/>
              <a:t>Model </a:t>
            </a:r>
            <a:r>
              <a:rPr dirty="0"/>
              <a:t>to </a:t>
            </a:r>
            <a:r>
              <a:rPr spc="-5" dirty="0"/>
              <a:t>Test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2892932" y="4548885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8" y="580590"/>
                </a:moveTo>
                <a:lnTo>
                  <a:pt x="208280" y="592708"/>
                </a:lnTo>
                <a:lnTo>
                  <a:pt x="272542" y="648588"/>
                </a:lnTo>
                <a:lnTo>
                  <a:pt x="276578" y="592327"/>
                </a:lnTo>
                <a:lnTo>
                  <a:pt x="242443" y="592327"/>
                </a:lnTo>
                <a:lnTo>
                  <a:pt x="237598" y="580590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8" y="580590"/>
                </a:lnTo>
                <a:lnTo>
                  <a:pt x="242443" y="592327"/>
                </a:lnTo>
                <a:lnTo>
                  <a:pt x="254127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7" y="587501"/>
                </a:lnTo>
                <a:lnTo>
                  <a:pt x="242443" y="592327"/>
                </a:lnTo>
                <a:lnTo>
                  <a:pt x="276578" y="592327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4" y="0"/>
                </a:moveTo>
                <a:lnTo>
                  <a:pt x="0" y="4952"/>
                </a:lnTo>
                <a:lnTo>
                  <a:pt x="237598" y="580590"/>
                </a:lnTo>
                <a:lnTo>
                  <a:pt x="249281" y="575760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001" y="4548251"/>
            <a:ext cx="361315" cy="649605"/>
          </a:xfrm>
          <a:custGeom>
            <a:avLst/>
            <a:gdLst/>
            <a:ahLst/>
            <a:cxnLst/>
            <a:rect l="l" t="t" r="r" b="b"/>
            <a:pathLst>
              <a:path w="361314" h="649604">
                <a:moveTo>
                  <a:pt x="3301" y="564134"/>
                </a:moveTo>
                <a:lnTo>
                  <a:pt x="0" y="649224"/>
                </a:lnTo>
                <a:lnTo>
                  <a:pt x="70104" y="600837"/>
                </a:lnTo>
                <a:lnTo>
                  <a:pt x="62476" y="596646"/>
                </a:lnTo>
                <a:lnTo>
                  <a:pt x="36068" y="596646"/>
                </a:lnTo>
                <a:lnTo>
                  <a:pt x="25018" y="590550"/>
                </a:lnTo>
                <a:lnTo>
                  <a:pt x="31139" y="579428"/>
                </a:lnTo>
                <a:lnTo>
                  <a:pt x="3301" y="564134"/>
                </a:lnTo>
                <a:close/>
              </a:path>
              <a:path w="361314" h="649604">
                <a:moveTo>
                  <a:pt x="31139" y="579428"/>
                </a:moveTo>
                <a:lnTo>
                  <a:pt x="25018" y="590550"/>
                </a:lnTo>
                <a:lnTo>
                  <a:pt x="36068" y="596646"/>
                </a:lnTo>
                <a:lnTo>
                  <a:pt x="42200" y="585505"/>
                </a:lnTo>
                <a:lnTo>
                  <a:pt x="31139" y="579428"/>
                </a:lnTo>
                <a:close/>
              </a:path>
              <a:path w="361314" h="649604">
                <a:moveTo>
                  <a:pt x="42200" y="585505"/>
                </a:moveTo>
                <a:lnTo>
                  <a:pt x="36068" y="596646"/>
                </a:lnTo>
                <a:lnTo>
                  <a:pt x="62476" y="596646"/>
                </a:lnTo>
                <a:lnTo>
                  <a:pt x="42200" y="585505"/>
                </a:lnTo>
                <a:close/>
              </a:path>
              <a:path w="361314" h="649604">
                <a:moveTo>
                  <a:pt x="350012" y="0"/>
                </a:moveTo>
                <a:lnTo>
                  <a:pt x="31139" y="579428"/>
                </a:lnTo>
                <a:lnTo>
                  <a:pt x="42200" y="585505"/>
                </a:lnTo>
                <a:lnTo>
                  <a:pt x="361061" y="6223"/>
                </a:lnTo>
                <a:lnTo>
                  <a:pt x="350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7026" y="3573017"/>
            <a:ext cx="448309" cy="653415"/>
          </a:xfrm>
          <a:custGeom>
            <a:avLst/>
            <a:gdLst/>
            <a:ahLst/>
            <a:cxnLst/>
            <a:rect l="l" t="t" r="r" b="b"/>
            <a:pathLst>
              <a:path w="448310" h="653414">
                <a:moveTo>
                  <a:pt x="11430" y="568452"/>
                </a:moveTo>
                <a:lnTo>
                  <a:pt x="0" y="652907"/>
                </a:lnTo>
                <a:lnTo>
                  <a:pt x="74294" y="611378"/>
                </a:lnTo>
                <a:lnTo>
                  <a:pt x="63507" y="604012"/>
                </a:lnTo>
                <a:lnTo>
                  <a:pt x="41021" y="604012"/>
                </a:lnTo>
                <a:lnTo>
                  <a:pt x="30480" y="596900"/>
                </a:lnTo>
                <a:lnTo>
                  <a:pt x="37665" y="586366"/>
                </a:lnTo>
                <a:lnTo>
                  <a:pt x="11430" y="568452"/>
                </a:lnTo>
                <a:close/>
              </a:path>
              <a:path w="448310" h="653414">
                <a:moveTo>
                  <a:pt x="37665" y="586366"/>
                </a:moveTo>
                <a:lnTo>
                  <a:pt x="30480" y="596900"/>
                </a:lnTo>
                <a:lnTo>
                  <a:pt x="41021" y="604012"/>
                </a:lnTo>
                <a:lnTo>
                  <a:pt x="48166" y="593536"/>
                </a:lnTo>
                <a:lnTo>
                  <a:pt x="37665" y="586366"/>
                </a:lnTo>
                <a:close/>
              </a:path>
              <a:path w="448310" h="653414">
                <a:moveTo>
                  <a:pt x="48166" y="593536"/>
                </a:moveTo>
                <a:lnTo>
                  <a:pt x="41021" y="604012"/>
                </a:lnTo>
                <a:lnTo>
                  <a:pt x="63507" y="604012"/>
                </a:lnTo>
                <a:lnTo>
                  <a:pt x="48166" y="593536"/>
                </a:lnTo>
                <a:close/>
              </a:path>
              <a:path w="448310" h="653414">
                <a:moveTo>
                  <a:pt x="437642" y="0"/>
                </a:moveTo>
                <a:lnTo>
                  <a:pt x="37665" y="586366"/>
                </a:lnTo>
                <a:lnTo>
                  <a:pt x="48166" y="593536"/>
                </a:lnTo>
                <a:lnTo>
                  <a:pt x="448056" y="7239"/>
                </a:lnTo>
                <a:lnTo>
                  <a:pt x="437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0746" y="3572636"/>
            <a:ext cx="537210" cy="653415"/>
          </a:xfrm>
          <a:custGeom>
            <a:avLst/>
            <a:gdLst/>
            <a:ahLst/>
            <a:cxnLst/>
            <a:rect l="l" t="t" r="r" b="b"/>
            <a:pathLst>
              <a:path w="537210" h="653414">
                <a:moveTo>
                  <a:pt x="483555" y="598361"/>
                </a:moveTo>
                <a:lnTo>
                  <a:pt x="458977" y="618489"/>
                </a:lnTo>
                <a:lnTo>
                  <a:pt x="536701" y="653288"/>
                </a:lnTo>
                <a:lnTo>
                  <a:pt x="526499" y="608202"/>
                </a:lnTo>
                <a:lnTo>
                  <a:pt x="491616" y="608202"/>
                </a:lnTo>
                <a:lnTo>
                  <a:pt x="483555" y="598361"/>
                </a:lnTo>
                <a:close/>
              </a:path>
              <a:path w="537210" h="653414">
                <a:moveTo>
                  <a:pt x="493393" y="590304"/>
                </a:moveTo>
                <a:lnTo>
                  <a:pt x="483555" y="598361"/>
                </a:lnTo>
                <a:lnTo>
                  <a:pt x="491616" y="608202"/>
                </a:lnTo>
                <a:lnTo>
                  <a:pt x="501395" y="600075"/>
                </a:lnTo>
                <a:lnTo>
                  <a:pt x="493393" y="590304"/>
                </a:lnTo>
                <a:close/>
              </a:path>
              <a:path w="537210" h="653414">
                <a:moveTo>
                  <a:pt x="517905" y="570230"/>
                </a:moveTo>
                <a:lnTo>
                  <a:pt x="493393" y="590304"/>
                </a:lnTo>
                <a:lnTo>
                  <a:pt x="501395" y="600075"/>
                </a:lnTo>
                <a:lnTo>
                  <a:pt x="491616" y="608202"/>
                </a:lnTo>
                <a:lnTo>
                  <a:pt x="526499" y="608202"/>
                </a:lnTo>
                <a:lnTo>
                  <a:pt x="517905" y="570230"/>
                </a:lnTo>
                <a:close/>
              </a:path>
              <a:path w="537210" h="653414">
                <a:moveTo>
                  <a:pt x="9905" y="0"/>
                </a:moveTo>
                <a:lnTo>
                  <a:pt x="0" y="8000"/>
                </a:lnTo>
                <a:lnTo>
                  <a:pt x="483555" y="598361"/>
                </a:lnTo>
                <a:lnTo>
                  <a:pt x="493393" y="590304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0507" y="2681351"/>
            <a:ext cx="625475" cy="573405"/>
          </a:xfrm>
          <a:custGeom>
            <a:avLst/>
            <a:gdLst/>
            <a:ahLst/>
            <a:cxnLst/>
            <a:rect l="l" t="t" r="r" b="b"/>
            <a:pathLst>
              <a:path w="625475" h="573404">
                <a:moveTo>
                  <a:pt x="564477" y="526273"/>
                </a:moveTo>
                <a:lnTo>
                  <a:pt x="543052" y="549656"/>
                </a:lnTo>
                <a:lnTo>
                  <a:pt x="624967" y="573024"/>
                </a:lnTo>
                <a:lnTo>
                  <a:pt x="610311" y="534797"/>
                </a:lnTo>
                <a:lnTo>
                  <a:pt x="573786" y="534797"/>
                </a:lnTo>
                <a:lnTo>
                  <a:pt x="564477" y="526273"/>
                </a:lnTo>
                <a:close/>
              </a:path>
              <a:path w="625475" h="573404">
                <a:moveTo>
                  <a:pt x="573098" y="516864"/>
                </a:moveTo>
                <a:lnTo>
                  <a:pt x="564477" y="526273"/>
                </a:lnTo>
                <a:lnTo>
                  <a:pt x="573786" y="534797"/>
                </a:lnTo>
                <a:lnTo>
                  <a:pt x="582422" y="525399"/>
                </a:lnTo>
                <a:lnTo>
                  <a:pt x="573098" y="516864"/>
                </a:lnTo>
                <a:close/>
              </a:path>
              <a:path w="625475" h="573404">
                <a:moveTo>
                  <a:pt x="594487" y="493522"/>
                </a:moveTo>
                <a:lnTo>
                  <a:pt x="573098" y="516864"/>
                </a:lnTo>
                <a:lnTo>
                  <a:pt x="582422" y="525399"/>
                </a:lnTo>
                <a:lnTo>
                  <a:pt x="573786" y="534797"/>
                </a:lnTo>
                <a:lnTo>
                  <a:pt x="610311" y="534797"/>
                </a:lnTo>
                <a:lnTo>
                  <a:pt x="594487" y="493522"/>
                </a:lnTo>
                <a:close/>
              </a:path>
              <a:path w="625475" h="573404">
                <a:moveTo>
                  <a:pt x="8509" y="0"/>
                </a:moveTo>
                <a:lnTo>
                  <a:pt x="0" y="9398"/>
                </a:lnTo>
                <a:lnTo>
                  <a:pt x="564477" y="526273"/>
                </a:lnTo>
                <a:lnTo>
                  <a:pt x="573098" y="516864"/>
                </a:lnTo>
                <a:lnTo>
                  <a:pt x="8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5800" y="2681351"/>
            <a:ext cx="977900" cy="1017905"/>
            <a:chOff x="685800" y="2681351"/>
            <a:chExt cx="977900" cy="1017905"/>
          </a:xfrm>
        </p:grpSpPr>
        <p:sp>
          <p:nvSpPr>
            <p:cNvPr id="10" name="object 10"/>
            <p:cNvSpPr/>
            <p:nvPr/>
          </p:nvSpPr>
          <p:spPr>
            <a:xfrm>
              <a:off x="1039812" y="2681351"/>
              <a:ext cx="623570" cy="573405"/>
            </a:xfrm>
            <a:custGeom>
              <a:avLst/>
              <a:gdLst/>
              <a:ahLst/>
              <a:cxnLst/>
              <a:rect l="l" t="t" r="r" b="b"/>
              <a:pathLst>
                <a:path w="623569" h="573404">
                  <a:moveTo>
                    <a:pt x="30365" y="493395"/>
                  </a:moveTo>
                  <a:lnTo>
                    <a:pt x="0" y="573024"/>
                  </a:lnTo>
                  <a:lnTo>
                    <a:pt x="81902" y="549528"/>
                  </a:lnTo>
                  <a:lnTo>
                    <a:pt x="68376" y="534797"/>
                  </a:lnTo>
                  <a:lnTo>
                    <a:pt x="51079" y="534797"/>
                  </a:lnTo>
                  <a:lnTo>
                    <a:pt x="42481" y="525399"/>
                  </a:lnTo>
                  <a:lnTo>
                    <a:pt x="51851" y="516797"/>
                  </a:lnTo>
                  <a:lnTo>
                    <a:pt x="30365" y="493395"/>
                  </a:lnTo>
                  <a:close/>
                </a:path>
                <a:path w="623569" h="573404">
                  <a:moveTo>
                    <a:pt x="51851" y="516797"/>
                  </a:moveTo>
                  <a:lnTo>
                    <a:pt x="42481" y="525399"/>
                  </a:lnTo>
                  <a:lnTo>
                    <a:pt x="51079" y="534797"/>
                  </a:lnTo>
                  <a:lnTo>
                    <a:pt x="60465" y="526180"/>
                  </a:lnTo>
                  <a:lnTo>
                    <a:pt x="51851" y="516797"/>
                  </a:lnTo>
                  <a:close/>
                </a:path>
                <a:path w="623569" h="573404">
                  <a:moveTo>
                    <a:pt x="60465" y="526180"/>
                  </a:moveTo>
                  <a:lnTo>
                    <a:pt x="51079" y="534797"/>
                  </a:lnTo>
                  <a:lnTo>
                    <a:pt x="68376" y="534797"/>
                  </a:lnTo>
                  <a:lnTo>
                    <a:pt x="60465" y="526180"/>
                  </a:lnTo>
                  <a:close/>
                </a:path>
                <a:path w="623569" h="573404">
                  <a:moveTo>
                    <a:pt x="614870" y="0"/>
                  </a:moveTo>
                  <a:lnTo>
                    <a:pt x="51851" y="516797"/>
                  </a:lnTo>
                  <a:lnTo>
                    <a:pt x="60465" y="526180"/>
                  </a:lnTo>
                  <a:lnTo>
                    <a:pt x="623379" y="9398"/>
                  </a:lnTo>
                  <a:lnTo>
                    <a:pt x="614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3271774"/>
              <a:ext cx="752475" cy="427355"/>
            </a:xfrm>
            <a:custGeom>
              <a:avLst/>
              <a:gdLst/>
              <a:ahLst/>
              <a:cxnLst/>
              <a:rect l="l" t="t" r="r" b="b"/>
              <a:pathLst>
                <a:path w="752475" h="427354">
                  <a:moveTo>
                    <a:pt x="681355" y="0"/>
                  </a:moveTo>
                  <a:lnTo>
                    <a:pt x="71170" y="0"/>
                  </a:lnTo>
                  <a:lnTo>
                    <a:pt x="43467" y="5595"/>
                  </a:lnTo>
                  <a:lnTo>
                    <a:pt x="20845" y="20859"/>
                  </a:lnTo>
                  <a:lnTo>
                    <a:pt x="5592" y="43505"/>
                  </a:lnTo>
                  <a:lnTo>
                    <a:pt x="0" y="71247"/>
                  </a:lnTo>
                  <a:lnTo>
                    <a:pt x="0" y="355981"/>
                  </a:lnTo>
                  <a:lnTo>
                    <a:pt x="5592" y="383649"/>
                  </a:lnTo>
                  <a:lnTo>
                    <a:pt x="20845" y="406257"/>
                  </a:lnTo>
                  <a:lnTo>
                    <a:pt x="43467" y="421507"/>
                  </a:lnTo>
                  <a:lnTo>
                    <a:pt x="71170" y="427100"/>
                  </a:lnTo>
                  <a:lnTo>
                    <a:pt x="681355" y="427100"/>
                  </a:lnTo>
                  <a:lnTo>
                    <a:pt x="709023" y="421507"/>
                  </a:lnTo>
                  <a:lnTo>
                    <a:pt x="731631" y="406257"/>
                  </a:lnTo>
                  <a:lnTo>
                    <a:pt x="746881" y="383649"/>
                  </a:lnTo>
                  <a:lnTo>
                    <a:pt x="752475" y="355981"/>
                  </a:lnTo>
                  <a:lnTo>
                    <a:pt x="752475" y="71247"/>
                  </a:lnTo>
                  <a:lnTo>
                    <a:pt x="746881" y="43505"/>
                  </a:lnTo>
                  <a:lnTo>
                    <a:pt x="731631" y="20859"/>
                  </a:lnTo>
                  <a:lnTo>
                    <a:pt x="709023" y="5595"/>
                  </a:lnTo>
                  <a:lnTo>
                    <a:pt x="681355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20975" y="3254438"/>
            <a:ext cx="1025525" cy="3479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5701" y="4225925"/>
            <a:ext cx="106235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Income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41701" y="5194300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537" y="0"/>
                </a:moveTo>
                <a:lnTo>
                  <a:pt x="75311" y="0"/>
                </a:lnTo>
                <a:lnTo>
                  <a:pt x="45970" y="5927"/>
                </a:lnTo>
                <a:lnTo>
                  <a:pt x="22034" y="22082"/>
                </a:lnTo>
                <a:lnTo>
                  <a:pt x="5909" y="46023"/>
                </a:lnTo>
                <a:lnTo>
                  <a:pt x="0" y="75311"/>
                </a:lnTo>
                <a:lnTo>
                  <a:pt x="0" y="373888"/>
                </a:lnTo>
                <a:lnTo>
                  <a:pt x="5909" y="403233"/>
                </a:lnTo>
                <a:lnTo>
                  <a:pt x="22034" y="427191"/>
                </a:lnTo>
                <a:lnTo>
                  <a:pt x="45970" y="443341"/>
                </a:lnTo>
                <a:lnTo>
                  <a:pt x="75311" y="449262"/>
                </a:lnTo>
                <a:lnTo>
                  <a:pt x="613537" y="449262"/>
                </a:lnTo>
                <a:lnTo>
                  <a:pt x="642897" y="443341"/>
                </a:lnTo>
                <a:lnTo>
                  <a:pt x="666876" y="427191"/>
                </a:lnTo>
                <a:lnTo>
                  <a:pt x="683045" y="403233"/>
                </a:lnTo>
                <a:lnTo>
                  <a:pt x="688975" y="373888"/>
                </a:lnTo>
                <a:lnTo>
                  <a:pt x="688975" y="75311"/>
                </a:lnTo>
                <a:lnTo>
                  <a:pt x="683045" y="46023"/>
                </a:lnTo>
                <a:lnTo>
                  <a:pt x="666876" y="22082"/>
                </a:lnTo>
                <a:lnTo>
                  <a:pt x="642897" y="5927"/>
                </a:lnTo>
                <a:lnTo>
                  <a:pt x="61353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17901" y="5223764"/>
            <a:ext cx="4324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04925" y="5214873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3255" y="0"/>
                </a:moveTo>
                <a:lnTo>
                  <a:pt x="74294" y="0"/>
                </a:lnTo>
                <a:lnTo>
                  <a:pt x="45380" y="5859"/>
                </a:lnTo>
                <a:lnTo>
                  <a:pt x="21764" y="21828"/>
                </a:lnTo>
                <a:lnTo>
                  <a:pt x="5840" y="45487"/>
                </a:lnTo>
                <a:lnTo>
                  <a:pt x="0" y="74422"/>
                </a:lnTo>
                <a:lnTo>
                  <a:pt x="0" y="371856"/>
                </a:lnTo>
                <a:lnTo>
                  <a:pt x="5840" y="400764"/>
                </a:lnTo>
                <a:lnTo>
                  <a:pt x="21764" y="424381"/>
                </a:lnTo>
                <a:lnTo>
                  <a:pt x="45380" y="440309"/>
                </a:lnTo>
                <a:lnTo>
                  <a:pt x="74294" y="446150"/>
                </a:lnTo>
                <a:lnTo>
                  <a:pt x="643255" y="446150"/>
                </a:lnTo>
                <a:lnTo>
                  <a:pt x="672169" y="440309"/>
                </a:lnTo>
                <a:lnTo>
                  <a:pt x="695785" y="424381"/>
                </a:lnTo>
                <a:lnTo>
                  <a:pt x="711709" y="400764"/>
                </a:lnTo>
                <a:lnTo>
                  <a:pt x="717550" y="371856"/>
                </a:lnTo>
                <a:lnTo>
                  <a:pt x="717550" y="74422"/>
                </a:lnTo>
                <a:lnTo>
                  <a:pt x="711709" y="45487"/>
                </a:lnTo>
                <a:lnTo>
                  <a:pt x="695785" y="21828"/>
                </a:lnTo>
                <a:lnTo>
                  <a:pt x="672169" y="5859"/>
                </a:lnTo>
                <a:lnTo>
                  <a:pt x="643255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4602" y="522676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3775" y="328345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0800" y="4259326"/>
            <a:ext cx="752475" cy="466725"/>
          </a:xfrm>
          <a:custGeom>
            <a:avLst/>
            <a:gdLst/>
            <a:ahLst/>
            <a:cxnLst/>
            <a:rect l="l" t="t" r="r" b="b"/>
            <a:pathLst>
              <a:path w="752475" h="466725">
                <a:moveTo>
                  <a:pt x="674624" y="0"/>
                </a:moveTo>
                <a:lnTo>
                  <a:pt x="77850" y="0"/>
                </a:lnTo>
                <a:lnTo>
                  <a:pt x="47523" y="6107"/>
                </a:lnTo>
                <a:lnTo>
                  <a:pt x="22780" y="22764"/>
                </a:lnTo>
                <a:lnTo>
                  <a:pt x="6109" y="47470"/>
                </a:lnTo>
                <a:lnTo>
                  <a:pt x="0" y="77724"/>
                </a:lnTo>
                <a:lnTo>
                  <a:pt x="0" y="388874"/>
                </a:lnTo>
                <a:lnTo>
                  <a:pt x="6109" y="419147"/>
                </a:lnTo>
                <a:lnTo>
                  <a:pt x="22780" y="443896"/>
                </a:lnTo>
                <a:lnTo>
                  <a:pt x="47523" y="460597"/>
                </a:lnTo>
                <a:lnTo>
                  <a:pt x="77850" y="466725"/>
                </a:lnTo>
                <a:lnTo>
                  <a:pt x="674624" y="466725"/>
                </a:lnTo>
                <a:lnTo>
                  <a:pt x="704951" y="460597"/>
                </a:lnTo>
                <a:lnTo>
                  <a:pt x="729694" y="443896"/>
                </a:lnTo>
                <a:lnTo>
                  <a:pt x="746365" y="419147"/>
                </a:lnTo>
                <a:lnTo>
                  <a:pt x="752475" y="388874"/>
                </a:lnTo>
                <a:lnTo>
                  <a:pt x="752475" y="77724"/>
                </a:lnTo>
                <a:lnTo>
                  <a:pt x="746365" y="47470"/>
                </a:lnTo>
                <a:lnTo>
                  <a:pt x="729694" y="22764"/>
                </a:lnTo>
                <a:lnTo>
                  <a:pt x="704951" y="6107"/>
                </a:lnTo>
                <a:lnTo>
                  <a:pt x="67462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50029" y="4288663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002" y="2715005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6498" y="2715005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2100" y="3653409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9645" y="3688460"/>
            <a:ext cx="150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Single,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3017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9826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054767" y="1647700"/>
          <a:ext cx="3439791" cy="859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2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43815" indent="17780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9855" marR="87630" indent="-15240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Status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45085" indent="9525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34290" indent="-10160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Defau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34"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Married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80K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5026661" y="2496638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5644" y="1107694"/>
            <a:ext cx="1150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006B60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006B6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B6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64841" y="1813432"/>
            <a:ext cx="2364740" cy="709295"/>
          </a:xfrm>
          <a:custGeom>
            <a:avLst/>
            <a:gdLst/>
            <a:ahLst/>
            <a:cxnLst/>
            <a:rect l="l" t="t" r="r" b="b"/>
            <a:pathLst>
              <a:path w="2364740" h="709294">
                <a:moveTo>
                  <a:pt x="2353488" y="25400"/>
                </a:moveTo>
                <a:lnTo>
                  <a:pt x="2301112" y="25400"/>
                </a:lnTo>
                <a:lnTo>
                  <a:pt x="2305558" y="40639"/>
                </a:lnTo>
                <a:lnTo>
                  <a:pt x="2293353" y="44199"/>
                </a:lnTo>
                <a:lnTo>
                  <a:pt x="2301747" y="73151"/>
                </a:lnTo>
                <a:lnTo>
                  <a:pt x="2353488" y="25400"/>
                </a:lnTo>
                <a:close/>
              </a:path>
              <a:path w="2364740" h="709294">
                <a:moveTo>
                  <a:pt x="2288933" y="28952"/>
                </a:moveTo>
                <a:lnTo>
                  <a:pt x="2240153" y="43179"/>
                </a:lnTo>
                <a:lnTo>
                  <a:pt x="2244597" y="58419"/>
                </a:lnTo>
                <a:lnTo>
                  <a:pt x="2293353" y="44199"/>
                </a:lnTo>
                <a:lnTo>
                  <a:pt x="2288933" y="28952"/>
                </a:lnTo>
                <a:close/>
              </a:path>
              <a:path w="2364740" h="709294">
                <a:moveTo>
                  <a:pt x="2301112" y="25400"/>
                </a:moveTo>
                <a:lnTo>
                  <a:pt x="2288933" y="28952"/>
                </a:lnTo>
                <a:lnTo>
                  <a:pt x="2293353" y="44199"/>
                </a:lnTo>
                <a:lnTo>
                  <a:pt x="2305558" y="40639"/>
                </a:lnTo>
                <a:lnTo>
                  <a:pt x="2301112" y="25400"/>
                </a:lnTo>
                <a:close/>
              </a:path>
              <a:path w="2364740" h="709294">
                <a:moveTo>
                  <a:pt x="2280538" y="0"/>
                </a:moveTo>
                <a:lnTo>
                  <a:pt x="2288933" y="28952"/>
                </a:lnTo>
                <a:lnTo>
                  <a:pt x="2301112" y="25400"/>
                </a:lnTo>
                <a:lnTo>
                  <a:pt x="2353488" y="25400"/>
                </a:lnTo>
                <a:lnTo>
                  <a:pt x="2364359" y="15366"/>
                </a:lnTo>
                <a:lnTo>
                  <a:pt x="2280538" y="0"/>
                </a:lnTo>
                <a:close/>
              </a:path>
              <a:path w="2364740" h="709294">
                <a:moveTo>
                  <a:pt x="2194433" y="56387"/>
                </a:moveTo>
                <a:lnTo>
                  <a:pt x="2133472" y="74167"/>
                </a:lnTo>
                <a:lnTo>
                  <a:pt x="2137918" y="89407"/>
                </a:lnTo>
                <a:lnTo>
                  <a:pt x="2198878" y="71627"/>
                </a:lnTo>
                <a:lnTo>
                  <a:pt x="2194433" y="56387"/>
                </a:lnTo>
                <a:close/>
              </a:path>
              <a:path w="2364740" h="709294">
                <a:moveTo>
                  <a:pt x="2087753" y="87375"/>
                </a:moveTo>
                <a:lnTo>
                  <a:pt x="2026793" y="105155"/>
                </a:lnTo>
                <a:lnTo>
                  <a:pt x="2031110" y="120395"/>
                </a:lnTo>
                <a:lnTo>
                  <a:pt x="2092197" y="102615"/>
                </a:lnTo>
                <a:lnTo>
                  <a:pt x="2087753" y="87375"/>
                </a:lnTo>
                <a:close/>
              </a:path>
              <a:path w="2364740" h="709294">
                <a:moveTo>
                  <a:pt x="1980945" y="118363"/>
                </a:moveTo>
                <a:lnTo>
                  <a:pt x="1919985" y="136143"/>
                </a:lnTo>
                <a:lnTo>
                  <a:pt x="1924431" y="151383"/>
                </a:lnTo>
                <a:lnTo>
                  <a:pt x="1985391" y="133603"/>
                </a:lnTo>
                <a:lnTo>
                  <a:pt x="1980945" y="118363"/>
                </a:lnTo>
                <a:close/>
              </a:path>
              <a:path w="2364740" h="709294">
                <a:moveTo>
                  <a:pt x="1874266" y="149351"/>
                </a:moveTo>
                <a:lnTo>
                  <a:pt x="1813306" y="167131"/>
                </a:lnTo>
                <a:lnTo>
                  <a:pt x="1817750" y="182371"/>
                </a:lnTo>
                <a:lnTo>
                  <a:pt x="1878710" y="164591"/>
                </a:lnTo>
                <a:lnTo>
                  <a:pt x="1874266" y="149351"/>
                </a:lnTo>
                <a:close/>
              </a:path>
              <a:path w="2364740" h="709294">
                <a:moveTo>
                  <a:pt x="1767585" y="180339"/>
                </a:moveTo>
                <a:lnTo>
                  <a:pt x="1706625" y="198119"/>
                </a:lnTo>
                <a:lnTo>
                  <a:pt x="1711070" y="213359"/>
                </a:lnTo>
                <a:lnTo>
                  <a:pt x="1772031" y="195579"/>
                </a:lnTo>
                <a:lnTo>
                  <a:pt x="1767585" y="180339"/>
                </a:lnTo>
                <a:close/>
              </a:path>
              <a:path w="2364740" h="709294">
                <a:moveTo>
                  <a:pt x="1660906" y="211327"/>
                </a:moveTo>
                <a:lnTo>
                  <a:pt x="1599819" y="229107"/>
                </a:lnTo>
                <a:lnTo>
                  <a:pt x="1604263" y="244347"/>
                </a:lnTo>
                <a:lnTo>
                  <a:pt x="1665223" y="226567"/>
                </a:lnTo>
                <a:lnTo>
                  <a:pt x="1660906" y="211327"/>
                </a:lnTo>
                <a:close/>
              </a:path>
              <a:path w="2364740" h="709294">
                <a:moveTo>
                  <a:pt x="1554098" y="242315"/>
                </a:moveTo>
                <a:lnTo>
                  <a:pt x="1493138" y="259968"/>
                </a:lnTo>
                <a:lnTo>
                  <a:pt x="1497583" y="275336"/>
                </a:lnTo>
                <a:lnTo>
                  <a:pt x="1558544" y="257555"/>
                </a:lnTo>
                <a:lnTo>
                  <a:pt x="1554098" y="242315"/>
                </a:lnTo>
                <a:close/>
              </a:path>
              <a:path w="2364740" h="709294">
                <a:moveTo>
                  <a:pt x="1447419" y="273303"/>
                </a:moveTo>
                <a:lnTo>
                  <a:pt x="1386458" y="290956"/>
                </a:lnTo>
                <a:lnTo>
                  <a:pt x="1390904" y="306196"/>
                </a:lnTo>
                <a:lnTo>
                  <a:pt x="1451863" y="288543"/>
                </a:lnTo>
                <a:lnTo>
                  <a:pt x="1447419" y="273303"/>
                </a:lnTo>
                <a:close/>
              </a:path>
              <a:path w="2364740" h="709294">
                <a:moveTo>
                  <a:pt x="1340738" y="304291"/>
                </a:moveTo>
                <a:lnTo>
                  <a:pt x="1279651" y="321944"/>
                </a:lnTo>
                <a:lnTo>
                  <a:pt x="1284096" y="337184"/>
                </a:lnTo>
                <a:lnTo>
                  <a:pt x="1345183" y="319531"/>
                </a:lnTo>
                <a:lnTo>
                  <a:pt x="1340738" y="304291"/>
                </a:lnTo>
                <a:close/>
              </a:path>
              <a:path w="2364740" h="709294">
                <a:moveTo>
                  <a:pt x="1233932" y="335279"/>
                </a:moveTo>
                <a:lnTo>
                  <a:pt x="1172971" y="352932"/>
                </a:lnTo>
                <a:lnTo>
                  <a:pt x="1177417" y="368172"/>
                </a:lnTo>
                <a:lnTo>
                  <a:pt x="1238376" y="350519"/>
                </a:lnTo>
                <a:lnTo>
                  <a:pt x="1233932" y="335279"/>
                </a:lnTo>
                <a:close/>
              </a:path>
              <a:path w="2364740" h="709294">
                <a:moveTo>
                  <a:pt x="1127251" y="366267"/>
                </a:moveTo>
                <a:lnTo>
                  <a:pt x="1066292" y="383920"/>
                </a:lnTo>
                <a:lnTo>
                  <a:pt x="1070736" y="399161"/>
                </a:lnTo>
                <a:lnTo>
                  <a:pt x="1131696" y="381507"/>
                </a:lnTo>
                <a:lnTo>
                  <a:pt x="1127251" y="366267"/>
                </a:lnTo>
                <a:close/>
              </a:path>
              <a:path w="2364740" h="709294">
                <a:moveTo>
                  <a:pt x="1020571" y="397255"/>
                </a:moveTo>
                <a:lnTo>
                  <a:pt x="959611" y="414908"/>
                </a:lnTo>
                <a:lnTo>
                  <a:pt x="963930" y="430149"/>
                </a:lnTo>
                <a:lnTo>
                  <a:pt x="1025017" y="412495"/>
                </a:lnTo>
                <a:lnTo>
                  <a:pt x="1020571" y="397255"/>
                </a:lnTo>
                <a:close/>
              </a:path>
              <a:path w="2364740" h="709294">
                <a:moveTo>
                  <a:pt x="913764" y="428243"/>
                </a:moveTo>
                <a:lnTo>
                  <a:pt x="852805" y="445896"/>
                </a:lnTo>
                <a:lnTo>
                  <a:pt x="857249" y="461137"/>
                </a:lnTo>
                <a:lnTo>
                  <a:pt x="918209" y="443483"/>
                </a:lnTo>
                <a:lnTo>
                  <a:pt x="913764" y="428243"/>
                </a:lnTo>
                <a:close/>
              </a:path>
              <a:path w="2364740" h="709294">
                <a:moveTo>
                  <a:pt x="807084" y="459231"/>
                </a:moveTo>
                <a:lnTo>
                  <a:pt x="746124" y="476884"/>
                </a:lnTo>
                <a:lnTo>
                  <a:pt x="750569" y="492125"/>
                </a:lnTo>
                <a:lnTo>
                  <a:pt x="811530" y="474471"/>
                </a:lnTo>
                <a:lnTo>
                  <a:pt x="807084" y="459231"/>
                </a:lnTo>
                <a:close/>
              </a:path>
              <a:path w="2364740" h="709294">
                <a:moveTo>
                  <a:pt x="700405" y="490219"/>
                </a:moveTo>
                <a:lnTo>
                  <a:pt x="639444" y="507872"/>
                </a:lnTo>
                <a:lnTo>
                  <a:pt x="643889" y="523113"/>
                </a:lnTo>
                <a:lnTo>
                  <a:pt x="704849" y="505459"/>
                </a:lnTo>
                <a:lnTo>
                  <a:pt x="700405" y="490219"/>
                </a:lnTo>
                <a:close/>
              </a:path>
              <a:path w="2364740" h="709294">
                <a:moveTo>
                  <a:pt x="593724" y="521207"/>
                </a:moveTo>
                <a:lnTo>
                  <a:pt x="532638" y="538861"/>
                </a:lnTo>
                <a:lnTo>
                  <a:pt x="537082" y="554101"/>
                </a:lnTo>
                <a:lnTo>
                  <a:pt x="598043" y="536447"/>
                </a:lnTo>
                <a:lnTo>
                  <a:pt x="593724" y="521207"/>
                </a:lnTo>
                <a:close/>
              </a:path>
              <a:path w="2364740" h="709294">
                <a:moveTo>
                  <a:pt x="486917" y="552195"/>
                </a:moveTo>
                <a:lnTo>
                  <a:pt x="425957" y="569849"/>
                </a:lnTo>
                <a:lnTo>
                  <a:pt x="430402" y="585088"/>
                </a:lnTo>
                <a:lnTo>
                  <a:pt x="491363" y="567436"/>
                </a:lnTo>
                <a:lnTo>
                  <a:pt x="486917" y="552195"/>
                </a:lnTo>
                <a:close/>
              </a:path>
              <a:path w="2364740" h="709294">
                <a:moveTo>
                  <a:pt x="380238" y="583183"/>
                </a:moveTo>
                <a:lnTo>
                  <a:pt x="319277" y="600837"/>
                </a:lnTo>
                <a:lnTo>
                  <a:pt x="323722" y="616076"/>
                </a:lnTo>
                <a:lnTo>
                  <a:pt x="384682" y="598424"/>
                </a:lnTo>
                <a:lnTo>
                  <a:pt x="380238" y="583183"/>
                </a:lnTo>
                <a:close/>
              </a:path>
              <a:path w="2364740" h="709294">
                <a:moveTo>
                  <a:pt x="273557" y="614171"/>
                </a:moveTo>
                <a:lnTo>
                  <a:pt x="212470" y="631825"/>
                </a:lnTo>
                <a:lnTo>
                  <a:pt x="216915" y="647064"/>
                </a:lnTo>
                <a:lnTo>
                  <a:pt x="277875" y="629412"/>
                </a:lnTo>
                <a:lnTo>
                  <a:pt x="273557" y="614171"/>
                </a:lnTo>
                <a:close/>
              </a:path>
              <a:path w="2364740" h="709294">
                <a:moveTo>
                  <a:pt x="166750" y="645159"/>
                </a:moveTo>
                <a:lnTo>
                  <a:pt x="105790" y="662813"/>
                </a:lnTo>
                <a:lnTo>
                  <a:pt x="110235" y="678052"/>
                </a:lnTo>
                <a:lnTo>
                  <a:pt x="171195" y="660400"/>
                </a:lnTo>
                <a:lnTo>
                  <a:pt x="166750" y="645159"/>
                </a:lnTo>
                <a:close/>
              </a:path>
              <a:path w="2364740" h="709294">
                <a:moveTo>
                  <a:pt x="60070" y="676147"/>
                </a:moveTo>
                <a:lnTo>
                  <a:pt x="0" y="693546"/>
                </a:lnTo>
                <a:lnTo>
                  <a:pt x="4317" y="708787"/>
                </a:lnTo>
                <a:lnTo>
                  <a:pt x="64515" y="691388"/>
                </a:lnTo>
                <a:lnTo>
                  <a:pt x="60070" y="676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06550" y="2362200"/>
            <a:ext cx="1027430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95580" marR="187960" indent="36195">
              <a:lnSpc>
                <a:spcPct val="100000"/>
              </a:lnSpc>
              <a:spcBef>
                <a:spcPts val="325"/>
              </a:spcBef>
            </a:pPr>
            <a:r>
              <a:rPr sz="1600" b="1" spc="-10" dirty="0">
                <a:solidFill>
                  <a:srgbClr val="2C1892"/>
                </a:solidFill>
                <a:latin typeface="Arial"/>
                <a:cs typeface="Arial"/>
              </a:rPr>
              <a:t>Home  </a:t>
            </a:r>
            <a:r>
              <a:rPr sz="1600" b="1" spc="-15" dirty="0">
                <a:solidFill>
                  <a:srgbClr val="2C1892"/>
                </a:solidFill>
                <a:latin typeface="Arial"/>
                <a:cs typeface="Arial"/>
              </a:rPr>
              <a:t>O</a:t>
            </a:r>
            <a:r>
              <a:rPr sz="1600" b="1" spc="35" dirty="0">
                <a:solidFill>
                  <a:srgbClr val="2C1892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5133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Apply </a:t>
            </a:r>
            <a:r>
              <a:rPr spc="-5" dirty="0"/>
              <a:t>Model </a:t>
            </a:r>
            <a:r>
              <a:rPr dirty="0"/>
              <a:t>to </a:t>
            </a:r>
            <a:r>
              <a:rPr spc="-5" dirty="0"/>
              <a:t>Test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2892932" y="4548885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8" y="580590"/>
                </a:moveTo>
                <a:lnTo>
                  <a:pt x="208280" y="592708"/>
                </a:lnTo>
                <a:lnTo>
                  <a:pt x="272542" y="648588"/>
                </a:lnTo>
                <a:lnTo>
                  <a:pt x="276578" y="592327"/>
                </a:lnTo>
                <a:lnTo>
                  <a:pt x="242443" y="592327"/>
                </a:lnTo>
                <a:lnTo>
                  <a:pt x="237598" y="580590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8" y="580590"/>
                </a:lnTo>
                <a:lnTo>
                  <a:pt x="242443" y="592327"/>
                </a:lnTo>
                <a:lnTo>
                  <a:pt x="254127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7" y="587501"/>
                </a:lnTo>
                <a:lnTo>
                  <a:pt x="242443" y="592327"/>
                </a:lnTo>
                <a:lnTo>
                  <a:pt x="276578" y="592327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4" y="0"/>
                </a:moveTo>
                <a:lnTo>
                  <a:pt x="0" y="4952"/>
                </a:lnTo>
                <a:lnTo>
                  <a:pt x="237598" y="580590"/>
                </a:lnTo>
                <a:lnTo>
                  <a:pt x="249281" y="575760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001" y="4548251"/>
            <a:ext cx="361315" cy="649605"/>
          </a:xfrm>
          <a:custGeom>
            <a:avLst/>
            <a:gdLst/>
            <a:ahLst/>
            <a:cxnLst/>
            <a:rect l="l" t="t" r="r" b="b"/>
            <a:pathLst>
              <a:path w="361314" h="649604">
                <a:moveTo>
                  <a:pt x="3301" y="564134"/>
                </a:moveTo>
                <a:lnTo>
                  <a:pt x="0" y="649224"/>
                </a:lnTo>
                <a:lnTo>
                  <a:pt x="70104" y="600837"/>
                </a:lnTo>
                <a:lnTo>
                  <a:pt x="62476" y="596646"/>
                </a:lnTo>
                <a:lnTo>
                  <a:pt x="36068" y="596646"/>
                </a:lnTo>
                <a:lnTo>
                  <a:pt x="25018" y="590550"/>
                </a:lnTo>
                <a:lnTo>
                  <a:pt x="31139" y="579428"/>
                </a:lnTo>
                <a:lnTo>
                  <a:pt x="3301" y="564134"/>
                </a:lnTo>
                <a:close/>
              </a:path>
              <a:path w="361314" h="649604">
                <a:moveTo>
                  <a:pt x="31139" y="579428"/>
                </a:moveTo>
                <a:lnTo>
                  <a:pt x="25018" y="590550"/>
                </a:lnTo>
                <a:lnTo>
                  <a:pt x="36068" y="596646"/>
                </a:lnTo>
                <a:lnTo>
                  <a:pt x="42200" y="585505"/>
                </a:lnTo>
                <a:lnTo>
                  <a:pt x="31139" y="579428"/>
                </a:lnTo>
                <a:close/>
              </a:path>
              <a:path w="361314" h="649604">
                <a:moveTo>
                  <a:pt x="42200" y="585505"/>
                </a:moveTo>
                <a:lnTo>
                  <a:pt x="36068" y="596646"/>
                </a:lnTo>
                <a:lnTo>
                  <a:pt x="62476" y="596646"/>
                </a:lnTo>
                <a:lnTo>
                  <a:pt x="42200" y="585505"/>
                </a:lnTo>
                <a:close/>
              </a:path>
              <a:path w="361314" h="649604">
                <a:moveTo>
                  <a:pt x="350012" y="0"/>
                </a:moveTo>
                <a:lnTo>
                  <a:pt x="31139" y="579428"/>
                </a:lnTo>
                <a:lnTo>
                  <a:pt x="42200" y="585505"/>
                </a:lnTo>
                <a:lnTo>
                  <a:pt x="361061" y="6223"/>
                </a:lnTo>
                <a:lnTo>
                  <a:pt x="350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7026" y="3573017"/>
            <a:ext cx="448309" cy="653415"/>
          </a:xfrm>
          <a:custGeom>
            <a:avLst/>
            <a:gdLst/>
            <a:ahLst/>
            <a:cxnLst/>
            <a:rect l="l" t="t" r="r" b="b"/>
            <a:pathLst>
              <a:path w="448310" h="653414">
                <a:moveTo>
                  <a:pt x="11430" y="568452"/>
                </a:moveTo>
                <a:lnTo>
                  <a:pt x="0" y="652907"/>
                </a:lnTo>
                <a:lnTo>
                  <a:pt x="74294" y="611378"/>
                </a:lnTo>
                <a:lnTo>
                  <a:pt x="63507" y="604012"/>
                </a:lnTo>
                <a:lnTo>
                  <a:pt x="41021" y="604012"/>
                </a:lnTo>
                <a:lnTo>
                  <a:pt x="30480" y="596900"/>
                </a:lnTo>
                <a:lnTo>
                  <a:pt x="37665" y="586366"/>
                </a:lnTo>
                <a:lnTo>
                  <a:pt x="11430" y="568452"/>
                </a:lnTo>
                <a:close/>
              </a:path>
              <a:path w="448310" h="653414">
                <a:moveTo>
                  <a:pt x="37665" y="586366"/>
                </a:moveTo>
                <a:lnTo>
                  <a:pt x="30480" y="596900"/>
                </a:lnTo>
                <a:lnTo>
                  <a:pt x="41021" y="604012"/>
                </a:lnTo>
                <a:lnTo>
                  <a:pt x="48166" y="593536"/>
                </a:lnTo>
                <a:lnTo>
                  <a:pt x="37665" y="586366"/>
                </a:lnTo>
                <a:close/>
              </a:path>
              <a:path w="448310" h="653414">
                <a:moveTo>
                  <a:pt x="48166" y="593536"/>
                </a:moveTo>
                <a:lnTo>
                  <a:pt x="41021" y="604012"/>
                </a:lnTo>
                <a:lnTo>
                  <a:pt x="63507" y="604012"/>
                </a:lnTo>
                <a:lnTo>
                  <a:pt x="48166" y="593536"/>
                </a:lnTo>
                <a:close/>
              </a:path>
              <a:path w="448310" h="653414">
                <a:moveTo>
                  <a:pt x="437642" y="0"/>
                </a:moveTo>
                <a:lnTo>
                  <a:pt x="37665" y="586366"/>
                </a:lnTo>
                <a:lnTo>
                  <a:pt x="48166" y="593536"/>
                </a:lnTo>
                <a:lnTo>
                  <a:pt x="448056" y="7239"/>
                </a:lnTo>
                <a:lnTo>
                  <a:pt x="437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0746" y="3572636"/>
            <a:ext cx="537210" cy="653415"/>
          </a:xfrm>
          <a:custGeom>
            <a:avLst/>
            <a:gdLst/>
            <a:ahLst/>
            <a:cxnLst/>
            <a:rect l="l" t="t" r="r" b="b"/>
            <a:pathLst>
              <a:path w="537210" h="653414">
                <a:moveTo>
                  <a:pt x="483555" y="598361"/>
                </a:moveTo>
                <a:lnTo>
                  <a:pt x="458977" y="618489"/>
                </a:lnTo>
                <a:lnTo>
                  <a:pt x="536701" y="653288"/>
                </a:lnTo>
                <a:lnTo>
                  <a:pt x="526499" y="608202"/>
                </a:lnTo>
                <a:lnTo>
                  <a:pt x="491616" y="608202"/>
                </a:lnTo>
                <a:lnTo>
                  <a:pt x="483555" y="598361"/>
                </a:lnTo>
                <a:close/>
              </a:path>
              <a:path w="537210" h="653414">
                <a:moveTo>
                  <a:pt x="493393" y="590304"/>
                </a:moveTo>
                <a:lnTo>
                  <a:pt x="483555" y="598361"/>
                </a:lnTo>
                <a:lnTo>
                  <a:pt x="491616" y="608202"/>
                </a:lnTo>
                <a:lnTo>
                  <a:pt x="501395" y="600075"/>
                </a:lnTo>
                <a:lnTo>
                  <a:pt x="493393" y="590304"/>
                </a:lnTo>
                <a:close/>
              </a:path>
              <a:path w="537210" h="653414">
                <a:moveTo>
                  <a:pt x="517905" y="570230"/>
                </a:moveTo>
                <a:lnTo>
                  <a:pt x="493393" y="590304"/>
                </a:lnTo>
                <a:lnTo>
                  <a:pt x="501395" y="600075"/>
                </a:lnTo>
                <a:lnTo>
                  <a:pt x="491616" y="608202"/>
                </a:lnTo>
                <a:lnTo>
                  <a:pt x="526499" y="608202"/>
                </a:lnTo>
                <a:lnTo>
                  <a:pt x="517905" y="570230"/>
                </a:lnTo>
                <a:close/>
              </a:path>
              <a:path w="537210" h="653414">
                <a:moveTo>
                  <a:pt x="9905" y="0"/>
                </a:moveTo>
                <a:lnTo>
                  <a:pt x="0" y="8000"/>
                </a:lnTo>
                <a:lnTo>
                  <a:pt x="483555" y="598361"/>
                </a:lnTo>
                <a:lnTo>
                  <a:pt x="493393" y="590304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1872" y="2671952"/>
            <a:ext cx="633730" cy="582930"/>
          </a:xfrm>
          <a:custGeom>
            <a:avLst/>
            <a:gdLst/>
            <a:ahLst/>
            <a:cxnLst/>
            <a:rect l="l" t="t" r="r" b="b"/>
            <a:pathLst>
              <a:path w="633730" h="582929">
                <a:moveTo>
                  <a:pt x="536442" y="519220"/>
                </a:moveTo>
                <a:lnTo>
                  <a:pt x="510666" y="547370"/>
                </a:lnTo>
                <a:lnTo>
                  <a:pt x="633602" y="582422"/>
                </a:lnTo>
                <a:lnTo>
                  <a:pt x="614342" y="532130"/>
                </a:lnTo>
                <a:lnTo>
                  <a:pt x="550544" y="532130"/>
                </a:lnTo>
                <a:lnTo>
                  <a:pt x="536442" y="519220"/>
                </a:lnTo>
                <a:close/>
              </a:path>
              <a:path w="633730" h="582929">
                <a:moveTo>
                  <a:pt x="562124" y="491173"/>
                </a:moveTo>
                <a:lnTo>
                  <a:pt x="536442" y="519220"/>
                </a:lnTo>
                <a:lnTo>
                  <a:pt x="550544" y="532130"/>
                </a:lnTo>
                <a:lnTo>
                  <a:pt x="576198" y="504063"/>
                </a:lnTo>
                <a:lnTo>
                  <a:pt x="562124" y="491173"/>
                </a:lnTo>
                <a:close/>
              </a:path>
              <a:path w="633730" h="582929">
                <a:moveTo>
                  <a:pt x="587882" y="463042"/>
                </a:moveTo>
                <a:lnTo>
                  <a:pt x="562124" y="491173"/>
                </a:lnTo>
                <a:lnTo>
                  <a:pt x="576198" y="504063"/>
                </a:lnTo>
                <a:lnTo>
                  <a:pt x="550544" y="532130"/>
                </a:lnTo>
                <a:lnTo>
                  <a:pt x="614342" y="532130"/>
                </a:lnTo>
                <a:lnTo>
                  <a:pt x="587882" y="463042"/>
                </a:lnTo>
                <a:close/>
              </a:path>
              <a:path w="633730" h="582929">
                <a:moveTo>
                  <a:pt x="25780" y="0"/>
                </a:moveTo>
                <a:lnTo>
                  <a:pt x="0" y="28194"/>
                </a:lnTo>
                <a:lnTo>
                  <a:pt x="536442" y="519220"/>
                </a:lnTo>
                <a:lnTo>
                  <a:pt x="562124" y="491173"/>
                </a:lnTo>
                <a:lnTo>
                  <a:pt x="25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5800" y="2681351"/>
            <a:ext cx="977900" cy="1017905"/>
            <a:chOff x="685800" y="2681351"/>
            <a:chExt cx="977900" cy="1017905"/>
          </a:xfrm>
        </p:grpSpPr>
        <p:sp>
          <p:nvSpPr>
            <p:cNvPr id="10" name="object 10"/>
            <p:cNvSpPr/>
            <p:nvPr/>
          </p:nvSpPr>
          <p:spPr>
            <a:xfrm>
              <a:off x="1039812" y="2681351"/>
              <a:ext cx="623570" cy="573405"/>
            </a:xfrm>
            <a:custGeom>
              <a:avLst/>
              <a:gdLst/>
              <a:ahLst/>
              <a:cxnLst/>
              <a:rect l="l" t="t" r="r" b="b"/>
              <a:pathLst>
                <a:path w="623569" h="573404">
                  <a:moveTo>
                    <a:pt x="30365" y="493395"/>
                  </a:moveTo>
                  <a:lnTo>
                    <a:pt x="0" y="573024"/>
                  </a:lnTo>
                  <a:lnTo>
                    <a:pt x="81902" y="549528"/>
                  </a:lnTo>
                  <a:lnTo>
                    <a:pt x="68376" y="534797"/>
                  </a:lnTo>
                  <a:lnTo>
                    <a:pt x="51079" y="534797"/>
                  </a:lnTo>
                  <a:lnTo>
                    <a:pt x="42481" y="525399"/>
                  </a:lnTo>
                  <a:lnTo>
                    <a:pt x="51851" y="516797"/>
                  </a:lnTo>
                  <a:lnTo>
                    <a:pt x="30365" y="493395"/>
                  </a:lnTo>
                  <a:close/>
                </a:path>
                <a:path w="623569" h="573404">
                  <a:moveTo>
                    <a:pt x="51851" y="516797"/>
                  </a:moveTo>
                  <a:lnTo>
                    <a:pt x="42481" y="525399"/>
                  </a:lnTo>
                  <a:lnTo>
                    <a:pt x="51079" y="534797"/>
                  </a:lnTo>
                  <a:lnTo>
                    <a:pt x="60465" y="526180"/>
                  </a:lnTo>
                  <a:lnTo>
                    <a:pt x="51851" y="516797"/>
                  </a:lnTo>
                  <a:close/>
                </a:path>
                <a:path w="623569" h="573404">
                  <a:moveTo>
                    <a:pt x="60465" y="526180"/>
                  </a:moveTo>
                  <a:lnTo>
                    <a:pt x="51079" y="534797"/>
                  </a:lnTo>
                  <a:lnTo>
                    <a:pt x="68376" y="534797"/>
                  </a:lnTo>
                  <a:lnTo>
                    <a:pt x="60465" y="526180"/>
                  </a:lnTo>
                  <a:close/>
                </a:path>
                <a:path w="623569" h="573404">
                  <a:moveTo>
                    <a:pt x="614870" y="0"/>
                  </a:moveTo>
                  <a:lnTo>
                    <a:pt x="51851" y="516797"/>
                  </a:lnTo>
                  <a:lnTo>
                    <a:pt x="60465" y="526180"/>
                  </a:lnTo>
                  <a:lnTo>
                    <a:pt x="623379" y="9398"/>
                  </a:lnTo>
                  <a:lnTo>
                    <a:pt x="614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3271774"/>
              <a:ext cx="752475" cy="427355"/>
            </a:xfrm>
            <a:custGeom>
              <a:avLst/>
              <a:gdLst/>
              <a:ahLst/>
              <a:cxnLst/>
              <a:rect l="l" t="t" r="r" b="b"/>
              <a:pathLst>
                <a:path w="752475" h="427354">
                  <a:moveTo>
                    <a:pt x="681355" y="0"/>
                  </a:moveTo>
                  <a:lnTo>
                    <a:pt x="71170" y="0"/>
                  </a:lnTo>
                  <a:lnTo>
                    <a:pt x="43467" y="5595"/>
                  </a:lnTo>
                  <a:lnTo>
                    <a:pt x="20845" y="20859"/>
                  </a:lnTo>
                  <a:lnTo>
                    <a:pt x="5592" y="43505"/>
                  </a:lnTo>
                  <a:lnTo>
                    <a:pt x="0" y="71247"/>
                  </a:lnTo>
                  <a:lnTo>
                    <a:pt x="0" y="355981"/>
                  </a:lnTo>
                  <a:lnTo>
                    <a:pt x="5592" y="383649"/>
                  </a:lnTo>
                  <a:lnTo>
                    <a:pt x="20845" y="406257"/>
                  </a:lnTo>
                  <a:lnTo>
                    <a:pt x="43467" y="421507"/>
                  </a:lnTo>
                  <a:lnTo>
                    <a:pt x="71170" y="427100"/>
                  </a:lnTo>
                  <a:lnTo>
                    <a:pt x="681355" y="427100"/>
                  </a:lnTo>
                  <a:lnTo>
                    <a:pt x="709023" y="421507"/>
                  </a:lnTo>
                  <a:lnTo>
                    <a:pt x="731631" y="406257"/>
                  </a:lnTo>
                  <a:lnTo>
                    <a:pt x="746881" y="383649"/>
                  </a:lnTo>
                  <a:lnTo>
                    <a:pt x="752475" y="355981"/>
                  </a:lnTo>
                  <a:lnTo>
                    <a:pt x="752475" y="71247"/>
                  </a:lnTo>
                  <a:lnTo>
                    <a:pt x="746881" y="43505"/>
                  </a:lnTo>
                  <a:lnTo>
                    <a:pt x="731631" y="20859"/>
                  </a:lnTo>
                  <a:lnTo>
                    <a:pt x="709023" y="5595"/>
                  </a:lnTo>
                  <a:lnTo>
                    <a:pt x="681355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20975" y="3254438"/>
            <a:ext cx="1025525" cy="3479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5701" y="4225925"/>
            <a:ext cx="106235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Income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41701" y="5194300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537" y="0"/>
                </a:moveTo>
                <a:lnTo>
                  <a:pt x="75311" y="0"/>
                </a:lnTo>
                <a:lnTo>
                  <a:pt x="45970" y="5927"/>
                </a:lnTo>
                <a:lnTo>
                  <a:pt x="22034" y="22082"/>
                </a:lnTo>
                <a:lnTo>
                  <a:pt x="5909" y="46023"/>
                </a:lnTo>
                <a:lnTo>
                  <a:pt x="0" y="75311"/>
                </a:lnTo>
                <a:lnTo>
                  <a:pt x="0" y="373888"/>
                </a:lnTo>
                <a:lnTo>
                  <a:pt x="5909" y="403233"/>
                </a:lnTo>
                <a:lnTo>
                  <a:pt x="22034" y="427191"/>
                </a:lnTo>
                <a:lnTo>
                  <a:pt x="45970" y="443341"/>
                </a:lnTo>
                <a:lnTo>
                  <a:pt x="75311" y="449262"/>
                </a:lnTo>
                <a:lnTo>
                  <a:pt x="613537" y="449262"/>
                </a:lnTo>
                <a:lnTo>
                  <a:pt x="642897" y="443341"/>
                </a:lnTo>
                <a:lnTo>
                  <a:pt x="666876" y="427191"/>
                </a:lnTo>
                <a:lnTo>
                  <a:pt x="683045" y="403233"/>
                </a:lnTo>
                <a:lnTo>
                  <a:pt x="688975" y="373888"/>
                </a:lnTo>
                <a:lnTo>
                  <a:pt x="688975" y="75311"/>
                </a:lnTo>
                <a:lnTo>
                  <a:pt x="683045" y="46023"/>
                </a:lnTo>
                <a:lnTo>
                  <a:pt x="666876" y="22082"/>
                </a:lnTo>
                <a:lnTo>
                  <a:pt x="642897" y="5927"/>
                </a:lnTo>
                <a:lnTo>
                  <a:pt x="61353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17901" y="5223764"/>
            <a:ext cx="4324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04925" y="5214873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3255" y="0"/>
                </a:moveTo>
                <a:lnTo>
                  <a:pt x="74294" y="0"/>
                </a:lnTo>
                <a:lnTo>
                  <a:pt x="45380" y="5859"/>
                </a:lnTo>
                <a:lnTo>
                  <a:pt x="21764" y="21828"/>
                </a:lnTo>
                <a:lnTo>
                  <a:pt x="5840" y="45487"/>
                </a:lnTo>
                <a:lnTo>
                  <a:pt x="0" y="74422"/>
                </a:lnTo>
                <a:lnTo>
                  <a:pt x="0" y="371856"/>
                </a:lnTo>
                <a:lnTo>
                  <a:pt x="5840" y="400764"/>
                </a:lnTo>
                <a:lnTo>
                  <a:pt x="21764" y="424381"/>
                </a:lnTo>
                <a:lnTo>
                  <a:pt x="45380" y="440309"/>
                </a:lnTo>
                <a:lnTo>
                  <a:pt x="74294" y="446150"/>
                </a:lnTo>
                <a:lnTo>
                  <a:pt x="643255" y="446150"/>
                </a:lnTo>
                <a:lnTo>
                  <a:pt x="672169" y="440309"/>
                </a:lnTo>
                <a:lnTo>
                  <a:pt x="695785" y="424381"/>
                </a:lnTo>
                <a:lnTo>
                  <a:pt x="711709" y="400764"/>
                </a:lnTo>
                <a:lnTo>
                  <a:pt x="717550" y="371856"/>
                </a:lnTo>
                <a:lnTo>
                  <a:pt x="717550" y="74422"/>
                </a:lnTo>
                <a:lnTo>
                  <a:pt x="711709" y="45487"/>
                </a:lnTo>
                <a:lnTo>
                  <a:pt x="695785" y="21828"/>
                </a:lnTo>
                <a:lnTo>
                  <a:pt x="672169" y="5859"/>
                </a:lnTo>
                <a:lnTo>
                  <a:pt x="643255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4602" y="522676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3775" y="328345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0800" y="4259326"/>
            <a:ext cx="752475" cy="466725"/>
          </a:xfrm>
          <a:custGeom>
            <a:avLst/>
            <a:gdLst/>
            <a:ahLst/>
            <a:cxnLst/>
            <a:rect l="l" t="t" r="r" b="b"/>
            <a:pathLst>
              <a:path w="752475" h="466725">
                <a:moveTo>
                  <a:pt x="674624" y="0"/>
                </a:moveTo>
                <a:lnTo>
                  <a:pt x="77850" y="0"/>
                </a:lnTo>
                <a:lnTo>
                  <a:pt x="47523" y="6107"/>
                </a:lnTo>
                <a:lnTo>
                  <a:pt x="22780" y="22764"/>
                </a:lnTo>
                <a:lnTo>
                  <a:pt x="6109" y="47470"/>
                </a:lnTo>
                <a:lnTo>
                  <a:pt x="0" y="77724"/>
                </a:lnTo>
                <a:lnTo>
                  <a:pt x="0" y="388874"/>
                </a:lnTo>
                <a:lnTo>
                  <a:pt x="6109" y="419147"/>
                </a:lnTo>
                <a:lnTo>
                  <a:pt x="22780" y="443896"/>
                </a:lnTo>
                <a:lnTo>
                  <a:pt x="47523" y="460597"/>
                </a:lnTo>
                <a:lnTo>
                  <a:pt x="77850" y="466725"/>
                </a:lnTo>
                <a:lnTo>
                  <a:pt x="674624" y="466725"/>
                </a:lnTo>
                <a:lnTo>
                  <a:pt x="704951" y="460597"/>
                </a:lnTo>
                <a:lnTo>
                  <a:pt x="729694" y="443896"/>
                </a:lnTo>
                <a:lnTo>
                  <a:pt x="746365" y="419147"/>
                </a:lnTo>
                <a:lnTo>
                  <a:pt x="752475" y="388874"/>
                </a:lnTo>
                <a:lnTo>
                  <a:pt x="752475" y="77724"/>
                </a:lnTo>
                <a:lnTo>
                  <a:pt x="746365" y="47470"/>
                </a:lnTo>
                <a:lnTo>
                  <a:pt x="729694" y="22764"/>
                </a:lnTo>
                <a:lnTo>
                  <a:pt x="704951" y="6107"/>
                </a:lnTo>
                <a:lnTo>
                  <a:pt x="67462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50029" y="4288663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002" y="2715005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6498" y="2715005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2100" y="3653409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9645" y="3688460"/>
            <a:ext cx="150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Single,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3017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9826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025160" y="1647740"/>
          <a:ext cx="3388991" cy="858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2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1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45085" indent="17780">
                        <a:lnSpc>
                          <a:spcPts val="1610"/>
                        </a:lnSpc>
                        <a:spcBef>
                          <a:spcPts val="300"/>
                        </a:spcBef>
                      </a:pPr>
                      <a:r>
                        <a:rPr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88265" indent="-15240">
                        <a:lnSpc>
                          <a:spcPts val="161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45720" indent="9525">
                        <a:lnSpc>
                          <a:spcPts val="161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Inco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795" indent="-10160">
                        <a:lnSpc>
                          <a:spcPts val="161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ault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10">
                <a:tc gridSpan="3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Married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80K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4996913" y="2495429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5644" y="1107694"/>
            <a:ext cx="1150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006B60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006B6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B6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52800" y="2346451"/>
            <a:ext cx="1600200" cy="488950"/>
          </a:xfrm>
          <a:custGeom>
            <a:avLst/>
            <a:gdLst/>
            <a:ahLst/>
            <a:cxnLst/>
            <a:rect l="l" t="t" r="r" b="b"/>
            <a:pathLst>
              <a:path w="1600200" h="488950">
                <a:moveTo>
                  <a:pt x="1589514" y="25526"/>
                </a:moveTo>
                <a:lnTo>
                  <a:pt x="1536953" y="25526"/>
                </a:lnTo>
                <a:lnTo>
                  <a:pt x="1541272" y="40767"/>
                </a:lnTo>
                <a:lnTo>
                  <a:pt x="1529089" y="44269"/>
                </a:lnTo>
                <a:lnTo>
                  <a:pt x="1537335" y="73278"/>
                </a:lnTo>
                <a:lnTo>
                  <a:pt x="1589514" y="25526"/>
                </a:lnTo>
                <a:close/>
              </a:path>
              <a:path w="1600200" h="488950">
                <a:moveTo>
                  <a:pt x="1524757" y="29026"/>
                </a:moveTo>
                <a:lnTo>
                  <a:pt x="1475866" y="43052"/>
                </a:lnTo>
                <a:lnTo>
                  <a:pt x="1480312" y="58293"/>
                </a:lnTo>
                <a:lnTo>
                  <a:pt x="1529089" y="44269"/>
                </a:lnTo>
                <a:lnTo>
                  <a:pt x="1524757" y="29026"/>
                </a:lnTo>
                <a:close/>
              </a:path>
              <a:path w="1600200" h="488950">
                <a:moveTo>
                  <a:pt x="1536953" y="25526"/>
                </a:moveTo>
                <a:lnTo>
                  <a:pt x="1524757" y="29026"/>
                </a:lnTo>
                <a:lnTo>
                  <a:pt x="1529089" y="44269"/>
                </a:lnTo>
                <a:lnTo>
                  <a:pt x="1541272" y="40767"/>
                </a:lnTo>
                <a:lnTo>
                  <a:pt x="1536953" y="25526"/>
                </a:lnTo>
                <a:close/>
              </a:path>
              <a:path w="1600200" h="488950">
                <a:moveTo>
                  <a:pt x="1516507" y="0"/>
                </a:moveTo>
                <a:lnTo>
                  <a:pt x="1524757" y="29026"/>
                </a:lnTo>
                <a:lnTo>
                  <a:pt x="1536953" y="25526"/>
                </a:lnTo>
                <a:lnTo>
                  <a:pt x="1589514" y="25526"/>
                </a:lnTo>
                <a:lnTo>
                  <a:pt x="1600200" y="15748"/>
                </a:lnTo>
                <a:lnTo>
                  <a:pt x="1516507" y="0"/>
                </a:lnTo>
                <a:close/>
              </a:path>
              <a:path w="1600200" h="488950">
                <a:moveTo>
                  <a:pt x="1430147" y="56134"/>
                </a:moveTo>
                <a:lnTo>
                  <a:pt x="1369060" y="73533"/>
                </a:lnTo>
                <a:lnTo>
                  <a:pt x="1373377" y="88773"/>
                </a:lnTo>
                <a:lnTo>
                  <a:pt x="1434464" y="71374"/>
                </a:lnTo>
                <a:lnTo>
                  <a:pt x="1430147" y="56134"/>
                </a:lnTo>
                <a:close/>
              </a:path>
              <a:path w="1600200" h="488950">
                <a:moveTo>
                  <a:pt x="1323213" y="86613"/>
                </a:moveTo>
                <a:lnTo>
                  <a:pt x="1262252" y="104012"/>
                </a:lnTo>
                <a:lnTo>
                  <a:pt x="1266571" y="119380"/>
                </a:lnTo>
                <a:lnTo>
                  <a:pt x="1327658" y="101853"/>
                </a:lnTo>
                <a:lnTo>
                  <a:pt x="1323213" y="86613"/>
                </a:lnTo>
                <a:close/>
              </a:path>
              <a:path w="1600200" h="488950">
                <a:moveTo>
                  <a:pt x="1216405" y="117094"/>
                </a:moveTo>
                <a:lnTo>
                  <a:pt x="1155319" y="134620"/>
                </a:lnTo>
                <a:lnTo>
                  <a:pt x="1159764" y="149860"/>
                </a:lnTo>
                <a:lnTo>
                  <a:pt x="1220724" y="132461"/>
                </a:lnTo>
                <a:lnTo>
                  <a:pt x="1216405" y="117094"/>
                </a:lnTo>
                <a:close/>
              </a:path>
              <a:path w="1600200" h="488950">
                <a:moveTo>
                  <a:pt x="1109599" y="147700"/>
                </a:moveTo>
                <a:lnTo>
                  <a:pt x="1048512" y="165100"/>
                </a:lnTo>
                <a:lnTo>
                  <a:pt x="1052829" y="180339"/>
                </a:lnTo>
                <a:lnTo>
                  <a:pt x="1113916" y="162940"/>
                </a:lnTo>
                <a:lnTo>
                  <a:pt x="1109599" y="147700"/>
                </a:lnTo>
                <a:close/>
              </a:path>
              <a:path w="1600200" h="488950">
                <a:moveTo>
                  <a:pt x="1002664" y="178181"/>
                </a:moveTo>
                <a:lnTo>
                  <a:pt x="941704" y="195707"/>
                </a:lnTo>
                <a:lnTo>
                  <a:pt x="946023" y="210947"/>
                </a:lnTo>
                <a:lnTo>
                  <a:pt x="1007110" y="193421"/>
                </a:lnTo>
                <a:lnTo>
                  <a:pt x="1002664" y="178181"/>
                </a:lnTo>
                <a:close/>
              </a:path>
              <a:path w="1600200" h="488950">
                <a:moveTo>
                  <a:pt x="895858" y="208787"/>
                </a:moveTo>
                <a:lnTo>
                  <a:pt x="834771" y="226187"/>
                </a:lnTo>
                <a:lnTo>
                  <a:pt x="839215" y="241426"/>
                </a:lnTo>
                <a:lnTo>
                  <a:pt x="900176" y="224027"/>
                </a:lnTo>
                <a:lnTo>
                  <a:pt x="895858" y="208787"/>
                </a:lnTo>
                <a:close/>
              </a:path>
              <a:path w="1600200" h="488950">
                <a:moveTo>
                  <a:pt x="789051" y="239268"/>
                </a:moveTo>
                <a:lnTo>
                  <a:pt x="727963" y="256667"/>
                </a:lnTo>
                <a:lnTo>
                  <a:pt x="732282" y="271907"/>
                </a:lnTo>
                <a:lnTo>
                  <a:pt x="793369" y="254508"/>
                </a:lnTo>
                <a:lnTo>
                  <a:pt x="789051" y="239268"/>
                </a:lnTo>
                <a:close/>
              </a:path>
              <a:path w="1600200" h="488950">
                <a:moveTo>
                  <a:pt x="682116" y="269748"/>
                </a:moveTo>
                <a:lnTo>
                  <a:pt x="621157" y="287274"/>
                </a:lnTo>
                <a:lnTo>
                  <a:pt x="625475" y="302513"/>
                </a:lnTo>
                <a:lnTo>
                  <a:pt x="686562" y="284988"/>
                </a:lnTo>
                <a:lnTo>
                  <a:pt x="682116" y="269748"/>
                </a:lnTo>
                <a:close/>
              </a:path>
              <a:path w="1600200" h="488950">
                <a:moveTo>
                  <a:pt x="575310" y="300355"/>
                </a:moveTo>
                <a:lnTo>
                  <a:pt x="514223" y="317753"/>
                </a:lnTo>
                <a:lnTo>
                  <a:pt x="518667" y="332994"/>
                </a:lnTo>
                <a:lnTo>
                  <a:pt x="579627" y="315595"/>
                </a:lnTo>
                <a:lnTo>
                  <a:pt x="575310" y="300355"/>
                </a:lnTo>
                <a:close/>
              </a:path>
              <a:path w="1600200" h="488950">
                <a:moveTo>
                  <a:pt x="468502" y="330835"/>
                </a:moveTo>
                <a:lnTo>
                  <a:pt x="407415" y="348234"/>
                </a:lnTo>
                <a:lnTo>
                  <a:pt x="411734" y="363600"/>
                </a:lnTo>
                <a:lnTo>
                  <a:pt x="472821" y="346075"/>
                </a:lnTo>
                <a:lnTo>
                  <a:pt x="468502" y="330835"/>
                </a:lnTo>
                <a:close/>
              </a:path>
              <a:path w="1600200" h="488950">
                <a:moveTo>
                  <a:pt x="361569" y="361314"/>
                </a:moveTo>
                <a:lnTo>
                  <a:pt x="300609" y="378840"/>
                </a:lnTo>
                <a:lnTo>
                  <a:pt x="304926" y="394081"/>
                </a:lnTo>
                <a:lnTo>
                  <a:pt x="366013" y="376682"/>
                </a:lnTo>
                <a:lnTo>
                  <a:pt x="361569" y="361314"/>
                </a:lnTo>
                <a:close/>
              </a:path>
              <a:path w="1600200" h="488950">
                <a:moveTo>
                  <a:pt x="254762" y="391922"/>
                </a:moveTo>
                <a:lnTo>
                  <a:pt x="193675" y="409321"/>
                </a:lnTo>
                <a:lnTo>
                  <a:pt x="198120" y="424561"/>
                </a:lnTo>
                <a:lnTo>
                  <a:pt x="259079" y="407162"/>
                </a:lnTo>
                <a:lnTo>
                  <a:pt x="254762" y="391922"/>
                </a:lnTo>
                <a:close/>
              </a:path>
              <a:path w="1600200" h="488950">
                <a:moveTo>
                  <a:pt x="147954" y="422401"/>
                </a:moveTo>
                <a:lnTo>
                  <a:pt x="86867" y="439927"/>
                </a:lnTo>
                <a:lnTo>
                  <a:pt x="91186" y="455168"/>
                </a:lnTo>
                <a:lnTo>
                  <a:pt x="152273" y="437642"/>
                </a:lnTo>
                <a:lnTo>
                  <a:pt x="147954" y="422401"/>
                </a:lnTo>
                <a:close/>
              </a:path>
              <a:path w="1600200" h="488950">
                <a:moveTo>
                  <a:pt x="62737" y="415417"/>
                </a:moveTo>
                <a:lnTo>
                  <a:pt x="0" y="472948"/>
                </a:lnTo>
                <a:lnTo>
                  <a:pt x="83692" y="488696"/>
                </a:lnTo>
                <a:lnTo>
                  <a:pt x="62737" y="4154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06550" y="2362200"/>
            <a:ext cx="1027430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95580" marR="187960" indent="36195">
              <a:lnSpc>
                <a:spcPct val="100000"/>
              </a:lnSpc>
              <a:spcBef>
                <a:spcPts val="325"/>
              </a:spcBef>
            </a:pPr>
            <a:r>
              <a:rPr sz="1600" b="1" spc="-10" dirty="0">
                <a:solidFill>
                  <a:srgbClr val="2C1892"/>
                </a:solidFill>
                <a:latin typeface="Arial"/>
                <a:cs typeface="Arial"/>
              </a:rPr>
              <a:t>Home  </a:t>
            </a:r>
            <a:r>
              <a:rPr sz="1600" b="1" spc="-15" dirty="0">
                <a:solidFill>
                  <a:srgbClr val="2C1892"/>
                </a:solidFill>
                <a:latin typeface="Arial"/>
                <a:cs typeface="Arial"/>
              </a:rPr>
              <a:t>O</a:t>
            </a:r>
            <a:r>
              <a:rPr sz="1600" b="1" spc="35" dirty="0">
                <a:solidFill>
                  <a:srgbClr val="2C1892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5133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Apply </a:t>
            </a:r>
            <a:r>
              <a:rPr spc="-5" dirty="0"/>
              <a:t>Model </a:t>
            </a:r>
            <a:r>
              <a:rPr dirty="0"/>
              <a:t>to </a:t>
            </a:r>
            <a:r>
              <a:rPr spc="-5" dirty="0"/>
              <a:t>Test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2892932" y="4548885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8" y="580590"/>
                </a:moveTo>
                <a:lnTo>
                  <a:pt x="208280" y="592708"/>
                </a:lnTo>
                <a:lnTo>
                  <a:pt x="272542" y="648588"/>
                </a:lnTo>
                <a:lnTo>
                  <a:pt x="276578" y="592327"/>
                </a:lnTo>
                <a:lnTo>
                  <a:pt x="242443" y="592327"/>
                </a:lnTo>
                <a:lnTo>
                  <a:pt x="237598" y="580590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8" y="580590"/>
                </a:lnTo>
                <a:lnTo>
                  <a:pt x="242443" y="592327"/>
                </a:lnTo>
                <a:lnTo>
                  <a:pt x="254127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7" y="587501"/>
                </a:lnTo>
                <a:lnTo>
                  <a:pt x="242443" y="592327"/>
                </a:lnTo>
                <a:lnTo>
                  <a:pt x="276578" y="592327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4" y="0"/>
                </a:moveTo>
                <a:lnTo>
                  <a:pt x="0" y="4952"/>
                </a:lnTo>
                <a:lnTo>
                  <a:pt x="237598" y="580590"/>
                </a:lnTo>
                <a:lnTo>
                  <a:pt x="249281" y="575760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001" y="4548251"/>
            <a:ext cx="361315" cy="649605"/>
          </a:xfrm>
          <a:custGeom>
            <a:avLst/>
            <a:gdLst/>
            <a:ahLst/>
            <a:cxnLst/>
            <a:rect l="l" t="t" r="r" b="b"/>
            <a:pathLst>
              <a:path w="361314" h="649604">
                <a:moveTo>
                  <a:pt x="3301" y="564134"/>
                </a:moveTo>
                <a:lnTo>
                  <a:pt x="0" y="649224"/>
                </a:lnTo>
                <a:lnTo>
                  <a:pt x="70104" y="600837"/>
                </a:lnTo>
                <a:lnTo>
                  <a:pt x="62476" y="596646"/>
                </a:lnTo>
                <a:lnTo>
                  <a:pt x="36068" y="596646"/>
                </a:lnTo>
                <a:lnTo>
                  <a:pt x="25018" y="590550"/>
                </a:lnTo>
                <a:lnTo>
                  <a:pt x="31139" y="579428"/>
                </a:lnTo>
                <a:lnTo>
                  <a:pt x="3301" y="564134"/>
                </a:lnTo>
                <a:close/>
              </a:path>
              <a:path w="361314" h="649604">
                <a:moveTo>
                  <a:pt x="31139" y="579428"/>
                </a:moveTo>
                <a:lnTo>
                  <a:pt x="25018" y="590550"/>
                </a:lnTo>
                <a:lnTo>
                  <a:pt x="36068" y="596646"/>
                </a:lnTo>
                <a:lnTo>
                  <a:pt x="42200" y="585505"/>
                </a:lnTo>
                <a:lnTo>
                  <a:pt x="31139" y="579428"/>
                </a:lnTo>
                <a:close/>
              </a:path>
              <a:path w="361314" h="649604">
                <a:moveTo>
                  <a:pt x="42200" y="585505"/>
                </a:moveTo>
                <a:lnTo>
                  <a:pt x="36068" y="596646"/>
                </a:lnTo>
                <a:lnTo>
                  <a:pt x="62476" y="596646"/>
                </a:lnTo>
                <a:lnTo>
                  <a:pt x="42200" y="585505"/>
                </a:lnTo>
                <a:close/>
              </a:path>
              <a:path w="361314" h="649604">
                <a:moveTo>
                  <a:pt x="350012" y="0"/>
                </a:moveTo>
                <a:lnTo>
                  <a:pt x="31139" y="579428"/>
                </a:lnTo>
                <a:lnTo>
                  <a:pt x="42200" y="585505"/>
                </a:lnTo>
                <a:lnTo>
                  <a:pt x="361061" y="6223"/>
                </a:lnTo>
                <a:lnTo>
                  <a:pt x="350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7026" y="3573017"/>
            <a:ext cx="448309" cy="653415"/>
          </a:xfrm>
          <a:custGeom>
            <a:avLst/>
            <a:gdLst/>
            <a:ahLst/>
            <a:cxnLst/>
            <a:rect l="l" t="t" r="r" b="b"/>
            <a:pathLst>
              <a:path w="448310" h="653414">
                <a:moveTo>
                  <a:pt x="11430" y="568452"/>
                </a:moveTo>
                <a:lnTo>
                  <a:pt x="0" y="652907"/>
                </a:lnTo>
                <a:lnTo>
                  <a:pt x="74294" y="611378"/>
                </a:lnTo>
                <a:lnTo>
                  <a:pt x="63507" y="604012"/>
                </a:lnTo>
                <a:lnTo>
                  <a:pt x="41021" y="604012"/>
                </a:lnTo>
                <a:lnTo>
                  <a:pt x="30480" y="596900"/>
                </a:lnTo>
                <a:lnTo>
                  <a:pt x="37665" y="586366"/>
                </a:lnTo>
                <a:lnTo>
                  <a:pt x="11430" y="568452"/>
                </a:lnTo>
                <a:close/>
              </a:path>
              <a:path w="448310" h="653414">
                <a:moveTo>
                  <a:pt x="37665" y="586366"/>
                </a:moveTo>
                <a:lnTo>
                  <a:pt x="30480" y="596900"/>
                </a:lnTo>
                <a:lnTo>
                  <a:pt x="41021" y="604012"/>
                </a:lnTo>
                <a:lnTo>
                  <a:pt x="48166" y="593536"/>
                </a:lnTo>
                <a:lnTo>
                  <a:pt x="37665" y="586366"/>
                </a:lnTo>
                <a:close/>
              </a:path>
              <a:path w="448310" h="653414">
                <a:moveTo>
                  <a:pt x="48166" y="593536"/>
                </a:moveTo>
                <a:lnTo>
                  <a:pt x="41021" y="604012"/>
                </a:lnTo>
                <a:lnTo>
                  <a:pt x="63507" y="604012"/>
                </a:lnTo>
                <a:lnTo>
                  <a:pt x="48166" y="593536"/>
                </a:lnTo>
                <a:close/>
              </a:path>
              <a:path w="448310" h="653414">
                <a:moveTo>
                  <a:pt x="437642" y="0"/>
                </a:moveTo>
                <a:lnTo>
                  <a:pt x="37665" y="586366"/>
                </a:lnTo>
                <a:lnTo>
                  <a:pt x="48166" y="593536"/>
                </a:lnTo>
                <a:lnTo>
                  <a:pt x="448056" y="7239"/>
                </a:lnTo>
                <a:lnTo>
                  <a:pt x="437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0746" y="3572636"/>
            <a:ext cx="537210" cy="653415"/>
          </a:xfrm>
          <a:custGeom>
            <a:avLst/>
            <a:gdLst/>
            <a:ahLst/>
            <a:cxnLst/>
            <a:rect l="l" t="t" r="r" b="b"/>
            <a:pathLst>
              <a:path w="537210" h="653414">
                <a:moveTo>
                  <a:pt x="483555" y="598361"/>
                </a:moveTo>
                <a:lnTo>
                  <a:pt x="458977" y="618489"/>
                </a:lnTo>
                <a:lnTo>
                  <a:pt x="536701" y="653288"/>
                </a:lnTo>
                <a:lnTo>
                  <a:pt x="526499" y="608202"/>
                </a:lnTo>
                <a:lnTo>
                  <a:pt x="491616" y="608202"/>
                </a:lnTo>
                <a:lnTo>
                  <a:pt x="483555" y="598361"/>
                </a:lnTo>
                <a:close/>
              </a:path>
              <a:path w="537210" h="653414">
                <a:moveTo>
                  <a:pt x="493393" y="590304"/>
                </a:moveTo>
                <a:lnTo>
                  <a:pt x="483555" y="598361"/>
                </a:lnTo>
                <a:lnTo>
                  <a:pt x="491616" y="608202"/>
                </a:lnTo>
                <a:lnTo>
                  <a:pt x="501395" y="600075"/>
                </a:lnTo>
                <a:lnTo>
                  <a:pt x="493393" y="590304"/>
                </a:lnTo>
                <a:close/>
              </a:path>
              <a:path w="537210" h="653414">
                <a:moveTo>
                  <a:pt x="517905" y="570230"/>
                </a:moveTo>
                <a:lnTo>
                  <a:pt x="493393" y="590304"/>
                </a:lnTo>
                <a:lnTo>
                  <a:pt x="501395" y="600075"/>
                </a:lnTo>
                <a:lnTo>
                  <a:pt x="491616" y="608202"/>
                </a:lnTo>
                <a:lnTo>
                  <a:pt x="526499" y="608202"/>
                </a:lnTo>
                <a:lnTo>
                  <a:pt x="517905" y="570230"/>
                </a:lnTo>
                <a:close/>
              </a:path>
              <a:path w="537210" h="653414">
                <a:moveTo>
                  <a:pt x="9905" y="0"/>
                </a:moveTo>
                <a:lnTo>
                  <a:pt x="0" y="8000"/>
                </a:lnTo>
                <a:lnTo>
                  <a:pt x="483555" y="598361"/>
                </a:lnTo>
                <a:lnTo>
                  <a:pt x="493393" y="590304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1872" y="2671952"/>
            <a:ext cx="633730" cy="582930"/>
          </a:xfrm>
          <a:custGeom>
            <a:avLst/>
            <a:gdLst/>
            <a:ahLst/>
            <a:cxnLst/>
            <a:rect l="l" t="t" r="r" b="b"/>
            <a:pathLst>
              <a:path w="633730" h="582929">
                <a:moveTo>
                  <a:pt x="536442" y="519220"/>
                </a:moveTo>
                <a:lnTo>
                  <a:pt x="510666" y="547370"/>
                </a:lnTo>
                <a:lnTo>
                  <a:pt x="633602" y="582422"/>
                </a:lnTo>
                <a:lnTo>
                  <a:pt x="614342" y="532130"/>
                </a:lnTo>
                <a:lnTo>
                  <a:pt x="550544" y="532130"/>
                </a:lnTo>
                <a:lnTo>
                  <a:pt x="536442" y="519220"/>
                </a:lnTo>
                <a:close/>
              </a:path>
              <a:path w="633730" h="582929">
                <a:moveTo>
                  <a:pt x="562124" y="491173"/>
                </a:moveTo>
                <a:lnTo>
                  <a:pt x="536442" y="519220"/>
                </a:lnTo>
                <a:lnTo>
                  <a:pt x="550544" y="532130"/>
                </a:lnTo>
                <a:lnTo>
                  <a:pt x="576198" y="504063"/>
                </a:lnTo>
                <a:lnTo>
                  <a:pt x="562124" y="491173"/>
                </a:lnTo>
                <a:close/>
              </a:path>
              <a:path w="633730" h="582929">
                <a:moveTo>
                  <a:pt x="587882" y="463042"/>
                </a:moveTo>
                <a:lnTo>
                  <a:pt x="562124" y="491173"/>
                </a:lnTo>
                <a:lnTo>
                  <a:pt x="576198" y="504063"/>
                </a:lnTo>
                <a:lnTo>
                  <a:pt x="550544" y="532130"/>
                </a:lnTo>
                <a:lnTo>
                  <a:pt x="614342" y="532130"/>
                </a:lnTo>
                <a:lnTo>
                  <a:pt x="587882" y="463042"/>
                </a:lnTo>
                <a:close/>
              </a:path>
              <a:path w="633730" h="582929">
                <a:moveTo>
                  <a:pt x="25780" y="0"/>
                </a:moveTo>
                <a:lnTo>
                  <a:pt x="0" y="28194"/>
                </a:lnTo>
                <a:lnTo>
                  <a:pt x="536442" y="519220"/>
                </a:lnTo>
                <a:lnTo>
                  <a:pt x="562124" y="491173"/>
                </a:lnTo>
                <a:lnTo>
                  <a:pt x="25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5800" y="2681351"/>
            <a:ext cx="977900" cy="1017905"/>
            <a:chOff x="685800" y="2681351"/>
            <a:chExt cx="977900" cy="1017905"/>
          </a:xfrm>
        </p:grpSpPr>
        <p:sp>
          <p:nvSpPr>
            <p:cNvPr id="10" name="object 10"/>
            <p:cNvSpPr/>
            <p:nvPr/>
          </p:nvSpPr>
          <p:spPr>
            <a:xfrm>
              <a:off x="1039812" y="2681351"/>
              <a:ext cx="623570" cy="573405"/>
            </a:xfrm>
            <a:custGeom>
              <a:avLst/>
              <a:gdLst/>
              <a:ahLst/>
              <a:cxnLst/>
              <a:rect l="l" t="t" r="r" b="b"/>
              <a:pathLst>
                <a:path w="623569" h="573404">
                  <a:moveTo>
                    <a:pt x="30365" y="493395"/>
                  </a:moveTo>
                  <a:lnTo>
                    <a:pt x="0" y="573024"/>
                  </a:lnTo>
                  <a:lnTo>
                    <a:pt x="81902" y="549528"/>
                  </a:lnTo>
                  <a:lnTo>
                    <a:pt x="68376" y="534797"/>
                  </a:lnTo>
                  <a:lnTo>
                    <a:pt x="51079" y="534797"/>
                  </a:lnTo>
                  <a:lnTo>
                    <a:pt x="42481" y="525399"/>
                  </a:lnTo>
                  <a:lnTo>
                    <a:pt x="51851" y="516797"/>
                  </a:lnTo>
                  <a:lnTo>
                    <a:pt x="30365" y="493395"/>
                  </a:lnTo>
                  <a:close/>
                </a:path>
                <a:path w="623569" h="573404">
                  <a:moveTo>
                    <a:pt x="51851" y="516797"/>
                  </a:moveTo>
                  <a:lnTo>
                    <a:pt x="42481" y="525399"/>
                  </a:lnTo>
                  <a:lnTo>
                    <a:pt x="51079" y="534797"/>
                  </a:lnTo>
                  <a:lnTo>
                    <a:pt x="60465" y="526180"/>
                  </a:lnTo>
                  <a:lnTo>
                    <a:pt x="51851" y="516797"/>
                  </a:lnTo>
                  <a:close/>
                </a:path>
                <a:path w="623569" h="573404">
                  <a:moveTo>
                    <a:pt x="60465" y="526180"/>
                  </a:moveTo>
                  <a:lnTo>
                    <a:pt x="51079" y="534797"/>
                  </a:lnTo>
                  <a:lnTo>
                    <a:pt x="68376" y="534797"/>
                  </a:lnTo>
                  <a:lnTo>
                    <a:pt x="60465" y="526180"/>
                  </a:lnTo>
                  <a:close/>
                </a:path>
                <a:path w="623569" h="573404">
                  <a:moveTo>
                    <a:pt x="614870" y="0"/>
                  </a:moveTo>
                  <a:lnTo>
                    <a:pt x="51851" y="516797"/>
                  </a:lnTo>
                  <a:lnTo>
                    <a:pt x="60465" y="526180"/>
                  </a:lnTo>
                  <a:lnTo>
                    <a:pt x="623379" y="9398"/>
                  </a:lnTo>
                  <a:lnTo>
                    <a:pt x="614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3271774"/>
              <a:ext cx="752475" cy="427355"/>
            </a:xfrm>
            <a:custGeom>
              <a:avLst/>
              <a:gdLst/>
              <a:ahLst/>
              <a:cxnLst/>
              <a:rect l="l" t="t" r="r" b="b"/>
              <a:pathLst>
                <a:path w="752475" h="427354">
                  <a:moveTo>
                    <a:pt x="681355" y="0"/>
                  </a:moveTo>
                  <a:lnTo>
                    <a:pt x="71170" y="0"/>
                  </a:lnTo>
                  <a:lnTo>
                    <a:pt x="43467" y="5595"/>
                  </a:lnTo>
                  <a:lnTo>
                    <a:pt x="20845" y="20859"/>
                  </a:lnTo>
                  <a:lnTo>
                    <a:pt x="5592" y="43505"/>
                  </a:lnTo>
                  <a:lnTo>
                    <a:pt x="0" y="71247"/>
                  </a:lnTo>
                  <a:lnTo>
                    <a:pt x="0" y="355981"/>
                  </a:lnTo>
                  <a:lnTo>
                    <a:pt x="5592" y="383649"/>
                  </a:lnTo>
                  <a:lnTo>
                    <a:pt x="20845" y="406257"/>
                  </a:lnTo>
                  <a:lnTo>
                    <a:pt x="43467" y="421507"/>
                  </a:lnTo>
                  <a:lnTo>
                    <a:pt x="71170" y="427100"/>
                  </a:lnTo>
                  <a:lnTo>
                    <a:pt x="681355" y="427100"/>
                  </a:lnTo>
                  <a:lnTo>
                    <a:pt x="709023" y="421507"/>
                  </a:lnTo>
                  <a:lnTo>
                    <a:pt x="731631" y="406257"/>
                  </a:lnTo>
                  <a:lnTo>
                    <a:pt x="746881" y="383649"/>
                  </a:lnTo>
                  <a:lnTo>
                    <a:pt x="752475" y="355981"/>
                  </a:lnTo>
                  <a:lnTo>
                    <a:pt x="752475" y="71247"/>
                  </a:lnTo>
                  <a:lnTo>
                    <a:pt x="746881" y="43505"/>
                  </a:lnTo>
                  <a:lnTo>
                    <a:pt x="731631" y="20859"/>
                  </a:lnTo>
                  <a:lnTo>
                    <a:pt x="709023" y="5595"/>
                  </a:lnTo>
                  <a:lnTo>
                    <a:pt x="681355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20975" y="3254438"/>
            <a:ext cx="1025525" cy="3479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5701" y="4225925"/>
            <a:ext cx="106235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Income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41701" y="5194300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537" y="0"/>
                </a:moveTo>
                <a:lnTo>
                  <a:pt x="75311" y="0"/>
                </a:lnTo>
                <a:lnTo>
                  <a:pt x="45970" y="5927"/>
                </a:lnTo>
                <a:lnTo>
                  <a:pt x="22034" y="22082"/>
                </a:lnTo>
                <a:lnTo>
                  <a:pt x="5909" y="46023"/>
                </a:lnTo>
                <a:lnTo>
                  <a:pt x="0" y="75311"/>
                </a:lnTo>
                <a:lnTo>
                  <a:pt x="0" y="373888"/>
                </a:lnTo>
                <a:lnTo>
                  <a:pt x="5909" y="403233"/>
                </a:lnTo>
                <a:lnTo>
                  <a:pt x="22034" y="427191"/>
                </a:lnTo>
                <a:lnTo>
                  <a:pt x="45970" y="443341"/>
                </a:lnTo>
                <a:lnTo>
                  <a:pt x="75311" y="449262"/>
                </a:lnTo>
                <a:lnTo>
                  <a:pt x="613537" y="449262"/>
                </a:lnTo>
                <a:lnTo>
                  <a:pt x="642897" y="443341"/>
                </a:lnTo>
                <a:lnTo>
                  <a:pt x="666876" y="427191"/>
                </a:lnTo>
                <a:lnTo>
                  <a:pt x="683045" y="403233"/>
                </a:lnTo>
                <a:lnTo>
                  <a:pt x="688975" y="373888"/>
                </a:lnTo>
                <a:lnTo>
                  <a:pt x="688975" y="75311"/>
                </a:lnTo>
                <a:lnTo>
                  <a:pt x="683045" y="46023"/>
                </a:lnTo>
                <a:lnTo>
                  <a:pt x="666876" y="22082"/>
                </a:lnTo>
                <a:lnTo>
                  <a:pt x="642897" y="5927"/>
                </a:lnTo>
                <a:lnTo>
                  <a:pt x="61353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17901" y="5223764"/>
            <a:ext cx="4324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04925" y="5214873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3255" y="0"/>
                </a:moveTo>
                <a:lnTo>
                  <a:pt x="74294" y="0"/>
                </a:lnTo>
                <a:lnTo>
                  <a:pt x="45380" y="5859"/>
                </a:lnTo>
                <a:lnTo>
                  <a:pt x="21764" y="21828"/>
                </a:lnTo>
                <a:lnTo>
                  <a:pt x="5840" y="45487"/>
                </a:lnTo>
                <a:lnTo>
                  <a:pt x="0" y="74422"/>
                </a:lnTo>
                <a:lnTo>
                  <a:pt x="0" y="371856"/>
                </a:lnTo>
                <a:lnTo>
                  <a:pt x="5840" y="400764"/>
                </a:lnTo>
                <a:lnTo>
                  <a:pt x="21764" y="424381"/>
                </a:lnTo>
                <a:lnTo>
                  <a:pt x="45380" y="440309"/>
                </a:lnTo>
                <a:lnTo>
                  <a:pt x="74294" y="446150"/>
                </a:lnTo>
                <a:lnTo>
                  <a:pt x="643255" y="446150"/>
                </a:lnTo>
                <a:lnTo>
                  <a:pt x="672169" y="440309"/>
                </a:lnTo>
                <a:lnTo>
                  <a:pt x="695785" y="424381"/>
                </a:lnTo>
                <a:lnTo>
                  <a:pt x="711709" y="400764"/>
                </a:lnTo>
                <a:lnTo>
                  <a:pt x="717550" y="371856"/>
                </a:lnTo>
                <a:lnTo>
                  <a:pt x="717550" y="74422"/>
                </a:lnTo>
                <a:lnTo>
                  <a:pt x="711709" y="45487"/>
                </a:lnTo>
                <a:lnTo>
                  <a:pt x="695785" y="21828"/>
                </a:lnTo>
                <a:lnTo>
                  <a:pt x="672169" y="5859"/>
                </a:lnTo>
                <a:lnTo>
                  <a:pt x="643255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4602" y="522676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3775" y="328345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0800" y="4259326"/>
            <a:ext cx="752475" cy="466725"/>
          </a:xfrm>
          <a:custGeom>
            <a:avLst/>
            <a:gdLst/>
            <a:ahLst/>
            <a:cxnLst/>
            <a:rect l="l" t="t" r="r" b="b"/>
            <a:pathLst>
              <a:path w="752475" h="466725">
                <a:moveTo>
                  <a:pt x="674624" y="0"/>
                </a:moveTo>
                <a:lnTo>
                  <a:pt x="77850" y="0"/>
                </a:lnTo>
                <a:lnTo>
                  <a:pt x="47523" y="6107"/>
                </a:lnTo>
                <a:lnTo>
                  <a:pt x="22780" y="22764"/>
                </a:lnTo>
                <a:lnTo>
                  <a:pt x="6109" y="47470"/>
                </a:lnTo>
                <a:lnTo>
                  <a:pt x="0" y="77724"/>
                </a:lnTo>
                <a:lnTo>
                  <a:pt x="0" y="388874"/>
                </a:lnTo>
                <a:lnTo>
                  <a:pt x="6109" y="419147"/>
                </a:lnTo>
                <a:lnTo>
                  <a:pt x="22780" y="443896"/>
                </a:lnTo>
                <a:lnTo>
                  <a:pt x="47523" y="460597"/>
                </a:lnTo>
                <a:lnTo>
                  <a:pt x="77850" y="466725"/>
                </a:lnTo>
                <a:lnTo>
                  <a:pt x="674624" y="466725"/>
                </a:lnTo>
                <a:lnTo>
                  <a:pt x="704951" y="460597"/>
                </a:lnTo>
                <a:lnTo>
                  <a:pt x="729694" y="443896"/>
                </a:lnTo>
                <a:lnTo>
                  <a:pt x="746365" y="419147"/>
                </a:lnTo>
                <a:lnTo>
                  <a:pt x="752475" y="388874"/>
                </a:lnTo>
                <a:lnTo>
                  <a:pt x="752475" y="77724"/>
                </a:lnTo>
                <a:lnTo>
                  <a:pt x="746365" y="47470"/>
                </a:lnTo>
                <a:lnTo>
                  <a:pt x="729694" y="22764"/>
                </a:lnTo>
                <a:lnTo>
                  <a:pt x="704951" y="6107"/>
                </a:lnTo>
                <a:lnTo>
                  <a:pt x="67462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50029" y="4288663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002" y="2715005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6498" y="2715005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2100" y="3653409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9645" y="3688460"/>
            <a:ext cx="150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Single,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3017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9826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024902" y="1647740"/>
          <a:ext cx="3404866" cy="858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16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1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44450" indent="17780">
                        <a:lnSpc>
                          <a:spcPts val="1610"/>
                        </a:lnSpc>
                        <a:spcBef>
                          <a:spcPts val="300"/>
                        </a:spcBef>
                      </a:pPr>
                      <a:r>
                        <a:rPr sz="14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88265" indent="-15240">
                        <a:lnSpc>
                          <a:spcPts val="161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Stat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45085" indent="9525">
                        <a:lnSpc>
                          <a:spcPts val="161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Inco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15240" indent="-10160">
                        <a:lnSpc>
                          <a:spcPts val="161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ault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10"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Married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80K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4996714" y="2495429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5644" y="1107694"/>
            <a:ext cx="1150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006B60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006B6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B6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05809" y="2057400"/>
            <a:ext cx="2061845" cy="1302385"/>
          </a:xfrm>
          <a:custGeom>
            <a:avLst/>
            <a:gdLst/>
            <a:ahLst/>
            <a:cxnLst/>
            <a:rect l="l" t="t" r="r" b="b"/>
            <a:pathLst>
              <a:path w="2061845" h="1302385">
                <a:moveTo>
                  <a:pt x="1992867" y="33960"/>
                </a:moveTo>
                <a:lnTo>
                  <a:pt x="1949830" y="60960"/>
                </a:lnTo>
                <a:lnTo>
                  <a:pt x="1958339" y="74422"/>
                </a:lnTo>
                <a:lnTo>
                  <a:pt x="2001281" y="47317"/>
                </a:lnTo>
                <a:lnTo>
                  <a:pt x="1992867" y="33960"/>
                </a:lnTo>
                <a:close/>
              </a:path>
              <a:path w="2061845" h="1302385">
                <a:moveTo>
                  <a:pt x="2045113" y="27177"/>
                </a:moveTo>
                <a:lnTo>
                  <a:pt x="2003678" y="27177"/>
                </a:lnTo>
                <a:lnTo>
                  <a:pt x="2012061" y="40512"/>
                </a:lnTo>
                <a:lnTo>
                  <a:pt x="2001281" y="47317"/>
                </a:lnTo>
                <a:lnTo>
                  <a:pt x="2017394" y="72898"/>
                </a:lnTo>
                <a:lnTo>
                  <a:pt x="2045113" y="27177"/>
                </a:lnTo>
                <a:close/>
              </a:path>
              <a:path w="2061845" h="1302385">
                <a:moveTo>
                  <a:pt x="2003678" y="27177"/>
                </a:moveTo>
                <a:lnTo>
                  <a:pt x="1992867" y="33960"/>
                </a:lnTo>
                <a:lnTo>
                  <a:pt x="2001281" y="47317"/>
                </a:lnTo>
                <a:lnTo>
                  <a:pt x="2012061" y="40512"/>
                </a:lnTo>
                <a:lnTo>
                  <a:pt x="2003678" y="27177"/>
                </a:lnTo>
                <a:close/>
              </a:path>
              <a:path w="2061845" h="1302385">
                <a:moveTo>
                  <a:pt x="2061590" y="0"/>
                </a:moveTo>
                <a:lnTo>
                  <a:pt x="1976754" y="8382"/>
                </a:lnTo>
                <a:lnTo>
                  <a:pt x="1992867" y="33960"/>
                </a:lnTo>
                <a:lnTo>
                  <a:pt x="2003678" y="27177"/>
                </a:lnTo>
                <a:lnTo>
                  <a:pt x="2045113" y="27177"/>
                </a:lnTo>
                <a:lnTo>
                  <a:pt x="2061590" y="0"/>
                </a:lnTo>
                <a:close/>
              </a:path>
              <a:path w="2061845" h="1302385">
                <a:moveTo>
                  <a:pt x="1909571" y="86360"/>
                </a:moveTo>
                <a:lnTo>
                  <a:pt x="1855851" y="120141"/>
                </a:lnTo>
                <a:lnTo>
                  <a:pt x="1864360" y="133603"/>
                </a:lnTo>
                <a:lnTo>
                  <a:pt x="1918080" y="99695"/>
                </a:lnTo>
                <a:lnTo>
                  <a:pt x="1909571" y="86360"/>
                </a:lnTo>
                <a:close/>
              </a:path>
              <a:path w="2061845" h="1302385">
                <a:moveTo>
                  <a:pt x="1815591" y="145541"/>
                </a:moveTo>
                <a:lnTo>
                  <a:pt x="1761870" y="179324"/>
                </a:lnTo>
                <a:lnTo>
                  <a:pt x="1770252" y="192786"/>
                </a:lnTo>
                <a:lnTo>
                  <a:pt x="1823974" y="159003"/>
                </a:lnTo>
                <a:lnTo>
                  <a:pt x="1815591" y="145541"/>
                </a:lnTo>
                <a:close/>
              </a:path>
              <a:path w="2061845" h="1302385">
                <a:moveTo>
                  <a:pt x="1721485" y="204724"/>
                </a:moveTo>
                <a:lnTo>
                  <a:pt x="1667764" y="238633"/>
                </a:lnTo>
                <a:lnTo>
                  <a:pt x="1676273" y="251967"/>
                </a:lnTo>
                <a:lnTo>
                  <a:pt x="1729993" y="218186"/>
                </a:lnTo>
                <a:lnTo>
                  <a:pt x="1721485" y="204724"/>
                </a:lnTo>
                <a:close/>
              </a:path>
              <a:path w="2061845" h="1302385">
                <a:moveTo>
                  <a:pt x="1627504" y="263905"/>
                </a:moveTo>
                <a:lnTo>
                  <a:pt x="1573783" y="297814"/>
                </a:lnTo>
                <a:lnTo>
                  <a:pt x="1582165" y="311276"/>
                </a:lnTo>
                <a:lnTo>
                  <a:pt x="1635887" y="277367"/>
                </a:lnTo>
                <a:lnTo>
                  <a:pt x="1627504" y="263905"/>
                </a:lnTo>
                <a:close/>
              </a:path>
              <a:path w="2061845" h="1302385">
                <a:moveTo>
                  <a:pt x="1533398" y="323214"/>
                </a:moveTo>
                <a:lnTo>
                  <a:pt x="1479677" y="356997"/>
                </a:lnTo>
                <a:lnTo>
                  <a:pt x="1488186" y="370459"/>
                </a:lnTo>
                <a:lnTo>
                  <a:pt x="1541906" y="336550"/>
                </a:lnTo>
                <a:lnTo>
                  <a:pt x="1533398" y="323214"/>
                </a:lnTo>
                <a:close/>
              </a:path>
              <a:path w="2061845" h="1302385">
                <a:moveTo>
                  <a:pt x="1439417" y="382397"/>
                </a:moveTo>
                <a:lnTo>
                  <a:pt x="1385696" y="416178"/>
                </a:lnTo>
                <a:lnTo>
                  <a:pt x="1394078" y="429640"/>
                </a:lnTo>
                <a:lnTo>
                  <a:pt x="1447800" y="395859"/>
                </a:lnTo>
                <a:lnTo>
                  <a:pt x="1439417" y="382397"/>
                </a:lnTo>
                <a:close/>
              </a:path>
              <a:path w="2061845" h="1302385">
                <a:moveTo>
                  <a:pt x="1345311" y="441578"/>
                </a:moveTo>
                <a:lnTo>
                  <a:pt x="1291589" y="475361"/>
                </a:lnTo>
                <a:lnTo>
                  <a:pt x="1300099" y="488823"/>
                </a:lnTo>
                <a:lnTo>
                  <a:pt x="1353819" y="455040"/>
                </a:lnTo>
                <a:lnTo>
                  <a:pt x="1345311" y="441578"/>
                </a:lnTo>
                <a:close/>
              </a:path>
              <a:path w="2061845" h="1302385">
                <a:moveTo>
                  <a:pt x="1251330" y="500761"/>
                </a:moveTo>
                <a:lnTo>
                  <a:pt x="1197610" y="534670"/>
                </a:lnTo>
                <a:lnTo>
                  <a:pt x="1205991" y="548004"/>
                </a:lnTo>
                <a:lnTo>
                  <a:pt x="1259839" y="514223"/>
                </a:lnTo>
                <a:lnTo>
                  <a:pt x="1251330" y="500761"/>
                </a:lnTo>
                <a:close/>
              </a:path>
              <a:path w="2061845" h="1302385">
                <a:moveTo>
                  <a:pt x="1157351" y="559942"/>
                </a:moveTo>
                <a:lnTo>
                  <a:pt x="1103502" y="593851"/>
                </a:lnTo>
                <a:lnTo>
                  <a:pt x="1112012" y="607313"/>
                </a:lnTo>
                <a:lnTo>
                  <a:pt x="1165732" y="573404"/>
                </a:lnTo>
                <a:lnTo>
                  <a:pt x="1157351" y="559942"/>
                </a:lnTo>
                <a:close/>
              </a:path>
              <a:path w="2061845" h="1302385">
                <a:moveTo>
                  <a:pt x="1063243" y="619251"/>
                </a:moveTo>
                <a:lnTo>
                  <a:pt x="1009523" y="653034"/>
                </a:lnTo>
                <a:lnTo>
                  <a:pt x="1018031" y="666496"/>
                </a:lnTo>
                <a:lnTo>
                  <a:pt x="1071752" y="632587"/>
                </a:lnTo>
                <a:lnTo>
                  <a:pt x="1063243" y="619251"/>
                </a:lnTo>
                <a:close/>
              </a:path>
              <a:path w="2061845" h="1302385">
                <a:moveTo>
                  <a:pt x="969263" y="678434"/>
                </a:moveTo>
                <a:lnTo>
                  <a:pt x="915415" y="712215"/>
                </a:lnTo>
                <a:lnTo>
                  <a:pt x="923925" y="725677"/>
                </a:lnTo>
                <a:lnTo>
                  <a:pt x="977645" y="691896"/>
                </a:lnTo>
                <a:lnTo>
                  <a:pt x="969263" y="678434"/>
                </a:lnTo>
                <a:close/>
              </a:path>
              <a:path w="2061845" h="1302385">
                <a:moveTo>
                  <a:pt x="875156" y="737615"/>
                </a:moveTo>
                <a:lnTo>
                  <a:pt x="821436" y="771398"/>
                </a:lnTo>
                <a:lnTo>
                  <a:pt x="829944" y="784860"/>
                </a:lnTo>
                <a:lnTo>
                  <a:pt x="883665" y="751077"/>
                </a:lnTo>
                <a:lnTo>
                  <a:pt x="875156" y="737615"/>
                </a:lnTo>
                <a:close/>
              </a:path>
              <a:path w="2061845" h="1302385">
                <a:moveTo>
                  <a:pt x="781176" y="796798"/>
                </a:moveTo>
                <a:lnTo>
                  <a:pt x="727455" y="830707"/>
                </a:lnTo>
                <a:lnTo>
                  <a:pt x="735838" y="844041"/>
                </a:lnTo>
                <a:lnTo>
                  <a:pt x="789558" y="810260"/>
                </a:lnTo>
                <a:lnTo>
                  <a:pt x="781176" y="796798"/>
                </a:lnTo>
                <a:close/>
              </a:path>
              <a:path w="2061845" h="1302385">
                <a:moveTo>
                  <a:pt x="687069" y="855979"/>
                </a:moveTo>
                <a:lnTo>
                  <a:pt x="633349" y="889888"/>
                </a:lnTo>
                <a:lnTo>
                  <a:pt x="641857" y="903351"/>
                </a:lnTo>
                <a:lnTo>
                  <a:pt x="695578" y="869441"/>
                </a:lnTo>
                <a:lnTo>
                  <a:pt x="687069" y="855979"/>
                </a:lnTo>
                <a:close/>
              </a:path>
              <a:path w="2061845" h="1302385">
                <a:moveTo>
                  <a:pt x="593089" y="915288"/>
                </a:moveTo>
                <a:lnTo>
                  <a:pt x="539368" y="949071"/>
                </a:lnTo>
                <a:lnTo>
                  <a:pt x="547751" y="962533"/>
                </a:lnTo>
                <a:lnTo>
                  <a:pt x="601471" y="928624"/>
                </a:lnTo>
                <a:lnTo>
                  <a:pt x="593089" y="915288"/>
                </a:lnTo>
                <a:close/>
              </a:path>
              <a:path w="2061845" h="1302385">
                <a:moveTo>
                  <a:pt x="498982" y="974471"/>
                </a:moveTo>
                <a:lnTo>
                  <a:pt x="445262" y="1008252"/>
                </a:lnTo>
                <a:lnTo>
                  <a:pt x="453770" y="1021714"/>
                </a:lnTo>
                <a:lnTo>
                  <a:pt x="507491" y="987933"/>
                </a:lnTo>
                <a:lnTo>
                  <a:pt x="498982" y="974471"/>
                </a:lnTo>
                <a:close/>
              </a:path>
              <a:path w="2061845" h="1302385">
                <a:moveTo>
                  <a:pt x="405002" y="1033652"/>
                </a:moveTo>
                <a:lnTo>
                  <a:pt x="351281" y="1067562"/>
                </a:lnTo>
                <a:lnTo>
                  <a:pt x="359663" y="1080897"/>
                </a:lnTo>
                <a:lnTo>
                  <a:pt x="413385" y="1047114"/>
                </a:lnTo>
                <a:lnTo>
                  <a:pt x="405002" y="1033652"/>
                </a:lnTo>
                <a:close/>
              </a:path>
              <a:path w="2061845" h="1302385">
                <a:moveTo>
                  <a:pt x="310895" y="1092835"/>
                </a:moveTo>
                <a:lnTo>
                  <a:pt x="257175" y="1126744"/>
                </a:lnTo>
                <a:lnTo>
                  <a:pt x="265683" y="1140078"/>
                </a:lnTo>
                <a:lnTo>
                  <a:pt x="319404" y="1106297"/>
                </a:lnTo>
                <a:lnTo>
                  <a:pt x="310895" y="1092835"/>
                </a:lnTo>
                <a:close/>
              </a:path>
              <a:path w="2061845" h="1302385">
                <a:moveTo>
                  <a:pt x="216915" y="1152144"/>
                </a:moveTo>
                <a:lnTo>
                  <a:pt x="163194" y="1185926"/>
                </a:lnTo>
                <a:lnTo>
                  <a:pt x="171576" y="1199388"/>
                </a:lnTo>
                <a:lnTo>
                  <a:pt x="225425" y="1165478"/>
                </a:lnTo>
                <a:lnTo>
                  <a:pt x="216915" y="1152144"/>
                </a:lnTo>
                <a:close/>
              </a:path>
              <a:path w="2061845" h="1302385">
                <a:moveTo>
                  <a:pt x="122936" y="1211326"/>
                </a:moveTo>
                <a:lnTo>
                  <a:pt x="69087" y="1245108"/>
                </a:lnTo>
                <a:lnTo>
                  <a:pt x="77596" y="1258570"/>
                </a:lnTo>
                <a:lnTo>
                  <a:pt x="131317" y="1224788"/>
                </a:lnTo>
                <a:lnTo>
                  <a:pt x="122936" y="1211326"/>
                </a:lnTo>
                <a:close/>
              </a:path>
              <a:path w="2061845" h="1302385">
                <a:moveTo>
                  <a:pt x="28828" y="1270508"/>
                </a:moveTo>
                <a:lnTo>
                  <a:pt x="0" y="1288669"/>
                </a:lnTo>
                <a:lnTo>
                  <a:pt x="8381" y="1302130"/>
                </a:lnTo>
                <a:lnTo>
                  <a:pt x="37337" y="1283970"/>
                </a:lnTo>
                <a:lnTo>
                  <a:pt x="28828" y="12705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06550" y="2362200"/>
            <a:ext cx="1027430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95580" marR="187960" indent="36195">
              <a:lnSpc>
                <a:spcPct val="100000"/>
              </a:lnSpc>
              <a:spcBef>
                <a:spcPts val="325"/>
              </a:spcBef>
            </a:pPr>
            <a:r>
              <a:rPr sz="1600" b="1" spc="-10" dirty="0">
                <a:solidFill>
                  <a:srgbClr val="2C1892"/>
                </a:solidFill>
                <a:latin typeface="Arial"/>
                <a:cs typeface="Arial"/>
              </a:rPr>
              <a:t>Home  </a:t>
            </a:r>
            <a:r>
              <a:rPr sz="1600" b="1" spc="-15" dirty="0">
                <a:solidFill>
                  <a:srgbClr val="2C1892"/>
                </a:solidFill>
                <a:latin typeface="Arial"/>
                <a:cs typeface="Arial"/>
              </a:rPr>
              <a:t>O</a:t>
            </a:r>
            <a:r>
              <a:rPr sz="1600" b="1" spc="35" dirty="0">
                <a:solidFill>
                  <a:srgbClr val="2C1892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838159"/>
            <a:ext cx="8534400" cy="153035"/>
            <a:chOff x="304800" y="838159"/>
            <a:chExt cx="8534400" cy="153035"/>
          </a:xfrm>
        </p:grpSpPr>
        <p:sp>
          <p:nvSpPr>
            <p:cNvPr id="3" name="object 3"/>
            <p:cNvSpPr/>
            <p:nvPr/>
          </p:nvSpPr>
          <p:spPr>
            <a:xfrm>
              <a:off x="304800" y="8381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525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7542" y="641461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0027" y="366471"/>
            <a:ext cx="6205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</a:t>
            </a:r>
            <a:r>
              <a:rPr spc="-5" dirty="0"/>
              <a:t>Mining Models </a:t>
            </a: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Tasks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69186" y="1873250"/>
            <a:ext cx="6404610" cy="3422650"/>
            <a:chOff x="1369186" y="1873250"/>
            <a:chExt cx="6404610" cy="3422650"/>
          </a:xfrm>
        </p:grpSpPr>
        <p:sp>
          <p:nvSpPr>
            <p:cNvPr id="8" name="object 8"/>
            <p:cNvSpPr/>
            <p:nvPr/>
          </p:nvSpPr>
          <p:spPr>
            <a:xfrm>
              <a:off x="1411859" y="1971510"/>
              <a:ext cx="6323583" cy="32486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8236" y="1892300"/>
              <a:ext cx="6366510" cy="3384550"/>
            </a:xfrm>
            <a:custGeom>
              <a:avLst/>
              <a:gdLst/>
              <a:ahLst/>
              <a:cxnLst/>
              <a:rect l="l" t="t" r="r" b="b"/>
              <a:pathLst>
                <a:path w="6366509" h="3384550">
                  <a:moveTo>
                    <a:pt x="0" y="3384550"/>
                  </a:moveTo>
                  <a:lnTo>
                    <a:pt x="6366255" y="3384550"/>
                  </a:lnTo>
                  <a:lnTo>
                    <a:pt x="6366255" y="0"/>
                  </a:lnTo>
                  <a:lnTo>
                    <a:pt x="0" y="0"/>
                  </a:lnTo>
                  <a:lnTo>
                    <a:pt x="0" y="3384550"/>
                  </a:lnTo>
                  <a:close/>
                </a:path>
              </a:pathLst>
            </a:custGeom>
            <a:ln w="38099">
              <a:solidFill>
                <a:srgbClr val="006B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42233" y="6339941"/>
            <a:ext cx="2860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Chapt</a:t>
            </a:r>
            <a:r>
              <a:rPr lang="en-US" sz="1200" b="1" spc="-5" dirty="0">
                <a:solidFill>
                  <a:srgbClr val="888888"/>
                </a:solidFill>
                <a:latin typeface="Arial"/>
                <a:cs typeface="Arial"/>
              </a:rPr>
              <a:t>er</a:t>
            </a: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lang="en-US" sz="1200" b="1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- </a:t>
            </a: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Introduction </a:t>
            </a: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Data Mining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5133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Apply </a:t>
            </a:r>
            <a:r>
              <a:rPr spc="-5" dirty="0"/>
              <a:t>Model </a:t>
            </a:r>
            <a:r>
              <a:rPr dirty="0"/>
              <a:t>to </a:t>
            </a:r>
            <a:r>
              <a:rPr spc="-5" dirty="0"/>
              <a:t>Test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2892932" y="4548885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8" y="580590"/>
                </a:moveTo>
                <a:lnTo>
                  <a:pt x="208280" y="592708"/>
                </a:lnTo>
                <a:lnTo>
                  <a:pt x="272542" y="648588"/>
                </a:lnTo>
                <a:lnTo>
                  <a:pt x="276578" y="592327"/>
                </a:lnTo>
                <a:lnTo>
                  <a:pt x="242443" y="592327"/>
                </a:lnTo>
                <a:lnTo>
                  <a:pt x="237598" y="580590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8" y="580590"/>
                </a:lnTo>
                <a:lnTo>
                  <a:pt x="242443" y="592327"/>
                </a:lnTo>
                <a:lnTo>
                  <a:pt x="254127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7" y="587501"/>
                </a:lnTo>
                <a:lnTo>
                  <a:pt x="242443" y="592327"/>
                </a:lnTo>
                <a:lnTo>
                  <a:pt x="276578" y="592327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4" y="0"/>
                </a:moveTo>
                <a:lnTo>
                  <a:pt x="0" y="4952"/>
                </a:lnTo>
                <a:lnTo>
                  <a:pt x="237598" y="580590"/>
                </a:lnTo>
                <a:lnTo>
                  <a:pt x="249281" y="575760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001" y="4548251"/>
            <a:ext cx="361315" cy="649605"/>
          </a:xfrm>
          <a:custGeom>
            <a:avLst/>
            <a:gdLst/>
            <a:ahLst/>
            <a:cxnLst/>
            <a:rect l="l" t="t" r="r" b="b"/>
            <a:pathLst>
              <a:path w="361314" h="649604">
                <a:moveTo>
                  <a:pt x="3301" y="564134"/>
                </a:moveTo>
                <a:lnTo>
                  <a:pt x="0" y="649224"/>
                </a:lnTo>
                <a:lnTo>
                  <a:pt x="70104" y="600837"/>
                </a:lnTo>
                <a:lnTo>
                  <a:pt x="62476" y="596646"/>
                </a:lnTo>
                <a:lnTo>
                  <a:pt x="36068" y="596646"/>
                </a:lnTo>
                <a:lnTo>
                  <a:pt x="25018" y="590550"/>
                </a:lnTo>
                <a:lnTo>
                  <a:pt x="31139" y="579428"/>
                </a:lnTo>
                <a:lnTo>
                  <a:pt x="3301" y="564134"/>
                </a:lnTo>
                <a:close/>
              </a:path>
              <a:path w="361314" h="649604">
                <a:moveTo>
                  <a:pt x="31139" y="579428"/>
                </a:moveTo>
                <a:lnTo>
                  <a:pt x="25018" y="590550"/>
                </a:lnTo>
                <a:lnTo>
                  <a:pt x="36068" y="596646"/>
                </a:lnTo>
                <a:lnTo>
                  <a:pt x="42200" y="585505"/>
                </a:lnTo>
                <a:lnTo>
                  <a:pt x="31139" y="579428"/>
                </a:lnTo>
                <a:close/>
              </a:path>
              <a:path w="361314" h="649604">
                <a:moveTo>
                  <a:pt x="42200" y="585505"/>
                </a:moveTo>
                <a:lnTo>
                  <a:pt x="36068" y="596646"/>
                </a:lnTo>
                <a:lnTo>
                  <a:pt x="62476" y="596646"/>
                </a:lnTo>
                <a:lnTo>
                  <a:pt x="42200" y="585505"/>
                </a:lnTo>
                <a:close/>
              </a:path>
              <a:path w="361314" h="649604">
                <a:moveTo>
                  <a:pt x="350012" y="0"/>
                </a:moveTo>
                <a:lnTo>
                  <a:pt x="31139" y="579428"/>
                </a:lnTo>
                <a:lnTo>
                  <a:pt x="42200" y="585505"/>
                </a:lnTo>
                <a:lnTo>
                  <a:pt x="361061" y="6223"/>
                </a:lnTo>
                <a:lnTo>
                  <a:pt x="350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7026" y="3573017"/>
            <a:ext cx="448309" cy="653415"/>
          </a:xfrm>
          <a:custGeom>
            <a:avLst/>
            <a:gdLst/>
            <a:ahLst/>
            <a:cxnLst/>
            <a:rect l="l" t="t" r="r" b="b"/>
            <a:pathLst>
              <a:path w="448310" h="653414">
                <a:moveTo>
                  <a:pt x="11430" y="568452"/>
                </a:moveTo>
                <a:lnTo>
                  <a:pt x="0" y="652907"/>
                </a:lnTo>
                <a:lnTo>
                  <a:pt x="74294" y="611378"/>
                </a:lnTo>
                <a:lnTo>
                  <a:pt x="63507" y="604012"/>
                </a:lnTo>
                <a:lnTo>
                  <a:pt x="41021" y="604012"/>
                </a:lnTo>
                <a:lnTo>
                  <a:pt x="30480" y="596900"/>
                </a:lnTo>
                <a:lnTo>
                  <a:pt x="37665" y="586366"/>
                </a:lnTo>
                <a:lnTo>
                  <a:pt x="11430" y="568452"/>
                </a:lnTo>
                <a:close/>
              </a:path>
              <a:path w="448310" h="653414">
                <a:moveTo>
                  <a:pt x="37665" y="586366"/>
                </a:moveTo>
                <a:lnTo>
                  <a:pt x="30480" y="596900"/>
                </a:lnTo>
                <a:lnTo>
                  <a:pt x="41021" y="604012"/>
                </a:lnTo>
                <a:lnTo>
                  <a:pt x="48166" y="593536"/>
                </a:lnTo>
                <a:lnTo>
                  <a:pt x="37665" y="586366"/>
                </a:lnTo>
                <a:close/>
              </a:path>
              <a:path w="448310" h="653414">
                <a:moveTo>
                  <a:pt x="48166" y="593536"/>
                </a:moveTo>
                <a:lnTo>
                  <a:pt x="41021" y="604012"/>
                </a:lnTo>
                <a:lnTo>
                  <a:pt x="63507" y="604012"/>
                </a:lnTo>
                <a:lnTo>
                  <a:pt x="48166" y="593536"/>
                </a:lnTo>
                <a:close/>
              </a:path>
              <a:path w="448310" h="653414">
                <a:moveTo>
                  <a:pt x="437642" y="0"/>
                </a:moveTo>
                <a:lnTo>
                  <a:pt x="37665" y="586366"/>
                </a:lnTo>
                <a:lnTo>
                  <a:pt x="48166" y="593536"/>
                </a:lnTo>
                <a:lnTo>
                  <a:pt x="448056" y="7239"/>
                </a:lnTo>
                <a:lnTo>
                  <a:pt x="437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0967" y="3564509"/>
            <a:ext cx="546735" cy="661670"/>
          </a:xfrm>
          <a:custGeom>
            <a:avLst/>
            <a:gdLst/>
            <a:ahLst/>
            <a:cxnLst/>
            <a:rect l="l" t="t" r="r" b="b"/>
            <a:pathLst>
              <a:path w="546735" h="661670">
                <a:moveTo>
                  <a:pt x="459358" y="585089"/>
                </a:moveTo>
                <a:lnTo>
                  <a:pt x="429895" y="609218"/>
                </a:lnTo>
                <a:lnTo>
                  <a:pt x="546481" y="661415"/>
                </a:lnTo>
                <a:lnTo>
                  <a:pt x="532542" y="599820"/>
                </a:lnTo>
                <a:lnTo>
                  <a:pt x="471424" y="599820"/>
                </a:lnTo>
                <a:lnTo>
                  <a:pt x="459358" y="585089"/>
                </a:lnTo>
                <a:close/>
              </a:path>
              <a:path w="546735" h="661670">
                <a:moveTo>
                  <a:pt x="488823" y="560958"/>
                </a:moveTo>
                <a:lnTo>
                  <a:pt x="459358" y="585089"/>
                </a:lnTo>
                <a:lnTo>
                  <a:pt x="471424" y="599820"/>
                </a:lnTo>
                <a:lnTo>
                  <a:pt x="500888" y="575690"/>
                </a:lnTo>
                <a:lnTo>
                  <a:pt x="488823" y="560958"/>
                </a:lnTo>
                <a:close/>
              </a:path>
              <a:path w="546735" h="661670">
                <a:moveTo>
                  <a:pt x="518287" y="536828"/>
                </a:moveTo>
                <a:lnTo>
                  <a:pt x="488823" y="560958"/>
                </a:lnTo>
                <a:lnTo>
                  <a:pt x="500888" y="575690"/>
                </a:lnTo>
                <a:lnTo>
                  <a:pt x="471424" y="599820"/>
                </a:lnTo>
                <a:lnTo>
                  <a:pt x="532542" y="599820"/>
                </a:lnTo>
                <a:lnTo>
                  <a:pt x="518287" y="536828"/>
                </a:lnTo>
                <a:close/>
              </a:path>
              <a:path w="546735" h="661670">
                <a:moveTo>
                  <a:pt x="29464" y="0"/>
                </a:moveTo>
                <a:lnTo>
                  <a:pt x="0" y="24256"/>
                </a:lnTo>
                <a:lnTo>
                  <a:pt x="459358" y="585089"/>
                </a:lnTo>
                <a:lnTo>
                  <a:pt x="488823" y="560958"/>
                </a:lnTo>
                <a:lnTo>
                  <a:pt x="29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1872" y="2671952"/>
            <a:ext cx="633730" cy="582930"/>
          </a:xfrm>
          <a:custGeom>
            <a:avLst/>
            <a:gdLst/>
            <a:ahLst/>
            <a:cxnLst/>
            <a:rect l="l" t="t" r="r" b="b"/>
            <a:pathLst>
              <a:path w="633730" h="582929">
                <a:moveTo>
                  <a:pt x="536442" y="519220"/>
                </a:moveTo>
                <a:lnTo>
                  <a:pt x="510666" y="547370"/>
                </a:lnTo>
                <a:lnTo>
                  <a:pt x="633602" y="582422"/>
                </a:lnTo>
                <a:lnTo>
                  <a:pt x="614342" y="532130"/>
                </a:lnTo>
                <a:lnTo>
                  <a:pt x="550544" y="532130"/>
                </a:lnTo>
                <a:lnTo>
                  <a:pt x="536442" y="519220"/>
                </a:lnTo>
                <a:close/>
              </a:path>
              <a:path w="633730" h="582929">
                <a:moveTo>
                  <a:pt x="562124" y="491173"/>
                </a:moveTo>
                <a:lnTo>
                  <a:pt x="536442" y="519220"/>
                </a:lnTo>
                <a:lnTo>
                  <a:pt x="550544" y="532130"/>
                </a:lnTo>
                <a:lnTo>
                  <a:pt x="576198" y="504063"/>
                </a:lnTo>
                <a:lnTo>
                  <a:pt x="562124" y="491173"/>
                </a:lnTo>
                <a:close/>
              </a:path>
              <a:path w="633730" h="582929">
                <a:moveTo>
                  <a:pt x="587882" y="463042"/>
                </a:moveTo>
                <a:lnTo>
                  <a:pt x="562124" y="491173"/>
                </a:lnTo>
                <a:lnTo>
                  <a:pt x="576198" y="504063"/>
                </a:lnTo>
                <a:lnTo>
                  <a:pt x="550544" y="532130"/>
                </a:lnTo>
                <a:lnTo>
                  <a:pt x="614342" y="532130"/>
                </a:lnTo>
                <a:lnTo>
                  <a:pt x="587882" y="463042"/>
                </a:lnTo>
                <a:close/>
              </a:path>
              <a:path w="633730" h="582929">
                <a:moveTo>
                  <a:pt x="25780" y="0"/>
                </a:moveTo>
                <a:lnTo>
                  <a:pt x="0" y="28194"/>
                </a:lnTo>
                <a:lnTo>
                  <a:pt x="536442" y="519220"/>
                </a:lnTo>
                <a:lnTo>
                  <a:pt x="562124" y="491173"/>
                </a:lnTo>
                <a:lnTo>
                  <a:pt x="25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5800" y="2681351"/>
            <a:ext cx="977900" cy="1017905"/>
            <a:chOff x="685800" y="2681351"/>
            <a:chExt cx="977900" cy="1017905"/>
          </a:xfrm>
        </p:grpSpPr>
        <p:sp>
          <p:nvSpPr>
            <p:cNvPr id="10" name="object 10"/>
            <p:cNvSpPr/>
            <p:nvPr/>
          </p:nvSpPr>
          <p:spPr>
            <a:xfrm>
              <a:off x="1039812" y="2681351"/>
              <a:ext cx="623570" cy="573405"/>
            </a:xfrm>
            <a:custGeom>
              <a:avLst/>
              <a:gdLst/>
              <a:ahLst/>
              <a:cxnLst/>
              <a:rect l="l" t="t" r="r" b="b"/>
              <a:pathLst>
                <a:path w="623569" h="573404">
                  <a:moveTo>
                    <a:pt x="30365" y="493395"/>
                  </a:moveTo>
                  <a:lnTo>
                    <a:pt x="0" y="573024"/>
                  </a:lnTo>
                  <a:lnTo>
                    <a:pt x="81902" y="549528"/>
                  </a:lnTo>
                  <a:lnTo>
                    <a:pt x="68376" y="534797"/>
                  </a:lnTo>
                  <a:lnTo>
                    <a:pt x="51079" y="534797"/>
                  </a:lnTo>
                  <a:lnTo>
                    <a:pt x="42481" y="525399"/>
                  </a:lnTo>
                  <a:lnTo>
                    <a:pt x="51851" y="516797"/>
                  </a:lnTo>
                  <a:lnTo>
                    <a:pt x="30365" y="493395"/>
                  </a:lnTo>
                  <a:close/>
                </a:path>
                <a:path w="623569" h="573404">
                  <a:moveTo>
                    <a:pt x="51851" y="516797"/>
                  </a:moveTo>
                  <a:lnTo>
                    <a:pt x="42481" y="525399"/>
                  </a:lnTo>
                  <a:lnTo>
                    <a:pt x="51079" y="534797"/>
                  </a:lnTo>
                  <a:lnTo>
                    <a:pt x="60465" y="526180"/>
                  </a:lnTo>
                  <a:lnTo>
                    <a:pt x="51851" y="516797"/>
                  </a:lnTo>
                  <a:close/>
                </a:path>
                <a:path w="623569" h="573404">
                  <a:moveTo>
                    <a:pt x="60465" y="526180"/>
                  </a:moveTo>
                  <a:lnTo>
                    <a:pt x="51079" y="534797"/>
                  </a:lnTo>
                  <a:lnTo>
                    <a:pt x="68376" y="534797"/>
                  </a:lnTo>
                  <a:lnTo>
                    <a:pt x="60465" y="526180"/>
                  </a:lnTo>
                  <a:close/>
                </a:path>
                <a:path w="623569" h="573404">
                  <a:moveTo>
                    <a:pt x="614870" y="0"/>
                  </a:moveTo>
                  <a:lnTo>
                    <a:pt x="51851" y="516797"/>
                  </a:lnTo>
                  <a:lnTo>
                    <a:pt x="60465" y="526180"/>
                  </a:lnTo>
                  <a:lnTo>
                    <a:pt x="623379" y="9398"/>
                  </a:lnTo>
                  <a:lnTo>
                    <a:pt x="614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3271774"/>
              <a:ext cx="752475" cy="427355"/>
            </a:xfrm>
            <a:custGeom>
              <a:avLst/>
              <a:gdLst/>
              <a:ahLst/>
              <a:cxnLst/>
              <a:rect l="l" t="t" r="r" b="b"/>
              <a:pathLst>
                <a:path w="752475" h="427354">
                  <a:moveTo>
                    <a:pt x="681355" y="0"/>
                  </a:moveTo>
                  <a:lnTo>
                    <a:pt x="71170" y="0"/>
                  </a:lnTo>
                  <a:lnTo>
                    <a:pt x="43467" y="5595"/>
                  </a:lnTo>
                  <a:lnTo>
                    <a:pt x="20845" y="20859"/>
                  </a:lnTo>
                  <a:lnTo>
                    <a:pt x="5592" y="43505"/>
                  </a:lnTo>
                  <a:lnTo>
                    <a:pt x="0" y="71247"/>
                  </a:lnTo>
                  <a:lnTo>
                    <a:pt x="0" y="355981"/>
                  </a:lnTo>
                  <a:lnTo>
                    <a:pt x="5592" y="383649"/>
                  </a:lnTo>
                  <a:lnTo>
                    <a:pt x="20845" y="406257"/>
                  </a:lnTo>
                  <a:lnTo>
                    <a:pt x="43467" y="421507"/>
                  </a:lnTo>
                  <a:lnTo>
                    <a:pt x="71170" y="427100"/>
                  </a:lnTo>
                  <a:lnTo>
                    <a:pt x="681355" y="427100"/>
                  </a:lnTo>
                  <a:lnTo>
                    <a:pt x="709023" y="421507"/>
                  </a:lnTo>
                  <a:lnTo>
                    <a:pt x="731631" y="406257"/>
                  </a:lnTo>
                  <a:lnTo>
                    <a:pt x="746881" y="383649"/>
                  </a:lnTo>
                  <a:lnTo>
                    <a:pt x="752475" y="355981"/>
                  </a:lnTo>
                  <a:lnTo>
                    <a:pt x="752475" y="71247"/>
                  </a:lnTo>
                  <a:lnTo>
                    <a:pt x="746881" y="43505"/>
                  </a:lnTo>
                  <a:lnTo>
                    <a:pt x="731631" y="20859"/>
                  </a:lnTo>
                  <a:lnTo>
                    <a:pt x="709023" y="5595"/>
                  </a:lnTo>
                  <a:lnTo>
                    <a:pt x="681355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20975" y="3254438"/>
            <a:ext cx="1025525" cy="3479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5701" y="4225925"/>
            <a:ext cx="106235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Income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41701" y="5194300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537" y="0"/>
                </a:moveTo>
                <a:lnTo>
                  <a:pt x="75311" y="0"/>
                </a:lnTo>
                <a:lnTo>
                  <a:pt x="45970" y="5927"/>
                </a:lnTo>
                <a:lnTo>
                  <a:pt x="22034" y="22082"/>
                </a:lnTo>
                <a:lnTo>
                  <a:pt x="5909" y="46023"/>
                </a:lnTo>
                <a:lnTo>
                  <a:pt x="0" y="75311"/>
                </a:lnTo>
                <a:lnTo>
                  <a:pt x="0" y="373888"/>
                </a:lnTo>
                <a:lnTo>
                  <a:pt x="5909" y="403233"/>
                </a:lnTo>
                <a:lnTo>
                  <a:pt x="22034" y="427191"/>
                </a:lnTo>
                <a:lnTo>
                  <a:pt x="45970" y="443341"/>
                </a:lnTo>
                <a:lnTo>
                  <a:pt x="75311" y="449262"/>
                </a:lnTo>
                <a:lnTo>
                  <a:pt x="613537" y="449262"/>
                </a:lnTo>
                <a:lnTo>
                  <a:pt x="642897" y="443341"/>
                </a:lnTo>
                <a:lnTo>
                  <a:pt x="666876" y="427191"/>
                </a:lnTo>
                <a:lnTo>
                  <a:pt x="683045" y="403233"/>
                </a:lnTo>
                <a:lnTo>
                  <a:pt x="688975" y="373888"/>
                </a:lnTo>
                <a:lnTo>
                  <a:pt x="688975" y="75311"/>
                </a:lnTo>
                <a:lnTo>
                  <a:pt x="683045" y="46023"/>
                </a:lnTo>
                <a:lnTo>
                  <a:pt x="666876" y="22082"/>
                </a:lnTo>
                <a:lnTo>
                  <a:pt x="642897" y="5927"/>
                </a:lnTo>
                <a:lnTo>
                  <a:pt x="61353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17901" y="5223764"/>
            <a:ext cx="4324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04925" y="5214873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3255" y="0"/>
                </a:moveTo>
                <a:lnTo>
                  <a:pt x="74294" y="0"/>
                </a:lnTo>
                <a:lnTo>
                  <a:pt x="45380" y="5859"/>
                </a:lnTo>
                <a:lnTo>
                  <a:pt x="21764" y="21828"/>
                </a:lnTo>
                <a:lnTo>
                  <a:pt x="5840" y="45487"/>
                </a:lnTo>
                <a:lnTo>
                  <a:pt x="0" y="74422"/>
                </a:lnTo>
                <a:lnTo>
                  <a:pt x="0" y="371856"/>
                </a:lnTo>
                <a:lnTo>
                  <a:pt x="5840" y="400764"/>
                </a:lnTo>
                <a:lnTo>
                  <a:pt x="21764" y="424381"/>
                </a:lnTo>
                <a:lnTo>
                  <a:pt x="45380" y="440309"/>
                </a:lnTo>
                <a:lnTo>
                  <a:pt x="74294" y="446150"/>
                </a:lnTo>
                <a:lnTo>
                  <a:pt x="643255" y="446150"/>
                </a:lnTo>
                <a:lnTo>
                  <a:pt x="672169" y="440309"/>
                </a:lnTo>
                <a:lnTo>
                  <a:pt x="695785" y="424381"/>
                </a:lnTo>
                <a:lnTo>
                  <a:pt x="711709" y="400764"/>
                </a:lnTo>
                <a:lnTo>
                  <a:pt x="717550" y="371856"/>
                </a:lnTo>
                <a:lnTo>
                  <a:pt x="717550" y="74422"/>
                </a:lnTo>
                <a:lnTo>
                  <a:pt x="711709" y="45487"/>
                </a:lnTo>
                <a:lnTo>
                  <a:pt x="695785" y="21828"/>
                </a:lnTo>
                <a:lnTo>
                  <a:pt x="672169" y="5859"/>
                </a:lnTo>
                <a:lnTo>
                  <a:pt x="643255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4602" y="522676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3775" y="328345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0800" y="4259326"/>
            <a:ext cx="752475" cy="466725"/>
          </a:xfrm>
          <a:custGeom>
            <a:avLst/>
            <a:gdLst/>
            <a:ahLst/>
            <a:cxnLst/>
            <a:rect l="l" t="t" r="r" b="b"/>
            <a:pathLst>
              <a:path w="752475" h="466725">
                <a:moveTo>
                  <a:pt x="674624" y="0"/>
                </a:moveTo>
                <a:lnTo>
                  <a:pt x="77850" y="0"/>
                </a:lnTo>
                <a:lnTo>
                  <a:pt x="47523" y="6107"/>
                </a:lnTo>
                <a:lnTo>
                  <a:pt x="22780" y="22764"/>
                </a:lnTo>
                <a:lnTo>
                  <a:pt x="6109" y="47470"/>
                </a:lnTo>
                <a:lnTo>
                  <a:pt x="0" y="77724"/>
                </a:lnTo>
                <a:lnTo>
                  <a:pt x="0" y="388874"/>
                </a:lnTo>
                <a:lnTo>
                  <a:pt x="6109" y="419147"/>
                </a:lnTo>
                <a:lnTo>
                  <a:pt x="22780" y="443896"/>
                </a:lnTo>
                <a:lnTo>
                  <a:pt x="47523" y="460597"/>
                </a:lnTo>
                <a:lnTo>
                  <a:pt x="77850" y="466725"/>
                </a:lnTo>
                <a:lnTo>
                  <a:pt x="674624" y="466725"/>
                </a:lnTo>
                <a:lnTo>
                  <a:pt x="704951" y="460597"/>
                </a:lnTo>
                <a:lnTo>
                  <a:pt x="729694" y="443896"/>
                </a:lnTo>
                <a:lnTo>
                  <a:pt x="746365" y="419147"/>
                </a:lnTo>
                <a:lnTo>
                  <a:pt x="752475" y="388874"/>
                </a:lnTo>
                <a:lnTo>
                  <a:pt x="752475" y="77724"/>
                </a:lnTo>
                <a:lnTo>
                  <a:pt x="746365" y="47470"/>
                </a:lnTo>
                <a:lnTo>
                  <a:pt x="729694" y="22764"/>
                </a:lnTo>
                <a:lnTo>
                  <a:pt x="704951" y="6107"/>
                </a:lnTo>
                <a:lnTo>
                  <a:pt x="67462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50029" y="4288663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002" y="2715005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6498" y="2715005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2100" y="3653409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9645" y="3688460"/>
            <a:ext cx="150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Single,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3017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9826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024737" y="1647700"/>
          <a:ext cx="3449315" cy="859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2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2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43815" indent="17780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87630" indent="-15240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45085" indent="9525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34290" indent="-10160">
                        <a:lnSpc>
                          <a:spcPts val="162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Defau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34"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80K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4996586" y="2496638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5644" y="1107694"/>
            <a:ext cx="1150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006B60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006B6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B6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48200" y="25908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30060" y="39987"/>
                </a:moveTo>
                <a:lnTo>
                  <a:pt x="1189736" y="70865"/>
                </a:lnTo>
                <a:lnTo>
                  <a:pt x="1199388" y="83438"/>
                </a:lnTo>
                <a:lnTo>
                  <a:pt x="1239693" y="52575"/>
                </a:lnTo>
                <a:lnTo>
                  <a:pt x="1230060" y="39987"/>
                </a:lnTo>
                <a:close/>
              </a:path>
              <a:path w="1295400" h="990600">
                <a:moveTo>
                  <a:pt x="1279672" y="32258"/>
                </a:moveTo>
                <a:lnTo>
                  <a:pt x="1240154" y="32258"/>
                </a:lnTo>
                <a:lnTo>
                  <a:pt x="1249807" y="44830"/>
                </a:lnTo>
                <a:lnTo>
                  <a:pt x="1239693" y="52575"/>
                </a:lnTo>
                <a:lnTo>
                  <a:pt x="1258062" y="76580"/>
                </a:lnTo>
                <a:lnTo>
                  <a:pt x="1279672" y="32258"/>
                </a:lnTo>
                <a:close/>
              </a:path>
              <a:path w="1295400" h="990600">
                <a:moveTo>
                  <a:pt x="1240154" y="32258"/>
                </a:moveTo>
                <a:lnTo>
                  <a:pt x="1230060" y="39987"/>
                </a:lnTo>
                <a:lnTo>
                  <a:pt x="1239693" y="52575"/>
                </a:lnTo>
                <a:lnTo>
                  <a:pt x="1249807" y="44830"/>
                </a:lnTo>
                <a:lnTo>
                  <a:pt x="1240154" y="32258"/>
                </a:lnTo>
                <a:close/>
              </a:path>
              <a:path w="1295400" h="990600">
                <a:moveTo>
                  <a:pt x="1295400" y="0"/>
                </a:moveTo>
                <a:lnTo>
                  <a:pt x="1211707" y="16001"/>
                </a:lnTo>
                <a:lnTo>
                  <a:pt x="1230060" y="39987"/>
                </a:lnTo>
                <a:lnTo>
                  <a:pt x="1240154" y="32258"/>
                </a:lnTo>
                <a:lnTo>
                  <a:pt x="1279672" y="32258"/>
                </a:lnTo>
                <a:lnTo>
                  <a:pt x="1295400" y="0"/>
                </a:lnTo>
                <a:close/>
              </a:path>
              <a:path w="1295400" h="990600">
                <a:moveTo>
                  <a:pt x="1151889" y="99822"/>
                </a:moveTo>
                <a:lnTo>
                  <a:pt x="1101471" y="138302"/>
                </a:lnTo>
                <a:lnTo>
                  <a:pt x="1111123" y="151002"/>
                </a:lnTo>
                <a:lnTo>
                  <a:pt x="1161541" y="112395"/>
                </a:lnTo>
                <a:lnTo>
                  <a:pt x="1151889" y="99822"/>
                </a:lnTo>
                <a:close/>
              </a:path>
              <a:path w="1295400" h="990600">
                <a:moveTo>
                  <a:pt x="1063625" y="167259"/>
                </a:moveTo>
                <a:lnTo>
                  <a:pt x="1013205" y="205866"/>
                </a:lnTo>
                <a:lnTo>
                  <a:pt x="1022730" y="218439"/>
                </a:lnTo>
                <a:lnTo>
                  <a:pt x="1073277" y="179832"/>
                </a:lnTo>
                <a:lnTo>
                  <a:pt x="1063625" y="167259"/>
                </a:lnTo>
                <a:close/>
              </a:path>
              <a:path w="1295400" h="990600">
                <a:moveTo>
                  <a:pt x="975360" y="234823"/>
                </a:moveTo>
                <a:lnTo>
                  <a:pt x="924813" y="273303"/>
                </a:lnTo>
                <a:lnTo>
                  <a:pt x="934465" y="286003"/>
                </a:lnTo>
                <a:lnTo>
                  <a:pt x="985012" y="247396"/>
                </a:lnTo>
                <a:lnTo>
                  <a:pt x="975360" y="234823"/>
                </a:lnTo>
                <a:close/>
              </a:path>
              <a:path w="1295400" h="990600">
                <a:moveTo>
                  <a:pt x="887095" y="302260"/>
                </a:moveTo>
                <a:lnTo>
                  <a:pt x="836549" y="340867"/>
                </a:lnTo>
                <a:lnTo>
                  <a:pt x="846201" y="353440"/>
                </a:lnTo>
                <a:lnTo>
                  <a:pt x="896747" y="314833"/>
                </a:lnTo>
                <a:lnTo>
                  <a:pt x="887095" y="302260"/>
                </a:lnTo>
                <a:close/>
              </a:path>
              <a:path w="1295400" h="990600">
                <a:moveTo>
                  <a:pt x="798829" y="369824"/>
                </a:moveTo>
                <a:lnTo>
                  <a:pt x="748284" y="408304"/>
                </a:lnTo>
                <a:lnTo>
                  <a:pt x="757936" y="421004"/>
                </a:lnTo>
                <a:lnTo>
                  <a:pt x="808354" y="382397"/>
                </a:lnTo>
                <a:lnTo>
                  <a:pt x="798829" y="369824"/>
                </a:lnTo>
                <a:close/>
              </a:path>
              <a:path w="1295400" h="990600">
                <a:moveTo>
                  <a:pt x="710438" y="437261"/>
                </a:moveTo>
                <a:lnTo>
                  <a:pt x="660019" y="475869"/>
                </a:lnTo>
                <a:lnTo>
                  <a:pt x="669671" y="488441"/>
                </a:lnTo>
                <a:lnTo>
                  <a:pt x="720089" y="449834"/>
                </a:lnTo>
                <a:lnTo>
                  <a:pt x="710438" y="437261"/>
                </a:lnTo>
                <a:close/>
              </a:path>
              <a:path w="1295400" h="990600">
                <a:moveTo>
                  <a:pt x="622173" y="504825"/>
                </a:moveTo>
                <a:lnTo>
                  <a:pt x="571753" y="543305"/>
                </a:lnTo>
                <a:lnTo>
                  <a:pt x="581405" y="556005"/>
                </a:lnTo>
                <a:lnTo>
                  <a:pt x="631825" y="517398"/>
                </a:lnTo>
                <a:lnTo>
                  <a:pt x="622173" y="504825"/>
                </a:lnTo>
                <a:close/>
              </a:path>
              <a:path w="1295400" h="990600">
                <a:moveTo>
                  <a:pt x="533908" y="572262"/>
                </a:moveTo>
                <a:lnTo>
                  <a:pt x="483488" y="610870"/>
                </a:lnTo>
                <a:lnTo>
                  <a:pt x="493140" y="623442"/>
                </a:lnTo>
                <a:lnTo>
                  <a:pt x="543560" y="584962"/>
                </a:lnTo>
                <a:lnTo>
                  <a:pt x="533908" y="572262"/>
                </a:lnTo>
                <a:close/>
              </a:path>
              <a:path w="1295400" h="990600">
                <a:moveTo>
                  <a:pt x="445642" y="639826"/>
                </a:moveTo>
                <a:lnTo>
                  <a:pt x="395224" y="678307"/>
                </a:lnTo>
                <a:lnTo>
                  <a:pt x="404875" y="691007"/>
                </a:lnTo>
                <a:lnTo>
                  <a:pt x="455295" y="652399"/>
                </a:lnTo>
                <a:lnTo>
                  <a:pt x="445642" y="639826"/>
                </a:lnTo>
                <a:close/>
              </a:path>
              <a:path w="1295400" h="990600">
                <a:moveTo>
                  <a:pt x="357377" y="707263"/>
                </a:moveTo>
                <a:lnTo>
                  <a:pt x="306959" y="745871"/>
                </a:lnTo>
                <a:lnTo>
                  <a:pt x="316611" y="758444"/>
                </a:lnTo>
                <a:lnTo>
                  <a:pt x="367029" y="719963"/>
                </a:lnTo>
                <a:lnTo>
                  <a:pt x="357377" y="707263"/>
                </a:lnTo>
                <a:close/>
              </a:path>
              <a:path w="1295400" h="990600">
                <a:moveTo>
                  <a:pt x="269113" y="774826"/>
                </a:moveTo>
                <a:lnTo>
                  <a:pt x="218694" y="813308"/>
                </a:lnTo>
                <a:lnTo>
                  <a:pt x="228346" y="826008"/>
                </a:lnTo>
                <a:lnTo>
                  <a:pt x="278764" y="787400"/>
                </a:lnTo>
                <a:lnTo>
                  <a:pt x="269113" y="774826"/>
                </a:lnTo>
                <a:close/>
              </a:path>
              <a:path w="1295400" h="990600">
                <a:moveTo>
                  <a:pt x="180848" y="842263"/>
                </a:moveTo>
                <a:lnTo>
                  <a:pt x="130428" y="880872"/>
                </a:lnTo>
                <a:lnTo>
                  <a:pt x="140080" y="893445"/>
                </a:lnTo>
                <a:lnTo>
                  <a:pt x="190500" y="854963"/>
                </a:lnTo>
                <a:lnTo>
                  <a:pt x="180848" y="842263"/>
                </a:lnTo>
                <a:close/>
              </a:path>
              <a:path w="1295400" h="990600">
                <a:moveTo>
                  <a:pt x="37337" y="914019"/>
                </a:moveTo>
                <a:lnTo>
                  <a:pt x="0" y="990600"/>
                </a:lnTo>
                <a:lnTo>
                  <a:pt x="83692" y="974598"/>
                </a:lnTo>
                <a:lnTo>
                  <a:pt x="71253" y="958341"/>
                </a:lnTo>
                <a:lnTo>
                  <a:pt x="55245" y="958341"/>
                </a:lnTo>
                <a:lnTo>
                  <a:pt x="45592" y="945769"/>
                </a:lnTo>
                <a:lnTo>
                  <a:pt x="55711" y="938029"/>
                </a:lnTo>
                <a:lnTo>
                  <a:pt x="37337" y="914019"/>
                </a:lnTo>
                <a:close/>
              </a:path>
              <a:path w="1295400" h="990600">
                <a:moveTo>
                  <a:pt x="55711" y="938029"/>
                </a:moveTo>
                <a:lnTo>
                  <a:pt x="45592" y="945769"/>
                </a:lnTo>
                <a:lnTo>
                  <a:pt x="55245" y="958341"/>
                </a:lnTo>
                <a:lnTo>
                  <a:pt x="65343" y="950617"/>
                </a:lnTo>
                <a:lnTo>
                  <a:pt x="55711" y="938029"/>
                </a:lnTo>
                <a:close/>
              </a:path>
              <a:path w="1295400" h="990600">
                <a:moveTo>
                  <a:pt x="65343" y="950617"/>
                </a:moveTo>
                <a:lnTo>
                  <a:pt x="55245" y="958341"/>
                </a:lnTo>
                <a:lnTo>
                  <a:pt x="71253" y="958341"/>
                </a:lnTo>
                <a:lnTo>
                  <a:pt x="65343" y="950617"/>
                </a:lnTo>
                <a:close/>
              </a:path>
              <a:path w="1295400" h="990600">
                <a:moveTo>
                  <a:pt x="92583" y="909827"/>
                </a:moveTo>
                <a:lnTo>
                  <a:pt x="55711" y="938029"/>
                </a:lnTo>
                <a:lnTo>
                  <a:pt x="65343" y="950617"/>
                </a:lnTo>
                <a:lnTo>
                  <a:pt x="102235" y="922401"/>
                </a:lnTo>
                <a:lnTo>
                  <a:pt x="92583" y="9098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06550" y="2362200"/>
            <a:ext cx="1027430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95580" marR="187960" indent="36195">
              <a:lnSpc>
                <a:spcPct val="100000"/>
              </a:lnSpc>
              <a:spcBef>
                <a:spcPts val="325"/>
              </a:spcBef>
            </a:pPr>
            <a:r>
              <a:rPr sz="1600" b="1" spc="-10" dirty="0">
                <a:solidFill>
                  <a:srgbClr val="2C1892"/>
                </a:solidFill>
                <a:latin typeface="Arial"/>
                <a:cs typeface="Arial"/>
              </a:rPr>
              <a:t>Home  </a:t>
            </a:r>
            <a:r>
              <a:rPr sz="1600" b="1" spc="-15" dirty="0">
                <a:solidFill>
                  <a:srgbClr val="2C1892"/>
                </a:solidFill>
                <a:latin typeface="Arial"/>
                <a:cs typeface="Arial"/>
              </a:rPr>
              <a:t>O</a:t>
            </a:r>
            <a:r>
              <a:rPr sz="1600" b="1" spc="35" dirty="0">
                <a:solidFill>
                  <a:srgbClr val="2C1892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5133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Apply </a:t>
            </a:r>
            <a:r>
              <a:rPr spc="-5" dirty="0"/>
              <a:t>Model </a:t>
            </a:r>
            <a:r>
              <a:rPr dirty="0"/>
              <a:t>to </a:t>
            </a:r>
            <a:r>
              <a:rPr spc="-5" dirty="0"/>
              <a:t>Test</a:t>
            </a:r>
            <a:r>
              <a:rPr spc="-90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2892932" y="4548885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8" y="580590"/>
                </a:moveTo>
                <a:lnTo>
                  <a:pt x="208280" y="592708"/>
                </a:lnTo>
                <a:lnTo>
                  <a:pt x="272542" y="648588"/>
                </a:lnTo>
                <a:lnTo>
                  <a:pt x="276578" y="592327"/>
                </a:lnTo>
                <a:lnTo>
                  <a:pt x="242443" y="592327"/>
                </a:lnTo>
                <a:lnTo>
                  <a:pt x="237598" y="580590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8" y="580590"/>
                </a:lnTo>
                <a:lnTo>
                  <a:pt x="242443" y="592327"/>
                </a:lnTo>
                <a:lnTo>
                  <a:pt x="254127" y="587501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7" y="587501"/>
                </a:lnTo>
                <a:lnTo>
                  <a:pt x="242443" y="592327"/>
                </a:lnTo>
                <a:lnTo>
                  <a:pt x="276578" y="592327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4" y="0"/>
                </a:moveTo>
                <a:lnTo>
                  <a:pt x="0" y="4952"/>
                </a:lnTo>
                <a:lnTo>
                  <a:pt x="237598" y="580590"/>
                </a:lnTo>
                <a:lnTo>
                  <a:pt x="249281" y="575760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001" y="4548251"/>
            <a:ext cx="361315" cy="649605"/>
          </a:xfrm>
          <a:custGeom>
            <a:avLst/>
            <a:gdLst/>
            <a:ahLst/>
            <a:cxnLst/>
            <a:rect l="l" t="t" r="r" b="b"/>
            <a:pathLst>
              <a:path w="361314" h="649604">
                <a:moveTo>
                  <a:pt x="3301" y="564134"/>
                </a:moveTo>
                <a:lnTo>
                  <a:pt x="0" y="649224"/>
                </a:lnTo>
                <a:lnTo>
                  <a:pt x="70104" y="600837"/>
                </a:lnTo>
                <a:lnTo>
                  <a:pt x="62476" y="596646"/>
                </a:lnTo>
                <a:lnTo>
                  <a:pt x="36068" y="596646"/>
                </a:lnTo>
                <a:lnTo>
                  <a:pt x="25018" y="590550"/>
                </a:lnTo>
                <a:lnTo>
                  <a:pt x="31139" y="579428"/>
                </a:lnTo>
                <a:lnTo>
                  <a:pt x="3301" y="564134"/>
                </a:lnTo>
                <a:close/>
              </a:path>
              <a:path w="361314" h="649604">
                <a:moveTo>
                  <a:pt x="31139" y="579428"/>
                </a:moveTo>
                <a:lnTo>
                  <a:pt x="25018" y="590550"/>
                </a:lnTo>
                <a:lnTo>
                  <a:pt x="36068" y="596646"/>
                </a:lnTo>
                <a:lnTo>
                  <a:pt x="42200" y="585505"/>
                </a:lnTo>
                <a:lnTo>
                  <a:pt x="31139" y="579428"/>
                </a:lnTo>
                <a:close/>
              </a:path>
              <a:path w="361314" h="649604">
                <a:moveTo>
                  <a:pt x="42200" y="585505"/>
                </a:moveTo>
                <a:lnTo>
                  <a:pt x="36068" y="596646"/>
                </a:lnTo>
                <a:lnTo>
                  <a:pt x="62476" y="596646"/>
                </a:lnTo>
                <a:lnTo>
                  <a:pt x="42200" y="585505"/>
                </a:lnTo>
                <a:close/>
              </a:path>
              <a:path w="361314" h="649604">
                <a:moveTo>
                  <a:pt x="350012" y="0"/>
                </a:moveTo>
                <a:lnTo>
                  <a:pt x="31139" y="579428"/>
                </a:lnTo>
                <a:lnTo>
                  <a:pt x="42200" y="585505"/>
                </a:lnTo>
                <a:lnTo>
                  <a:pt x="361061" y="6223"/>
                </a:lnTo>
                <a:lnTo>
                  <a:pt x="350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7026" y="3573017"/>
            <a:ext cx="448309" cy="653415"/>
          </a:xfrm>
          <a:custGeom>
            <a:avLst/>
            <a:gdLst/>
            <a:ahLst/>
            <a:cxnLst/>
            <a:rect l="l" t="t" r="r" b="b"/>
            <a:pathLst>
              <a:path w="448310" h="653414">
                <a:moveTo>
                  <a:pt x="11430" y="568452"/>
                </a:moveTo>
                <a:lnTo>
                  <a:pt x="0" y="652907"/>
                </a:lnTo>
                <a:lnTo>
                  <a:pt x="74294" y="611378"/>
                </a:lnTo>
                <a:lnTo>
                  <a:pt x="63507" y="604012"/>
                </a:lnTo>
                <a:lnTo>
                  <a:pt x="41021" y="604012"/>
                </a:lnTo>
                <a:lnTo>
                  <a:pt x="30480" y="596900"/>
                </a:lnTo>
                <a:lnTo>
                  <a:pt x="37665" y="586366"/>
                </a:lnTo>
                <a:lnTo>
                  <a:pt x="11430" y="568452"/>
                </a:lnTo>
                <a:close/>
              </a:path>
              <a:path w="448310" h="653414">
                <a:moveTo>
                  <a:pt x="37665" y="586366"/>
                </a:moveTo>
                <a:lnTo>
                  <a:pt x="30480" y="596900"/>
                </a:lnTo>
                <a:lnTo>
                  <a:pt x="41021" y="604012"/>
                </a:lnTo>
                <a:lnTo>
                  <a:pt x="48166" y="593536"/>
                </a:lnTo>
                <a:lnTo>
                  <a:pt x="37665" y="586366"/>
                </a:lnTo>
                <a:close/>
              </a:path>
              <a:path w="448310" h="653414">
                <a:moveTo>
                  <a:pt x="48166" y="593536"/>
                </a:moveTo>
                <a:lnTo>
                  <a:pt x="41021" y="604012"/>
                </a:lnTo>
                <a:lnTo>
                  <a:pt x="63507" y="604012"/>
                </a:lnTo>
                <a:lnTo>
                  <a:pt x="48166" y="593536"/>
                </a:lnTo>
                <a:close/>
              </a:path>
              <a:path w="448310" h="653414">
                <a:moveTo>
                  <a:pt x="437642" y="0"/>
                </a:moveTo>
                <a:lnTo>
                  <a:pt x="37665" y="586366"/>
                </a:lnTo>
                <a:lnTo>
                  <a:pt x="48166" y="593536"/>
                </a:lnTo>
                <a:lnTo>
                  <a:pt x="448056" y="7239"/>
                </a:lnTo>
                <a:lnTo>
                  <a:pt x="437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0967" y="3564509"/>
            <a:ext cx="546735" cy="661670"/>
          </a:xfrm>
          <a:custGeom>
            <a:avLst/>
            <a:gdLst/>
            <a:ahLst/>
            <a:cxnLst/>
            <a:rect l="l" t="t" r="r" b="b"/>
            <a:pathLst>
              <a:path w="546735" h="661670">
                <a:moveTo>
                  <a:pt x="459358" y="585089"/>
                </a:moveTo>
                <a:lnTo>
                  <a:pt x="429895" y="609218"/>
                </a:lnTo>
                <a:lnTo>
                  <a:pt x="546481" y="661415"/>
                </a:lnTo>
                <a:lnTo>
                  <a:pt x="532542" y="599820"/>
                </a:lnTo>
                <a:lnTo>
                  <a:pt x="471424" y="599820"/>
                </a:lnTo>
                <a:lnTo>
                  <a:pt x="459358" y="585089"/>
                </a:lnTo>
                <a:close/>
              </a:path>
              <a:path w="546735" h="661670">
                <a:moveTo>
                  <a:pt x="488823" y="560958"/>
                </a:moveTo>
                <a:lnTo>
                  <a:pt x="459358" y="585089"/>
                </a:lnTo>
                <a:lnTo>
                  <a:pt x="471424" y="599820"/>
                </a:lnTo>
                <a:lnTo>
                  <a:pt x="500888" y="575690"/>
                </a:lnTo>
                <a:lnTo>
                  <a:pt x="488823" y="560958"/>
                </a:lnTo>
                <a:close/>
              </a:path>
              <a:path w="546735" h="661670">
                <a:moveTo>
                  <a:pt x="518287" y="536828"/>
                </a:moveTo>
                <a:lnTo>
                  <a:pt x="488823" y="560958"/>
                </a:lnTo>
                <a:lnTo>
                  <a:pt x="500888" y="575690"/>
                </a:lnTo>
                <a:lnTo>
                  <a:pt x="471424" y="599820"/>
                </a:lnTo>
                <a:lnTo>
                  <a:pt x="532542" y="599820"/>
                </a:lnTo>
                <a:lnTo>
                  <a:pt x="518287" y="536828"/>
                </a:lnTo>
                <a:close/>
              </a:path>
              <a:path w="546735" h="661670">
                <a:moveTo>
                  <a:pt x="29464" y="0"/>
                </a:moveTo>
                <a:lnTo>
                  <a:pt x="0" y="24256"/>
                </a:lnTo>
                <a:lnTo>
                  <a:pt x="459358" y="585089"/>
                </a:lnTo>
                <a:lnTo>
                  <a:pt x="488823" y="560958"/>
                </a:lnTo>
                <a:lnTo>
                  <a:pt x="29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1872" y="2671952"/>
            <a:ext cx="633730" cy="582930"/>
          </a:xfrm>
          <a:custGeom>
            <a:avLst/>
            <a:gdLst/>
            <a:ahLst/>
            <a:cxnLst/>
            <a:rect l="l" t="t" r="r" b="b"/>
            <a:pathLst>
              <a:path w="633730" h="582929">
                <a:moveTo>
                  <a:pt x="536442" y="519220"/>
                </a:moveTo>
                <a:lnTo>
                  <a:pt x="510666" y="547370"/>
                </a:lnTo>
                <a:lnTo>
                  <a:pt x="633602" y="582422"/>
                </a:lnTo>
                <a:lnTo>
                  <a:pt x="614342" y="532130"/>
                </a:lnTo>
                <a:lnTo>
                  <a:pt x="550544" y="532130"/>
                </a:lnTo>
                <a:lnTo>
                  <a:pt x="536442" y="519220"/>
                </a:lnTo>
                <a:close/>
              </a:path>
              <a:path w="633730" h="582929">
                <a:moveTo>
                  <a:pt x="562124" y="491173"/>
                </a:moveTo>
                <a:lnTo>
                  <a:pt x="536442" y="519220"/>
                </a:lnTo>
                <a:lnTo>
                  <a:pt x="550544" y="532130"/>
                </a:lnTo>
                <a:lnTo>
                  <a:pt x="576198" y="504063"/>
                </a:lnTo>
                <a:lnTo>
                  <a:pt x="562124" y="491173"/>
                </a:lnTo>
                <a:close/>
              </a:path>
              <a:path w="633730" h="582929">
                <a:moveTo>
                  <a:pt x="587882" y="463042"/>
                </a:moveTo>
                <a:lnTo>
                  <a:pt x="562124" y="491173"/>
                </a:lnTo>
                <a:lnTo>
                  <a:pt x="576198" y="504063"/>
                </a:lnTo>
                <a:lnTo>
                  <a:pt x="550544" y="532130"/>
                </a:lnTo>
                <a:lnTo>
                  <a:pt x="614342" y="532130"/>
                </a:lnTo>
                <a:lnTo>
                  <a:pt x="587882" y="463042"/>
                </a:lnTo>
                <a:close/>
              </a:path>
              <a:path w="633730" h="582929">
                <a:moveTo>
                  <a:pt x="25780" y="0"/>
                </a:moveTo>
                <a:lnTo>
                  <a:pt x="0" y="28194"/>
                </a:lnTo>
                <a:lnTo>
                  <a:pt x="536442" y="519220"/>
                </a:lnTo>
                <a:lnTo>
                  <a:pt x="562124" y="491173"/>
                </a:lnTo>
                <a:lnTo>
                  <a:pt x="25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5800" y="2681351"/>
            <a:ext cx="977900" cy="1017905"/>
            <a:chOff x="685800" y="2681351"/>
            <a:chExt cx="977900" cy="1017905"/>
          </a:xfrm>
        </p:grpSpPr>
        <p:sp>
          <p:nvSpPr>
            <p:cNvPr id="10" name="object 10"/>
            <p:cNvSpPr/>
            <p:nvPr/>
          </p:nvSpPr>
          <p:spPr>
            <a:xfrm>
              <a:off x="1039812" y="2681351"/>
              <a:ext cx="623570" cy="573405"/>
            </a:xfrm>
            <a:custGeom>
              <a:avLst/>
              <a:gdLst/>
              <a:ahLst/>
              <a:cxnLst/>
              <a:rect l="l" t="t" r="r" b="b"/>
              <a:pathLst>
                <a:path w="623569" h="573404">
                  <a:moveTo>
                    <a:pt x="30365" y="493395"/>
                  </a:moveTo>
                  <a:lnTo>
                    <a:pt x="0" y="573024"/>
                  </a:lnTo>
                  <a:lnTo>
                    <a:pt x="81902" y="549528"/>
                  </a:lnTo>
                  <a:lnTo>
                    <a:pt x="68376" y="534797"/>
                  </a:lnTo>
                  <a:lnTo>
                    <a:pt x="51079" y="534797"/>
                  </a:lnTo>
                  <a:lnTo>
                    <a:pt x="42481" y="525399"/>
                  </a:lnTo>
                  <a:lnTo>
                    <a:pt x="51851" y="516797"/>
                  </a:lnTo>
                  <a:lnTo>
                    <a:pt x="30365" y="493395"/>
                  </a:lnTo>
                  <a:close/>
                </a:path>
                <a:path w="623569" h="573404">
                  <a:moveTo>
                    <a:pt x="51851" y="516797"/>
                  </a:moveTo>
                  <a:lnTo>
                    <a:pt x="42481" y="525399"/>
                  </a:lnTo>
                  <a:lnTo>
                    <a:pt x="51079" y="534797"/>
                  </a:lnTo>
                  <a:lnTo>
                    <a:pt x="60465" y="526180"/>
                  </a:lnTo>
                  <a:lnTo>
                    <a:pt x="51851" y="516797"/>
                  </a:lnTo>
                  <a:close/>
                </a:path>
                <a:path w="623569" h="573404">
                  <a:moveTo>
                    <a:pt x="60465" y="526180"/>
                  </a:moveTo>
                  <a:lnTo>
                    <a:pt x="51079" y="534797"/>
                  </a:lnTo>
                  <a:lnTo>
                    <a:pt x="68376" y="534797"/>
                  </a:lnTo>
                  <a:lnTo>
                    <a:pt x="60465" y="526180"/>
                  </a:lnTo>
                  <a:close/>
                </a:path>
                <a:path w="623569" h="573404">
                  <a:moveTo>
                    <a:pt x="614870" y="0"/>
                  </a:moveTo>
                  <a:lnTo>
                    <a:pt x="51851" y="516797"/>
                  </a:lnTo>
                  <a:lnTo>
                    <a:pt x="60465" y="526180"/>
                  </a:lnTo>
                  <a:lnTo>
                    <a:pt x="623379" y="9398"/>
                  </a:lnTo>
                  <a:lnTo>
                    <a:pt x="614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3271774"/>
              <a:ext cx="752475" cy="427355"/>
            </a:xfrm>
            <a:custGeom>
              <a:avLst/>
              <a:gdLst/>
              <a:ahLst/>
              <a:cxnLst/>
              <a:rect l="l" t="t" r="r" b="b"/>
              <a:pathLst>
                <a:path w="752475" h="427354">
                  <a:moveTo>
                    <a:pt x="681355" y="0"/>
                  </a:moveTo>
                  <a:lnTo>
                    <a:pt x="71170" y="0"/>
                  </a:lnTo>
                  <a:lnTo>
                    <a:pt x="43467" y="5595"/>
                  </a:lnTo>
                  <a:lnTo>
                    <a:pt x="20845" y="20859"/>
                  </a:lnTo>
                  <a:lnTo>
                    <a:pt x="5592" y="43505"/>
                  </a:lnTo>
                  <a:lnTo>
                    <a:pt x="0" y="71247"/>
                  </a:lnTo>
                  <a:lnTo>
                    <a:pt x="0" y="355981"/>
                  </a:lnTo>
                  <a:lnTo>
                    <a:pt x="5592" y="383649"/>
                  </a:lnTo>
                  <a:lnTo>
                    <a:pt x="20845" y="406257"/>
                  </a:lnTo>
                  <a:lnTo>
                    <a:pt x="43467" y="421507"/>
                  </a:lnTo>
                  <a:lnTo>
                    <a:pt x="71170" y="427100"/>
                  </a:lnTo>
                  <a:lnTo>
                    <a:pt x="681355" y="427100"/>
                  </a:lnTo>
                  <a:lnTo>
                    <a:pt x="709023" y="421507"/>
                  </a:lnTo>
                  <a:lnTo>
                    <a:pt x="731631" y="406257"/>
                  </a:lnTo>
                  <a:lnTo>
                    <a:pt x="746881" y="383649"/>
                  </a:lnTo>
                  <a:lnTo>
                    <a:pt x="752475" y="355981"/>
                  </a:lnTo>
                  <a:lnTo>
                    <a:pt x="752475" y="71247"/>
                  </a:lnTo>
                  <a:lnTo>
                    <a:pt x="746881" y="43505"/>
                  </a:lnTo>
                  <a:lnTo>
                    <a:pt x="731631" y="20859"/>
                  </a:lnTo>
                  <a:lnTo>
                    <a:pt x="709023" y="5595"/>
                  </a:lnTo>
                  <a:lnTo>
                    <a:pt x="681355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20975" y="3254438"/>
            <a:ext cx="1025525" cy="3479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5701" y="4225925"/>
            <a:ext cx="106235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Income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41701" y="5194300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537" y="0"/>
                </a:moveTo>
                <a:lnTo>
                  <a:pt x="75311" y="0"/>
                </a:lnTo>
                <a:lnTo>
                  <a:pt x="45970" y="5927"/>
                </a:lnTo>
                <a:lnTo>
                  <a:pt x="22034" y="22082"/>
                </a:lnTo>
                <a:lnTo>
                  <a:pt x="5909" y="46023"/>
                </a:lnTo>
                <a:lnTo>
                  <a:pt x="0" y="75311"/>
                </a:lnTo>
                <a:lnTo>
                  <a:pt x="0" y="373888"/>
                </a:lnTo>
                <a:lnTo>
                  <a:pt x="5909" y="403233"/>
                </a:lnTo>
                <a:lnTo>
                  <a:pt x="22034" y="427191"/>
                </a:lnTo>
                <a:lnTo>
                  <a:pt x="45970" y="443341"/>
                </a:lnTo>
                <a:lnTo>
                  <a:pt x="75311" y="449262"/>
                </a:lnTo>
                <a:lnTo>
                  <a:pt x="613537" y="449262"/>
                </a:lnTo>
                <a:lnTo>
                  <a:pt x="642897" y="443341"/>
                </a:lnTo>
                <a:lnTo>
                  <a:pt x="666876" y="427191"/>
                </a:lnTo>
                <a:lnTo>
                  <a:pt x="683045" y="403233"/>
                </a:lnTo>
                <a:lnTo>
                  <a:pt x="688975" y="373888"/>
                </a:lnTo>
                <a:lnTo>
                  <a:pt x="688975" y="75311"/>
                </a:lnTo>
                <a:lnTo>
                  <a:pt x="683045" y="46023"/>
                </a:lnTo>
                <a:lnTo>
                  <a:pt x="666876" y="22082"/>
                </a:lnTo>
                <a:lnTo>
                  <a:pt x="642897" y="5927"/>
                </a:lnTo>
                <a:lnTo>
                  <a:pt x="61353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17901" y="5223764"/>
            <a:ext cx="4324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04925" y="5214873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3255" y="0"/>
                </a:moveTo>
                <a:lnTo>
                  <a:pt x="74294" y="0"/>
                </a:lnTo>
                <a:lnTo>
                  <a:pt x="45380" y="5859"/>
                </a:lnTo>
                <a:lnTo>
                  <a:pt x="21764" y="21828"/>
                </a:lnTo>
                <a:lnTo>
                  <a:pt x="5840" y="45487"/>
                </a:lnTo>
                <a:lnTo>
                  <a:pt x="0" y="74422"/>
                </a:lnTo>
                <a:lnTo>
                  <a:pt x="0" y="371856"/>
                </a:lnTo>
                <a:lnTo>
                  <a:pt x="5840" y="400764"/>
                </a:lnTo>
                <a:lnTo>
                  <a:pt x="21764" y="424381"/>
                </a:lnTo>
                <a:lnTo>
                  <a:pt x="45380" y="440309"/>
                </a:lnTo>
                <a:lnTo>
                  <a:pt x="74294" y="446150"/>
                </a:lnTo>
                <a:lnTo>
                  <a:pt x="643255" y="446150"/>
                </a:lnTo>
                <a:lnTo>
                  <a:pt x="672169" y="440309"/>
                </a:lnTo>
                <a:lnTo>
                  <a:pt x="695785" y="424381"/>
                </a:lnTo>
                <a:lnTo>
                  <a:pt x="711709" y="400764"/>
                </a:lnTo>
                <a:lnTo>
                  <a:pt x="717550" y="371856"/>
                </a:lnTo>
                <a:lnTo>
                  <a:pt x="717550" y="74422"/>
                </a:lnTo>
                <a:lnTo>
                  <a:pt x="711709" y="45487"/>
                </a:lnTo>
                <a:lnTo>
                  <a:pt x="695785" y="21828"/>
                </a:lnTo>
                <a:lnTo>
                  <a:pt x="672169" y="5859"/>
                </a:lnTo>
                <a:lnTo>
                  <a:pt x="643255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4602" y="522676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3775" y="328345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60800" y="4259326"/>
            <a:ext cx="752475" cy="466725"/>
          </a:xfrm>
          <a:custGeom>
            <a:avLst/>
            <a:gdLst/>
            <a:ahLst/>
            <a:cxnLst/>
            <a:rect l="l" t="t" r="r" b="b"/>
            <a:pathLst>
              <a:path w="752475" h="466725">
                <a:moveTo>
                  <a:pt x="674624" y="0"/>
                </a:moveTo>
                <a:lnTo>
                  <a:pt x="77850" y="0"/>
                </a:lnTo>
                <a:lnTo>
                  <a:pt x="47523" y="6107"/>
                </a:lnTo>
                <a:lnTo>
                  <a:pt x="22780" y="22764"/>
                </a:lnTo>
                <a:lnTo>
                  <a:pt x="6109" y="47470"/>
                </a:lnTo>
                <a:lnTo>
                  <a:pt x="0" y="77724"/>
                </a:lnTo>
                <a:lnTo>
                  <a:pt x="0" y="388874"/>
                </a:lnTo>
                <a:lnTo>
                  <a:pt x="6109" y="419147"/>
                </a:lnTo>
                <a:lnTo>
                  <a:pt x="22780" y="443896"/>
                </a:lnTo>
                <a:lnTo>
                  <a:pt x="47523" y="460597"/>
                </a:lnTo>
                <a:lnTo>
                  <a:pt x="77850" y="466725"/>
                </a:lnTo>
                <a:lnTo>
                  <a:pt x="674624" y="466725"/>
                </a:lnTo>
                <a:lnTo>
                  <a:pt x="704951" y="460597"/>
                </a:lnTo>
                <a:lnTo>
                  <a:pt x="729694" y="443896"/>
                </a:lnTo>
                <a:lnTo>
                  <a:pt x="746365" y="419147"/>
                </a:lnTo>
                <a:lnTo>
                  <a:pt x="752475" y="388874"/>
                </a:lnTo>
                <a:lnTo>
                  <a:pt x="752475" y="77724"/>
                </a:lnTo>
                <a:lnTo>
                  <a:pt x="746365" y="47470"/>
                </a:lnTo>
                <a:lnTo>
                  <a:pt x="729694" y="22764"/>
                </a:lnTo>
                <a:lnTo>
                  <a:pt x="704951" y="6107"/>
                </a:lnTo>
                <a:lnTo>
                  <a:pt x="67462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50029" y="4288663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002" y="2715005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76498" y="2715005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2100" y="3653409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39645" y="3688460"/>
            <a:ext cx="150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Single,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3017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9826" y="4660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025001" y="1648243"/>
          <a:ext cx="3428995" cy="868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6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44450" indent="17780">
                        <a:lnSpc>
                          <a:spcPts val="1630"/>
                        </a:lnSpc>
                        <a:spcBef>
                          <a:spcPts val="300"/>
                        </a:spcBef>
                      </a:pPr>
                      <a:r>
                        <a:rPr sz="14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88265" indent="-15240">
                        <a:lnSpc>
                          <a:spcPts val="163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45085" indent="9525">
                        <a:lnSpc>
                          <a:spcPts val="163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15240" indent="-10160">
                        <a:lnSpc>
                          <a:spcPts val="1630"/>
                        </a:lnSpc>
                        <a:spcBef>
                          <a:spcPts val="3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Defau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40"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80K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4996790" y="2505872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5644" y="1107694"/>
            <a:ext cx="1150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006B60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006B6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B6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91735" y="2590800"/>
            <a:ext cx="3128645" cy="1835785"/>
          </a:xfrm>
          <a:custGeom>
            <a:avLst/>
            <a:gdLst/>
            <a:ahLst/>
            <a:cxnLst/>
            <a:rect l="l" t="t" r="r" b="b"/>
            <a:pathLst>
              <a:path w="3128645" h="1835785">
                <a:moveTo>
                  <a:pt x="3111805" y="25273"/>
                </a:moveTo>
                <a:lnTo>
                  <a:pt x="3069463" y="25273"/>
                </a:lnTo>
                <a:lnTo>
                  <a:pt x="3077464" y="38862"/>
                </a:lnTo>
                <a:lnTo>
                  <a:pt x="3066521" y="45285"/>
                </a:lnTo>
                <a:lnTo>
                  <a:pt x="3081782" y="71374"/>
                </a:lnTo>
                <a:lnTo>
                  <a:pt x="3111805" y="25273"/>
                </a:lnTo>
                <a:close/>
              </a:path>
              <a:path w="3128645" h="1835785">
                <a:moveTo>
                  <a:pt x="3058542" y="31643"/>
                </a:moveTo>
                <a:lnTo>
                  <a:pt x="3014598" y="57276"/>
                </a:lnTo>
                <a:lnTo>
                  <a:pt x="3022727" y="70992"/>
                </a:lnTo>
                <a:lnTo>
                  <a:pt x="3066521" y="45285"/>
                </a:lnTo>
                <a:lnTo>
                  <a:pt x="3058542" y="31643"/>
                </a:lnTo>
                <a:close/>
              </a:path>
              <a:path w="3128645" h="1835785">
                <a:moveTo>
                  <a:pt x="3069463" y="25273"/>
                </a:moveTo>
                <a:lnTo>
                  <a:pt x="3058542" y="31643"/>
                </a:lnTo>
                <a:lnTo>
                  <a:pt x="3066521" y="45285"/>
                </a:lnTo>
                <a:lnTo>
                  <a:pt x="3077464" y="38862"/>
                </a:lnTo>
                <a:lnTo>
                  <a:pt x="3069463" y="25273"/>
                </a:lnTo>
                <a:close/>
              </a:path>
              <a:path w="3128645" h="1835785">
                <a:moveTo>
                  <a:pt x="3128264" y="0"/>
                </a:moveTo>
                <a:lnTo>
                  <a:pt x="3043300" y="5587"/>
                </a:lnTo>
                <a:lnTo>
                  <a:pt x="3058542" y="31643"/>
                </a:lnTo>
                <a:lnTo>
                  <a:pt x="3069463" y="25273"/>
                </a:lnTo>
                <a:lnTo>
                  <a:pt x="3111805" y="25273"/>
                </a:lnTo>
                <a:lnTo>
                  <a:pt x="3128264" y="0"/>
                </a:lnTo>
                <a:close/>
              </a:path>
              <a:path w="3128645" h="1835785">
                <a:moveTo>
                  <a:pt x="2973578" y="81407"/>
                </a:moveTo>
                <a:lnTo>
                  <a:pt x="2918714" y="113411"/>
                </a:lnTo>
                <a:lnTo>
                  <a:pt x="2926715" y="127126"/>
                </a:lnTo>
                <a:lnTo>
                  <a:pt x="2981579" y="95123"/>
                </a:lnTo>
                <a:lnTo>
                  <a:pt x="2973578" y="81407"/>
                </a:lnTo>
                <a:close/>
              </a:path>
              <a:path w="3128645" h="1835785">
                <a:moveTo>
                  <a:pt x="2877692" y="137540"/>
                </a:moveTo>
                <a:lnTo>
                  <a:pt x="2822829" y="169545"/>
                </a:lnTo>
                <a:lnTo>
                  <a:pt x="2830830" y="183261"/>
                </a:lnTo>
                <a:lnTo>
                  <a:pt x="2885693" y="151257"/>
                </a:lnTo>
                <a:lnTo>
                  <a:pt x="2877692" y="137540"/>
                </a:lnTo>
                <a:close/>
              </a:path>
              <a:path w="3128645" h="1835785">
                <a:moveTo>
                  <a:pt x="2781808" y="193675"/>
                </a:moveTo>
                <a:lnTo>
                  <a:pt x="2726943" y="225678"/>
                </a:lnTo>
                <a:lnTo>
                  <a:pt x="2734944" y="239395"/>
                </a:lnTo>
                <a:lnTo>
                  <a:pt x="2789809" y="207390"/>
                </a:lnTo>
                <a:lnTo>
                  <a:pt x="2781808" y="193675"/>
                </a:lnTo>
                <a:close/>
              </a:path>
              <a:path w="3128645" h="1835785">
                <a:moveTo>
                  <a:pt x="2685795" y="249809"/>
                </a:moveTo>
                <a:lnTo>
                  <a:pt x="2631059" y="281813"/>
                </a:lnTo>
                <a:lnTo>
                  <a:pt x="2639060" y="295528"/>
                </a:lnTo>
                <a:lnTo>
                  <a:pt x="2693923" y="263525"/>
                </a:lnTo>
                <a:lnTo>
                  <a:pt x="2685795" y="249809"/>
                </a:lnTo>
                <a:close/>
              </a:path>
              <a:path w="3128645" h="1835785">
                <a:moveTo>
                  <a:pt x="2589911" y="305942"/>
                </a:moveTo>
                <a:lnTo>
                  <a:pt x="2535173" y="337947"/>
                </a:lnTo>
                <a:lnTo>
                  <a:pt x="2543174" y="351663"/>
                </a:lnTo>
                <a:lnTo>
                  <a:pt x="2597912" y="319659"/>
                </a:lnTo>
                <a:lnTo>
                  <a:pt x="2589911" y="305942"/>
                </a:lnTo>
                <a:close/>
              </a:path>
              <a:path w="3128645" h="1835785">
                <a:moveTo>
                  <a:pt x="2494025" y="362076"/>
                </a:moveTo>
                <a:lnTo>
                  <a:pt x="2439289" y="394080"/>
                </a:lnTo>
                <a:lnTo>
                  <a:pt x="2447290" y="407797"/>
                </a:lnTo>
                <a:lnTo>
                  <a:pt x="2502027" y="375792"/>
                </a:lnTo>
                <a:lnTo>
                  <a:pt x="2494025" y="362076"/>
                </a:lnTo>
                <a:close/>
              </a:path>
              <a:path w="3128645" h="1835785">
                <a:moveTo>
                  <a:pt x="2398141" y="418211"/>
                </a:moveTo>
                <a:lnTo>
                  <a:pt x="2343277" y="450214"/>
                </a:lnTo>
                <a:lnTo>
                  <a:pt x="2351405" y="463930"/>
                </a:lnTo>
                <a:lnTo>
                  <a:pt x="2406141" y="431926"/>
                </a:lnTo>
                <a:lnTo>
                  <a:pt x="2398141" y="418211"/>
                </a:lnTo>
                <a:close/>
              </a:path>
              <a:path w="3128645" h="1835785">
                <a:moveTo>
                  <a:pt x="2302256" y="474345"/>
                </a:moveTo>
                <a:lnTo>
                  <a:pt x="2247391" y="506349"/>
                </a:lnTo>
                <a:lnTo>
                  <a:pt x="2255392" y="520064"/>
                </a:lnTo>
                <a:lnTo>
                  <a:pt x="2310257" y="488061"/>
                </a:lnTo>
                <a:lnTo>
                  <a:pt x="2302256" y="474345"/>
                </a:lnTo>
                <a:close/>
              </a:path>
              <a:path w="3128645" h="1835785">
                <a:moveTo>
                  <a:pt x="2206370" y="530478"/>
                </a:moveTo>
                <a:lnTo>
                  <a:pt x="2151507" y="562483"/>
                </a:lnTo>
                <a:lnTo>
                  <a:pt x="2159508" y="576199"/>
                </a:lnTo>
                <a:lnTo>
                  <a:pt x="2214371" y="544195"/>
                </a:lnTo>
                <a:lnTo>
                  <a:pt x="2206370" y="530478"/>
                </a:lnTo>
                <a:close/>
              </a:path>
              <a:path w="3128645" h="1835785">
                <a:moveTo>
                  <a:pt x="2110486" y="586613"/>
                </a:moveTo>
                <a:lnTo>
                  <a:pt x="2055621" y="618744"/>
                </a:lnTo>
                <a:lnTo>
                  <a:pt x="2063622" y="632333"/>
                </a:lnTo>
                <a:lnTo>
                  <a:pt x="2118487" y="600328"/>
                </a:lnTo>
                <a:lnTo>
                  <a:pt x="2110486" y="586613"/>
                </a:lnTo>
                <a:close/>
              </a:path>
              <a:path w="3128645" h="1835785">
                <a:moveTo>
                  <a:pt x="2014473" y="642747"/>
                </a:moveTo>
                <a:lnTo>
                  <a:pt x="1959737" y="674877"/>
                </a:lnTo>
                <a:lnTo>
                  <a:pt x="1967738" y="688466"/>
                </a:lnTo>
                <a:lnTo>
                  <a:pt x="2022602" y="656463"/>
                </a:lnTo>
                <a:lnTo>
                  <a:pt x="2014473" y="642747"/>
                </a:lnTo>
                <a:close/>
              </a:path>
              <a:path w="3128645" h="1835785">
                <a:moveTo>
                  <a:pt x="1918589" y="698880"/>
                </a:moveTo>
                <a:lnTo>
                  <a:pt x="1863852" y="731012"/>
                </a:lnTo>
                <a:lnTo>
                  <a:pt x="1871852" y="744601"/>
                </a:lnTo>
                <a:lnTo>
                  <a:pt x="1926589" y="712597"/>
                </a:lnTo>
                <a:lnTo>
                  <a:pt x="1918589" y="698880"/>
                </a:lnTo>
                <a:close/>
              </a:path>
              <a:path w="3128645" h="1835785">
                <a:moveTo>
                  <a:pt x="1822703" y="755014"/>
                </a:moveTo>
                <a:lnTo>
                  <a:pt x="1767966" y="787146"/>
                </a:lnTo>
                <a:lnTo>
                  <a:pt x="1775967" y="800735"/>
                </a:lnTo>
                <a:lnTo>
                  <a:pt x="1830704" y="768730"/>
                </a:lnTo>
                <a:lnTo>
                  <a:pt x="1822703" y="755014"/>
                </a:lnTo>
                <a:close/>
              </a:path>
              <a:path w="3128645" h="1835785">
                <a:moveTo>
                  <a:pt x="1726818" y="811149"/>
                </a:moveTo>
                <a:lnTo>
                  <a:pt x="1672081" y="843279"/>
                </a:lnTo>
                <a:lnTo>
                  <a:pt x="1680083" y="856996"/>
                </a:lnTo>
                <a:lnTo>
                  <a:pt x="1734819" y="824864"/>
                </a:lnTo>
                <a:lnTo>
                  <a:pt x="1726818" y="811149"/>
                </a:lnTo>
                <a:close/>
              </a:path>
              <a:path w="3128645" h="1835785">
                <a:moveTo>
                  <a:pt x="1630934" y="867283"/>
                </a:moveTo>
                <a:lnTo>
                  <a:pt x="1576069" y="899413"/>
                </a:lnTo>
                <a:lnTo>
                  <a:pt x="1584198" y="913129"/>
                </a:lnTo>
                <a:lnTo>
                  <a:pt x="1638935" y="880999"/>
                </a:lnTo>
                <a:lnTo>
                  <a:pt x="1630934" y="867283"/>
                </a:lnTo>
                <a:close/>
              </a:path>
              <a:path w="3128645" h="1835785">
                <a:moveTo>
                  <a:pt x="1535049" y="923416"/>
                </a:moveTo>
                <a:lnTo>
                  <a:pt x="1480185" y="955548"/>
                </a:lnTo>
                <a:lnTo>
                  <a:pt x="1488186" y="969263"/>
                </a:lnTo>
                <a:lnTo>
                  <a:pt x="1543050" y="937133"/>
                </a:lnTo>
                <a:lnTo>
                  <a:pt x="1535049" y="923416"/>
                </a:lnTo>
                <a:close/>
              </a:path>
              <a:path w="3128645" h="1835785">
                <a:moveTo>
                  <a:pt x="1439164" y="979551"/>
                </a:moveTo>
                <a:lnTo>
                  <a:pt x="1384300" y="1011682"/>
                </a:lnTo>
                <a:lnTo>
                  <a:pt x="1392301" y="1025398"/>
                </a:lnTo>
                <a:lnTo>
                  <a:pt x="1447164" y="993266"/>
                </a:lnTo>
                <a:lnTo>
                  <a:pt x="1439164" y="979551"/>
                </a:lnTo>
                <a:close/>
              </a:path>
              <a:path w="3128645" h="1835785">
                <a:moveTo>
                  <a:pt x="1343152" y="1035685"/>
                </a:moveTo>
                <a:lnTo>
                  <a:pt x="1288414" y="1067816"/>
                </a:lnTo>
                <a:lnTo>
                  <a:pt x="1296415" y="1081532"/>
                </a:lnTo>
                <a:lnTo>
                  <a:pt x="1351279" y="1049401"/>
                </a:lnTo>
                <a:lnTo>
                  <a:pt x="1343152" y="1035685"/>
                </a:lnTo>
                <a:close/>
              </a:path>
              <a:path w="3128645" h="1835785">
                <a:moveTo>
                  <a:pt x="1247266" y="1091819"/>
                </a:moveTo>
                <a:lnTo>
                  <a:pt x="1192529" y="1123950"/>
                </a:lnTo>
                <a:lnTo>
                  <a:pt x="1200530" y="1137666"/>
                </a:lnTo>
                <a:lnTo>
                  <a:pt x="1255267" y="1105535"/>
                </a:lnTo>
                <a:lnTo>
                  <a:pt x="1247266" y="1091819"/>
                </a:lnTo>
                <a:close/>
              </a:path>
              <a:path w="3128645" h="1835785">
                <a:moveTo>
                  <a:pt x="1151381" y="1147952"/>
                </a:moveTo>
                <a:lnTo>
                  <a:pt x="1096644" y="1180083"/>
                </a:lnTo>
                <a:lnTo>
                  <a:pt x="1104646" y="1193800"/>
                </a:lnTo>
                <a:lnTo>
                  <a:pt x="1159383" y="1161669"/>
                </a:lnTo>
                <a:lnTo>
                  <a:pt x="1151381" y="1147952"/>
                </a:lnTo>
                <a:close/>
              </a:path>
              <a:path w="3128645" h="1835785">
                <a:moveTo>
                  <a:pt x="1055497" y="1204087"/>
                </a:moveTo>
                <a:lnTo>
                  <a:pt x="1000760" y="1236218"/>
                </a:lnTo>
                <a:lnTo>
                  <a:pt x="1008761" y="1249933"/>
                </a:lnTo>
                <a:lnTo>
                  <a:pt x="1063498" y="1217802"/>
                </a:lnTo>
                <a:lnTo>
                  <a:pt x="1055497" y="1204087"/>
                </a:lnTo>
                <a:close/>
              </a:path>
              <a:path w="3128645" h="1835785">
                <a:moveTo>
                  <a:pt x="959612" y="1260220"/>
                </a:moveTo>
                <a:lnTo>
                  <a:pt x="904748" y="1292352"/>
                </a:lnTo>
                <a:lnTo>
                  <a:pt x="912876" y="1306068"/>
                </a:lnTo>
                <a:lnTo>
                  <a:pt x="967613" y="1273937"/>
                </a:lnTo>
                <a:lnTo>
                  <a:pt x="959612" y="1260220"/>
                </a:lnTo>
                <a:close/>
              </a:path>
              <a:path w="3128645" h="1835785">
                <a:moveTo>
                  <a:pt x="863726" y="1316355"/>
                </a:moveTo>
                <a:lnTo>
                  <a:pt x="808863" y="1348486"/>
                </a:lnTo>
                <a:lnTo>
                  <a:pt x="816863" y="1362202"/>
                </a:lnTo>
                <a:lnTo>
                  <a:pt x="871727" y="1330070"/>
                </a:lnTo>
                <a:lnTo>
                  <a:pt x="863726" y="1316355"/>
                </a:lnTo>
                <a:close/>
              </a:path>
              <a:path w="3128645" h="1835785">
                <a:moveTo>
                  <a:pt x="767841" y="1372489"/>
                </a:moveTo>
                <a:lnTo>
                  <a:pt x="712977" y="1404620"/>
                </a:lnTo>
                <a:lnTo>
                  <a:pt x="720978" y="1418336"/>
                </a:lnTo>
                <a:lnTo>
                  <a:pt x="775842" y="1386205"/>
                </a:lnTo>
                <a:lnTo>
                  <a:pt x="767841" y="1372489"/>
                </a:lnTo>
                <a:close/>
              </a:path>
              <a:path w="3128645" h="1835785">
                <a:moveTo>
                  <a:pt x="671956" y="1428623"/>
                </a:moveTo>
                <a:lnTo>
                  <a:pt x="617092" y="1460754"/>
                </a:lnTo>
                <a:lnTo>
                  <a:pt x="625093" y="1474470"/>
                </a:lnTo>
                <a:lnTo>
                  <a:pt x="679958" y="1442339"/>
                </a:lnTo>
                <a:lnTo>
                  <a:pt x="671956" y="1428623"/>
                </a:lnTo>
                <a:close/>
              </a:path>
              <a:path w="3128645" h="1835785">
                <a:moveTo>
                  <a:pt x="575944" y="1484757"/>
                </a:moveTo>
                <a:lnTo>
                  <a:pt x="521208" y="1516888"/>
                </a:lnTo>
                <a:lnTo>
                  <a:pt x="529209" y="1530604"/>
                </a:lnTo>
                <a:lnTo>
                  <a:pt x="584073" y="1498473"/>
                </a:lnTo>
                <a:lnTo>
                  <a:pt x="575944" y="1484757"/>
                </a:lnTo>
                <a:close/>
              </a:path>
              <a:path w="3128645" h="1835785">
                <a:moveTo>
                  <a:pt x="480060" y="1540891"/>
                </a:moveTo>
                <a:lnTo>
                  <a:pt x="425323" y="1573022"/>
                </a:lnTo>
                <a:lnTo>
                  <a:pt x="433324" y="1586738"/>
                </a:lnTo>
                <a:lnTo>
                  <a:pt x="488061" y="1554607"/>
                </a:lnTo>
                <a:lnTo>
                  <a:pt x="480060" y="1540891"/>
                </a:lnTo>
                <a:close/>
              </a:path>
              <a:path w="3128645" h="1835785">
                <a:moveTo>
                  <a:pt x="384175" y="1597152"/>
                </a:moveTo>
                <a:lnTo>
                  <a:pt x="329438" y="1629156"/>
                </a:lnTo>
                <a:lnTo>
                  <a:pt x="337438" y="1642872"/>
                </a:lnTo>
                <a:lnTo>
                  <a:pt x="392175" y="1610741"/>
                </a:lnTo>
                <a:lnTo>
                  <a:pt x="384175" y="1597152"/>
                </a:lnTo>
                <a:close/>
              </a:path>
              <a:path w="3128645" h="1835785">
                <a:moveTo>
                  <a:pt x="288289" y="1653286"/>
                </a:moveTo>
                <a:lnTo>
                  <a:pt x="233425" y="1685289"/>
                </a:lnTo>
                <a:lnTo>
                  <a:pt x="241553" y="1699006"/>
                </a:lnTo>
                <a:lnTo>
                  <a:pt x="296290" y="1666875"/>
                </a:lnTo>
                <a:lnTo>
                  <a:pt x="288289" y="1653286"/>
                </a:lnTo>
                <a:close/>
              </a:path>
              <a:path w="3128645" h="1835785">
                <a:moveTo>
                  <a:pt x="192404" y="1709420"/>
                </a:moveTo>
                <a:lnTo>
                  <a:pt x="137540" y="1741424"/>
                </a:lnTo>
                <a:lnTo>
                  <a:pt x="145541" y="1755139"/>
                </a:lnTo>
                <a:lnTo>
                  <a:pt x="200405" y="1723008"/>
                </a:lnTo>
                <a:lnTo>
                  <a:pt x="192404" y="1709420"/>
                </a:lnTo>
                <a:close/>
              </a:path>
              <a:path w="3128645" h="1835785">
                <a:moveTo>
                  <a:pt x="96519" y="1765554"/>
                </a:moveTo>
                <a:lnTo>
                  <a:pt x="41655" y="1797558"/>
                </a:lnTo>
                <a:lnTo>
                  <a:pt x="49656" y="1811274"/>
                </a:lnTo>
                <a:lnTo>
                  <a:pt x="104521" y="1779143"/>
                </a:lnTo>
                <a:lnTo>
                  <a:pt x="96519" y="1765554"/>
                </a:lnTo>
                <a:close/>
              </a:path>
              <a:path w="3128645" h="1835785">
                <a:moveTo>
                  <a:pt x="635" y="1821688"/>
                </a:moveTo>
                <a:lnTo>
                  <a:pt x="0" y="1821942"/>
                </a:lnTo>
                <a:lnTo>
                  <a:pt x="8127" y="1835658"/>
                </a:lnTo>
                <a:lnTo>
                  <a:pt x="8636" y="1835404"/>
                </a:lnTo>
                <a:lnTo>
                  <a:pt x="635" y="18216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99428" y="3546475"/>
            <a:ext cx="2227580" cy="575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"/>
                <a:cs typeface="Arial"/>
              </a:rPr>
              <a:t>Assign Defaulted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“No”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2" name="object 32"/>
          <p:cNvSpPr txBox="1"/>
          <p:nvPr/>
        </p:nvSpPr>
        <p:spPr>
          <a:xfrm>
            <a:off x="1606550" y="2362200"/>
            <a:ext cx="1027430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95580" marR="187960" indent="36195">
              <a:lnSpc>
                <a:spcPct val="100000"/>
              </a:lnSpc>
              <a:spcBef>
                <a:spcPts val="325"/>
              </a:spcBef>
            </a:pPr>
            <a:r>
              <a:rPr sz="1600" b="1" spc="-10" dirty="0">
                <a:solidFill>
                  <a:srgbClr val="2C1892"/>
                </a:solidFill>
                <a:latin typeface="Arial"/>
                <a:cs typeface="Arial"/>
              </a:rPr>
              <a:t>Home  </a:t>
            </a:r>
            <a:r>
              <a:rPr sz="1600" b="1" spc="-15" dirty="0">
                <a:solidFill>
                  <a:srgbClr val="2C1892"/>
                </a:solidFill>
                <a:latin typeface="Arial"/>
                <a:cs typeface="Arial"/>
              </a:rPr>
              <a:t>O</a:t>
            </a:r>
            <a:r>
              <a:rPr sz="1600" b="1" spc="35" dirty="0">
                <a:solidFill>
                  <a:srgbClr val="2C1892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ner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69253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Another </a:t>
            </a: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Decision</a:t>
            </a:r>
            <a:r>
              <a:rPr spc="-95" dirty="0"/>
              <a:t> </a:t>
            </a:r>
            <a:r>
              <a:rPr spc="-5" dirty="0"/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1216710" y="1226490"/>
            <a:ext cx="2626809" cy="776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9983" y="3494659"/>
            <a:ext cx="251460" cy="529590"/>
          </a:xfrm>
          <a:custGeom>
            <a:avLst/>
            <a:gdLst/>
            <a:ahLst/>
            <a:cxnLst/>
            <a:rect l="l" t="t" r="r" b="b"/>
            <a:pathLst>
              <a:path w="251459" h="529589">
                <a:moveTo>
                  <a:pt x="210976" y="463086"/>
                </a:moveTo>
                <a:lnTo>
                  <a:pt x="182118" y="476376"/>
                </a:lnTo>
                <a:lnTo>
                  <a:pt x="248666" y="529589"/>
                </a:lnTo>
                <a:lnTo>
                  <a:pt x="250389" y="474598"/>
                </a:lnTo>
                <a:lnTo>
                  <a:pt x="216281" y="474598"/>
                </a:lnTo>
                <a:lnTo>
                  <a:pt x="210976" y="463086"/>
                </a:lnTo>
                <a:close/>
              </a:path>
              <a:path w="251459" h="529589">
                <a:moveTo>
                  <a:pt x="222536" y="457762"/>
                </a:moveTo>
                <a:lnTo>
                  <a:pt x="210976" y="463086"/>
                </a:lnTo>
                <a:lnTo>
                  <a:pt x="216281" y="474598"/>
                </a:lnTo>
                <a:lnTo>
                  <a:pt x="227838" y="469264"/>
                </a:lnTo>
                <a:lnTo>
                  <a:pt x="222536" y="457762"/>
                </a:lnTo>
                <a:close/>
              </a:path>
              <a:path w="251459" h="529589">
                <a:moveTo>
                  <a:pt x="251333" y="444499"/>
                </a:moveTo>
                <a:lnTo>
                  <a:pt x="222536" y="457762"/>
                </a:lnTo>
                <a:lnTo>
                  <a:pt x="227838" y="469264"/>
                </a:lnTo>
                <a:lnTo>
                  <a:pt x="216281" y="474598"/>
                </a:lnTo>
                <a:lnTo>
                  <a:pt x="250389" y="474598"/>
                </a:lnTo>
                <a:lnTo>
                  <a:pt x="251333" y="444499"/>
                </a:lnTo>
                <a:close/>
              </a:path>
              <a:path w="251459" h="529589">
                <a:moveTo>
                  <a:pt x="11557" y="0"/>
                </a:moveTo>
                <a:lnTo>
                  <a:pt x="0" y="5206"/>
                </a:lnTo>
                <a:lnTo>
                  <a:pt x="210976" y="463086"/>
                </a:lnTo>
                <a:lnTo>
                  <a:pt x="222536" y="457762"/>
                </a:lnTo>
                <a:lnTo>
                  <a:pt x="11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5398" y="3493896"/>
            <a:ext cx="329565" cy="530860"/>
          </a:xfrm>
          <a:custGeom>
            <a:avLst/>
            <a:gdLst/>
            <a:ahLst/>
            <a:cxnLst/>
            <a:rect l="l" t="t" r="r" b="b"/>
            <a:pathLst>
              <a:path w="329565" h="530860">
                <a:moveTo>
                  <a:pt x="7493" y="445515"/>
                </a:moveTo>
                <a:lnTo>
                  <a:pt x="0" y="530351"/>
                </a:lnTo>
                <a:lnTo>
                  <a:pt x="72390" y="485394"/>
                </a:lnTo>
                <a:lnTo>
                  <a:pt x="63089" y="479678"/>
                </a:lnTo>
                <a:lnTo>
                  <a:pt x="38734" y="479678"/>
                </a:lnTo>
                <a:lnTo>
                  <a:pt x="27940" y="472947"/>
                </a:lnTo>
                <a:lnTo>
                  <a:pt x="34571" y="462155"/>
                </a:lnTo>
                <a:lnTo>
                  <a:pt x="7493" y="445515"/>
                </a:lnTo>
                <a:close/>
              </a:path>
              <a:path w="329565" h="530860">
                <a:moveTo>
                  <a:pt x="34571" y="462155"/>
                </a:moveTo>
                <a:lnTo>
                  <a:pt x="27940" y="472947"/>
                </a:lnTo>
                <a:lnTo>
                  <a:pt x="38734" y="479678"/>
                </a:lnTo>
                <a:lnTo>
                  <a:pt x="45409" y="468815"/>
                </a:lnTo>
                <a:lnTo>
                  <a:pt x="34571" y="462155"/>
                </a:lnTo>
                <a:close/>
              </a:path>
              <a:path w="329565" h="530860">
                <a:moveTo>
                  <a:pt x="45409" y="468815"/>
                </a:moveTo>
                <a:lnTo>
                  <a:pt x="38734" y="479678"/>
                </a:lnTo>
                <a:lnTo>
                  <a:pt x="63089" y="479678"/>
                </a:lnTo>
                <a:lnTo>
                  <a:pt x="45409" y="468815"/>
                </a:lnTo>
                <a:close/>
              </a:path>
              <a:path w="329565" h="530860">
                <a:moveTo>
                  <a:pt x="318516" y="0"/>
                </a:moveTo>
                <a:lnTo>
                  <a:pt x="34571" y="462155"/>
                </a:lnTo>
                <a:lnTo>
                  <a:pt x="45409" y="468815"/>
                </a:lnTo>
                <a:lnTo>
                  <a:pt x="329310" y="6730"/>
                </a:lnTo>
                <a:lnTo>
                  <a:pt x="318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81623" y="2729864"/>
            <a:ext cx="408305" cy="532765"/>
          </a:xfrm>
          <a:custGeom>
            <a:avLst/>
            <a:gdLst/>
            <a:ahLst/>
            <a:cxnLst/>
            <a:rect l="l" t="t" r="r" b="b"/>
            <a:pathLst>
              <a:path w="408304" h="532764">
                <a:moveTo>
                  <a:pt x="16001" y="448690"/>
                </a:moveTo>
                <a:lnTo>
                  <a:pt x="0" y="532384"/>
                </a:lnTo>
                <a:lnTo>
                  <a:pt x="76580" y="494919"/>
                </a:lnTo>
                <a:lnTo>
                  <a:pt x="64598" y="485775"/>
                </a:lnTo>
                <a:lnTo>
                  <a:pt x="43561" y="485775"/>
                </a:lnTo>
                <a:lnTo>
                  <a:pt x="33527" y="478155"/>
                </a:lnTo>
                <a:lnTo>
                  <a:pt x="41285" y="467985"/>
                </a:lnTo>
                <a:lnTo>
                  <a:pt x="16001" y="448690"/>
                </a:lnTo>
                <a:close/>
              </a:path>
              <a:path w="408304" h="532764">
                <a:moveTo>
                  <a:pt x="41285" y="467985"/>
                </a:moveTo>
                <a:lnTo>
                  <a:pt x="33527" y="478155"/>
                </a:lnTo>
                <a:lnTo>
                  <a:pt x="43561" y="485775"/>
                </a:lnTo>
                <a:lnTo>
                  <a:pt x="51301" y="475627"/>
                </a:lnTo>
                <a:lnTo>
                  <a:pt x="41285" y="467985"/>
                </a:lnTo>
                <a:close/>
              </a:path>
              <a:path w="408304" h="532764">
                <a:moveTo>
                  <a:pt x="51301" y="475627"/>
                </a:moveTo>
                <a:lnTo>
                  <a:pt x="43561" y="485775"/>
                </a:lnTo>
                <a:lnTo>
                  <a:pt x="64598" y="485775"/>
                </a:lnTo>
                <a:lnTo>
                  <a:pt x="51301" y="475627"/>
                </a:lnTo>
                <a:close/>
              </a:path>
              <a:path w="408304" h="532764">
                <a:moveTo>
                  <a:pt x="398272" y="0"/>
                </a:moveTo>
                <a:lnTo>
                  <a:pt x="41285" y="467985"/>
                </a:lnTo>
                <a:lnTo>
                  <a:pt x="51301" y="475627"/>
                </a:lnTo>
                <a:lnTo>
                  <a:pt x="408304" y="7620"/>
                </a:lnTo>
                <a:lnTo>
                  <a:pt x="398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88251" y="2729357"/>
            <a:ext cx="488950" cy="533400"/>
          </a:xfrm>
          <a:custGeom>
            <a:avLst/>
            <a:gdLst/>
            <a:ahLst/>
            <a:cxnLst/>
            <a:rect l="l" t="t" r="r" b="b"/>
            <a:pathLst>
              <a:path w="488950" h="533400">
                <a:moveTo>
                  <a:pt x="432703" y="481061"/>
                </a:moveTo>
                <a:lnTo>
                  <a:pt x="409321" y="502538"/>
                </a:lnTo>
                <a:lnTo>
                  <a:pt x="488823" y="532891"/>
                </a:lnTo>
                <a:lnTo>
                  <a:pt x="476722" y="490473"/>
                </a:lnTo>
                <a:lnTo>
                  <a:pt x="441325" y="490473"/>
                </a:lnTo>
                <a:lnTo>
                  <a:pt x="432703" y="481061"/>
                </a:lnTo>
                <a:close/>
              </a:path>
              <a:path w="488950" h="533400">
                <a:moveTo>
                  <a:pt x="442103" y="472426"/>
                </a:moveTo>
                <a:lnTo>
                  <a:pt x="432703" y="481061"/>
                </a:lnTo>
                <a:lnTo>
                  <a:pt x="441325" y="490473"/>
                </a:lnTo>
                <a:lnTo>
                  <a:pt x="450723" y="481838"/>
                </a:lnTo>
                <a:lnTo>
                  <a:pt x="442103" y="472426"/>
                </a:lnTo>
                <a:close/>
              </a:path>
              <a:path w="488950" h="533400">
                <a:moveTo>
                  <a:pt x="465454" y="450976"/>
                </a:moveTo>
                <a:lnTo>
                  <a:pt x="442103" y="472426"/>
                </a:lnTo>
                <a:lnTo>
                  <a:pt x="450723" y="481838"/>
                </a:lnTo>
                <a:lnTo>
                  <a:pt x="441325" y="490473"/>
                </a:lnTo>
                <a:lnTo>
                  <a:pt x="476722" y="490473"/>
                </a:lnTo>
                <a:lnTo>
                  <a:pt x="465454" y="450976"/>
                </a:lnTo>
                <a:close/>
              </a:path>
              <a:path w="488950" h="533400">
                <a:moveTo>
                  <a:pt x="9398" y="0"/>
                </a:moveTo>
                <a:lnTo>
                  <a:pt x="0" y="8635"/>
                </a:lnTo>
                <a:lnTo>
                  <a:pt x="432703" y="481061"/>
                </a:lnTo>
                <a:lnTo>
                  <a:pt x="442103" y="472426"/>
                </a:lnTo>
                <a:lnTo>
                  <a:pt x="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9611" y="2001647"/>
            <a:ext cx="569595" cy="468630"/>
          </a:xfrm>
          <a:custGeom>
            <a:avLst/>
            <a:gdLst/>
            <a:ahLst/>
            <a:cxnLst/>
            <a:rect l="l" t="t" r="r" b="b"/>
            <a:pathLst>
              <a:path w="569595" h="468630">
                <a:moveTo>
                  <a:pt x="506156" y="425120"/>
                </a:moveTo>
                <a:lnTo>
                  <a:pt x="486029" y="449579"/>
                </a:lnTo>
                <a:lnTo>
                  <a:pt x="569087" y="468502"/>
                </a:lnTo>
                <a:lnTo>
                  <a:pt x="553337" y="433197"/>
                </a:lnTo>
                <a:lnTo>
                  <a:pt x="516001" y="433197"/>
                </a:lnTo>
                <a:lnTo>
                  <a:pt x="506156" y="425120"/>
                </a:lnTo>
                <a:close/>
              </a:path>
              <a:path w="569595" h="468630">
                <a:moveTo>
                  <a:pt x="514297" y="415227"/>
                </a:moveTo>
                <a:lnTo>
                  <a:pt x="506156" y="425120"/>
                </a:lnTo>
                <a:lnTo>
                  <a:pt x="516001" y="433197"/>
                </a:lnTo>
                <a:lnTo>
                  <a:pt x="524129" y="423290"/>
                </a:lnTo>
                <a:lnTo>
                  <a:pt x="514297" y="415227"/>
                </a:lnTo>
                <a:close/>
              </a:path>
              <a:path w="569595" h="468630">
                <a:moveTo>
                  <a:pt x="534415" y="390778"/>
                </a:moveTo>
                <a:lnTo>
                  <a:pt x="514297" y="415227"/>
                </a:lnTo>
                <a:lnTo>
                  <a:pt x="524129" y="423290"/>
                </a:lnTo>
                <a:lnTo>
                  <a:pt x="516001" y="433197"/>
                </a:lnTo>
                <a:lnTo>
                  <a:pt x="553337" y="433197"/>
                </a:lnTo>
                <a:lnTo>
                  <a:pt x="534415" y="390778"/>
                </a:lnTo>
                <a:close/>
              </a:path>
              <a:path w="569595" h="468630">
                <a:moveTo>
                  <a:pt x="8000" y="0"/>
                </a:moveTo>
                <a:lnTo>
                  <a:pt x="0" y="9905"/>
                </a:lnTo>
                <a:lnTo>
                  <a:pt x="506156" y="425120"/>
                </a:lnTo>
                <a:lnTo>
                  <a:pt x="514297" y="415227"/>
                </a:lnTo>
                <a:lnTo>
                  <a:pt x="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0425" y="2001647"/>
            <a:ext cx="569595" cy="468630"/>
          </a:xfrm>
          <a:custGeom>
            <a:avLst/>
            <a:gdLst/>
            <a:ahLst/>
            <a:cxnLst/>
            <a:rect l="l" t="t" r="r" b="b"/>
            <a:pathLst>
              <a:path w="569595" h="468630">
                <a:moveTo>
                  <a:pt x="34798" y="390778"/>
                </a:moveTo>
                <a:lnTo>
                  <a:pt x="0" y="468502"/>
                </a:lnTo>
                <a:lnTo>
                  <a:pt x="83058" y="449579"/>
                </a:lnTo>
                <a:lnTo>
                  <a:pt x="69611" y="433197"/>
                </a:lnTo>
                <a:lnTo>
                  <a:pt x="53086" y="433197"/>
                </a:lnTo>
                <a:lnTo>
                  <a:pt x="45085" y="423290"/>
                </a:lnTo>
                <a:lnTo>
                  <a:pt x="54884" y="415252"/>
                </a:lnTo>
                <a:lnTo>
                  <a:pt x="34798" y="390778"/>
                </a:lnTo>
                <a:close/>
              </a:path>
              <a:path w="569595" h="468630">
                <a:moveTo>
                  <a:pt x="54884" y="415252"/>
                </a:moveTo>
                <a:lnTo>
                  <a:pt x="45085" y="423290"/>
                </a:lnTo>
                <a:lnTo>
                  <a:pt x="53086" y="433197"/>
                </a:lnTo>
                <a:lnTo>
                  <a:pt x="62963" y="425096"/>
                </a:lnTo>
                <a:lnTo>
                  <a:pt x="54884" y="415252"/>
                </a:lnTo>
                <a:close/>
              </a:path>
              <a:path w="569595" h="468630">
                <a:moveTo>
                  <a:pt x="62963" y="425096"/>
                </a:moveTo>
                <a:lnTo>
                  <a:pt x="53086" y="433197"/>
                </a:lnTo>
                <a:lnTo>
                  <a:pt x="69611" y="433197"/>
                </a:lnTo>
                <a:lnTo>
                  <a:pt x="62963" y="425096"/>
                </a:lnTo>
                <a:close/>
              </a:path>
              <a:path w="569595" h="468630">
                <a:moveTo>
                  <a:pt x="561086" y="0"/>
                </a:moveTo>
                <a:lnTo>
                  <a:pt x="54884" y="415252"/>
                </a:lnTo>
                <a:lnTo>
                  <a:pt x="62963" y="425096"/>
                </a:lnTo>
                <a:lnTo>
                  <a:pt x="569213" y="9905"/>
                </a:lnTo>
                <a:lnTo>
                  <a:pt x="561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3950" y="2470150"/>
            <a:ext cx="93535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0495" marR="140970" indent="36195">
              <a:lnSpc>
                <a:spcPct val="100000"/>
              </a:lnSpc>
              <a:spcBef>
                <a:spcPts val="320"/>
              </a:spcBef>
            </a:pPr>
            <a:r>
              <a:rPr sz="1600" b="1" spc="-10" dirty="0">
                <a:solidFill>
                  <a:srgbClr val="2C1892"/>
                </a:solidFill>
                <a:latin typeface="Arial"/>
                <a:cs typeface="Arial"/>
              </a:rPr>
              <a:t>Home  </a:t>
            </a:r>
            <a:r>
              <a:rPr sz="1600" b="1" spc="-15" dirty="0">
                <a:solidFill>
                  <a:srgbClr val="2C1892"/>
                </a:solidFill>
                <a:latin typeface="Arial"/>
                <a:cs typeface="Arial"/>
              </a:rPr>
              <a:t>O</a:t>
            </a:r>
            <a:r>
              <a:rPr sz="1600" b="1" spc="35" dirty="0">
                <a:solidFill>
                  <a:srgbClr val="2C1892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Income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45450" y="4021201"/>
            <a:ext cx="627380" cy="367030"/>
          </a:xfrm>
          <a:custGeom>
            <a:avLst/>
            <a:gdLst/>
            <a:ahLst/>
            <a:cxnLst/>
            <a:rect l="l" t="t" r="r" b="b"/>
            <a:pathLst>
              <a:path w="627379" h="367029">
                <a:moveTo>
                  <a:pt x="565530" y="0"/>
                </a:moveTo>
                <a:lnTo>
                  <a:pt x="61468" y="0"/>
                </a:lnTo>
                <a:lnTo>
                  <a:pt x="37558" y="4818"/>
                </a:lnTo>
                <a:lnTo>
                  <a:pt x="18018" y="17970"/>
                </a:lnTo>
                <a:lnTo>
                  <a:pt x="4835" y="37504"/>
                </a:lnTo>
                <a:lnTo>
                  <a:pt x="0" y="61468"/>
                </a:lnTo>
                <a:lnTo>
                  <a:pt x="0" y="305181"/>
                </a:lnTo>
                <a:lnTo>
                  <a:pt x="4835" y="329090"/>
                </a:lnTo>
                <a:lnTo>
                  <a:pt x="18018" y="348630"/>
                </a:lnTo>
                <a:lnTo>
                  <a:pt x="37558" y="361813"/>
                </a:lnTo>
                <a:lnTo>
                  <a:pt x="61468" y="366649"/>
                </a:lnTo>
                <a:lnTo>
                  <a:pt x="565530" y="366649"/>
                </a:lnTo>
                <a:lnTo>
                  <a:pt x="589514" y="361813"/>
                </a:lnTo>
                <a:lnTo>
                  <a:pt x="609092" y="348630"/>
                </a:lnTo>
                <a:lnTo>
                  <a:pt x="622288" y="329090"/>
                </a:lnTo>
                <a:lnTo>
                  <a:pt x="627126" y="305181"/>
                </a:lnTo>
                <a:lnTo>
                  <a:pt x="627126" y="61468"/>
                </a:lnTo>
                <a:lnTo>
                  <a:pt x="622288" y="37504"/>
                </a:lnTo>
                <a:lnTo>
                  <a:pt x="609092" y="17970"/>
                </a:lnTo>
                <a:lnTo>
                  <a:pt x="589514" y="4818"/>
                </a:lnTo>
                <a:lnTo>
                  <a:pt x="56553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97139" y="4050284"/>
            <a:ext cx="4324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53200" y="4038600"/>
            <a:ext cx="654050" cy="363855"/>
          </a:xfrm>
          <a:custGeom>
            <a:avLst/>
            <a:gdLst/>
            <a:ahLst/>
            <a:cxnLst/>
            <a:rect l="l" t="t" r="r" b="b"/>
            <a:pathLst>
              <a:path w="654050" h="363854">
                <a:moveTo>
                  <a:pt x="593471" y="0"/>
                </a:moveTo>
                <a:lnTo>
                  <a:pt x="60578" y="0"/>
                </a:lnTo>
                <a:lnTo>
                  <a:pt x="37022" y="4768"/>
                </a:lnTo>
                <a:lnTo>
                  <a:pt x="17764" y="17764"/>
                </a:lnTo>
                <a:lnTo>
                  <a:pt x="4768" y="37022"/>
                </a:lnTo>
                <a:lnTo>
                  <a:pt x="0" y="60579"/>
                </a:lnTo>
                <a:lnTo>
                  <a:pt x="0" y="302894"/>
                </a:lnTo>
                <a:lnTo>
                  <a:pt x="4768" y="326505"/>
                </a:lnTo>
                <a:lnTo>
                  <a:pt x="17764" y="345757"/>
                </a:lnTo>
                <a:lnTo>
                  <a:pt x="37022" y="358723"/>
                </a:lnTo>
                <a:lnTo>
                  <a:pt x="60578" y="363474"/>
                </a:lnTo>
                <a:lnTo>
                  <a:pt x="593471" y="363474"/>
                </a:lnTo>
                <a:lnTo>
                  <a:pt x="617027" y="358723"/>
                </a:lnTo>
                <a:lnTo>
                  <a:pt x="636285" y="345757"/>
                </a:lnTo>
                <a:lnTo>
                  <a:pt x="649281" y="326505"/>
                </a:lnTo>
                <a:lnTo>
                  <a:pt x="654050" y="302894"/>
                </a:lnTo>
                <a:lnTo>
                  <a:pt x="654050" y="60579"/>
                </a:lnTo>
                <a:lnTo>
                  <a:pt x="649281" y="37022"/>
                </a:lnTo>
                <a:lnTo>
                  <a:pt x="636285" y="17764"/>
                </a:lnTo>
                <a:lnTo>
                  <a:pt x="617027" y="4768"/>
                </a:lnTo>
                <a:lnTo>
                  <a:pt x="593471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30365" y="4053585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48226" y="2484373"/>
            <a:ext cx="685800" cy="347980"/>
          </a:xfrm>
          <a:custGeom>
            <a:avLst/>
            <a:gdLst/>
            <a:ahLst/>
            <a:cxnLst/>
            <a:rect l="l" t="t" r="r" b="b"/>
            <a:pathLst>
              <a:path w="685800" h="347980">
                <a:moveTo>
                  <a:pt x="627761" y="0"/>
                </a:moveTo>
                <a:lnTo>
                  <a:pt x="57912" y="0"/>
                </a:lnTo>
                <a:lnTo>
                  <a:pt x="35361" y="4568"/>
                </a:lnTo>
                <a:lnTo>
                  <a:pt x="16954" y="17018"/>
                </a:lnTo>
                <a:lnTo>
                  <a:pt x="4548" y="35468"/>
                </a:lnTo>
                <a:lnTo>
                  <a:pt x="0" y="58038"/>
                </a:lnTo>
                <a:lnTo>
                  <a:pt x="0" y="289813"/>
                </a:lnTo>
                <a:lnTo>
                  <a:pt x="4548" y="312364"/>
                </a:lnTo>
                <a:lnTo>
                  <a:pt x="16954" y="330771"/>
                </a:lnTo>
                <a:lnTo>
                  <a:pt x="35361" y="343177"/>
                </a:lnTo>
                <a:lnTo>
                  <a:pt x="57912" y="347725"/>
                </a:lnTo>
                <a:lnTo>
                  <a:pt x="627761" y="347725"/>
                </a:lnTo>
                <a:lnTo>
                  <a:pt x="650331" y="343177"/>
                </a:lnTo>
                <a:lnTo>
                  <a:pt x="668781" y="330771"/>
                </a:lnTo>
                <a:lnTo>
                  <a:pt x="681231" y="312364"/>
                </a:lnTo>
                <a:lnTo>
                  <a:pt x="685800" y="289813"/>
                </a:lnTo>
                <a:lnTo>
                  <a:pt x="685800" y="58038"/>
                </a:lnTo>
                <a:lnTo>
                  <a:pt x="681231" y="35468"/>
                </a:lnTo>
                <a:lnTo>
                  <a:pt x="668781" y="17018"/>
                </a:lnTo>
                <a:lnTo>
                  <a:pt x="650331" y="4568"/>
                </a:lnTo>
                <a:lnTo>
                  <a:pt x="627761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23359" y="2499105"/>
            <a:ext cx="330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94350" y="323215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22300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0" y="317500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1000"/>
                </a:lnTo>
                <a:lnTo>
                  <a:pt x="622300" y="381000"/>
                </a:lnTo>
                <a:lnTo>
                  <a:pt x="647009" y="376007"/>
                </a:lnTo>
                <a:lnTo>
                  <a:pt x="667194" y="362394"/>
                </a:lnTo>
                <a:lnTo>
                  <a:pt x="680807" y="342209"/>
                </a:lnTo>
                <a:lnTo>
                  <a:pt x="685800" y="317500"/>
                </a:lnTo>
                <a:lnTo>
                  <a:pt x="685800" y="63500"/>
                </a:lnTo>
                <a:lnTo>
                  <a:pt x="680807" y="38790"/>
                </a:lnTo>
                <a:lnTo>
                  <a:pt x="667194" y="18605"/>
                </a:lnTo>
                <a:lnTo>
                  <a:pt x="647009" y="4992"/>
                </a:lnTo>
                <a:lnTo>
                  <a:pt x="62230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50814" y="3261105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5617590" y="2803905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0632" y="2727705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25797" y="1965401"/>
            <a:ext cx="713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9383" y="1736851"/>
            <a:ext cx="827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ngle,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31407" y="3591559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06485" y="3591559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2775" y="5057013"/>
            <a:ext cx="4253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There could be more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than one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tree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fits the </a:t>
            </a:r>
            <a:r>
              <a:rPr sz="1800" b="1" spc="-10" dirty="0">
                <a:solidFill>
                  <a:srgbClr val="CC3300"/>
                </a:solidFill>
                <a:latin typeface="Arial"/>
                <a:cs typeface="Arial"/>
              </a:rPr>
              <a:t>same</a:t>
            </a:r>
            <a:r>
              <a:rPr sz="1800" b="1" spc="-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data!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15456" y="2112145"/>
          <a:ext cx="3582032" cy="3682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8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303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46990" marR="41275" indent="17145">
                        <a:lnSpc>
                          <a:spcPts val="1530"/>
                        </a:lnSpc>
                        <a:spcBef>
                          <a:spcPts val="280"/>
                        </a:spcBef>
                      </a:pPr>
                      <a:r>
                        <a:rPr sz="13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03505" marR="81915" indent="-14604">
                        <a:lnSpc>
                          <a:spcPts val="1530"/>
                        </a:lnSpc>
                        <a:spcBef>
                          <a:spcPts val="28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3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48260" marR="41910" indent="8890">
                        <a:lnSpc>
                          <a:spcPts val="1530"/>
                        </a:lnSpc>
                        <a:spcBef>
                          <a:spcPts val="28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Inco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6670" marR="10795" indent="-9525">
                        <a:lnSpc>
                          <a:spcPts val="1530"/>
                        </a:lnSpc>
                        <a:spcBef>
                          <a:spcPts val="28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ault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430"/>
                        </a:lnSpc>
                      </a:pPr>
                      <a:r>
                        <a:rPr sz="13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9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112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Single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125K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93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Married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100K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93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Single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70K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83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Married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120K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83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Divorced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95K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388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Married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60K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388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Divorced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220K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990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Single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85K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95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Married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75K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778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No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300" spc="10" dirty="0">
                          <a:latin typeface="Arial"/>
                          <a:cs typeface="Arial"/>
                        </a:rPr>
                        <a:t>Single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300" spc="15" dirty="0">
                          <a:latin typeface="Arial"/>
                          <a:cs typeface="Arial"/>
                        </a:rPr>
                        <a:t>90K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188224" y="5784265"/>
            <a:ext cx="33655" cy="3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6678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Decision Tree </a:t>
            </a:r>
            <a:r>
              <a:rPr dirty="0"/>
              <a:t>Classification</a:t>
            </a:r>
            <a:r>
              <a:rPr spc="-110" dirty="0"/>
              <a:t> </a:t>
            </a:r>
            <a:r>
              <a:rPr spc="-5" dirty="0"/>
              <a:t>Task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000102" y="3508167"/>
            <a:ext cx="1026794" cy="730885"/>
            <a:chOff x="7000102" y="3508167"/>
            <a:chExt cx="1026794" cy="730885"/>
          </a:xfrm>
        </p:grpSpPr>
        <p:sp>
          <p:nvSpPr>
            <p:cNvPr id="5" name="object 5"/>
            <p:cNvSpPr/>
            <p:nvPr/>
          </p:nvSpPr>
          <p:spPr>
            <a:xfrm>
              <a:off x="7187498" y="3509408"/>
              <a:ext cx="838200" cy="546735"/>
            </a:xfrm>
            <a:custGeom>
              <a:avLst/>
              <a:gdLst/>
              <a:ahLst/>
              <a:cxnLst/>
              <a:rect l="l" t="t" r="r" b="b"/>
              <a:pathLst>
                <a:path w="838200" h="546735">
                  <a:moveTo>
                    <a:pt x="744621" y="546124"/>
                  </a:moveTo>
                  <a:lnTo>
                    <a:pt x="780852" y="538976"/>
                  </a:lnTo>
                  <a:lnTo>
                    <a:pt x="810438" y="519475"/>
                  </a:lnTo>
                  <a:lnTo>
                    <a:pt x="830385" y="490534"/>
                  </a:lnTo>
                  <a:lnTo>
                    <a:pt x="837699" y="455069"/>
                  </a:lnTo>
                  <a:lnTo>
                    <a:pt x="837699" y="91055"/>
                  </a:lnTo>
                  <a:lnTo>
                    <a:pt x="830385" y="55590"/>
                  </a:lnTo>
                  <a:lnTo>
                    <a:pt x="810438" y="26649"/>
                  </a:lnTo>
                  <a:lnTo>
                    <a:pt x="780852" y="7148"/>
                  </a:lnTo>
                  <a:lnTo>
                    <a:pt x="744621" y="0"/>
                  </a:lnTo>
                  <a:lnTo>
                    <a:pt x="93077" y="0"/>
                  </a:lnTo>
                  <a:lnTo>
                    <a:pt x="56846" y="7148"/>
                  </a:lnTo>
                  <a:lnTo>
                    <a:pt x="27261" y="26649"/>
                  </a:lnTo>
                  <a:lnTo>
                    <a:pt x="7314" y="55590"/>
                  </a:lnTo>
                  <a:lnTo>
                    <a:pt x="0" y="91055"/>
                  </a:lnTo>
                  <a:lnTo>
                    <a:pt x="0" y="455069"/>
                  </a:lnTo>
                  <a:lnTo>
                    <a:pt x="7314" y="490534"/>
                  </a:lnTo>
                  <a:lnTo>
                    <a:pt x="27261" y="519475"/>
                  </a:lnTo>
                  <a:lnTo>
                    <a:pt x="56846" y="538976"/>
                  </a:lnTo>
                  <a:lnTo>
                    <a:pt x="93077" y="546124"/>
                  </a:lnTo>
                  <a:lnTo>
                    <a:pt x="744621" y="5461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94420" y="3600464"/>
              <a:ext cx="838200" cy="546735"/>
            </a:xfrm>
            <a:custGeom>
              <a:avLst/>
              <a:gdLst/>
              <a:ahLst/>
              <a:cxnLst/>
              <a:rect l="l" t="t" r="r" b="b"/>
              <a:pathLst>
                <a:path w="838200" h="546735">
                  <a:moveTo>
                    <a:pt x="744621" y="0"/>
                  </a:moveTo>
                  <a:lnTo>
                    <a:pt x="93077" y="0"/>
                  </a:lnTo>
                  <a:lnTo>
                    <a:pt x="56846" y="7146"/>
                  </a:lnTo>
                  <a:lnTo>
                    <a:pt x="27261" y="26636"/>
                  </a:lnTo>
                  <a:lnTo>
                    <a:pt x="7314" y="55545"/>
                  </a:lnTo>
                  <a:lnTo>
                    <a:pt x="0" y="90951"/>
                  </a:lnTo>
                  <a:lnTo>
                    <a:pt x="0" y="455069"/>
                  </a:lnTo>
                  <a:lnTo>
                    <a:pt x="7314" y="490490"/>
                  </a:lnTo>
                  <a:lnTo>
                    <a:pt x="27261" y="519436"/>
                  </a:lnTo>
                  <a:lnTo>
                    <a:pt x="56846" y="538962"/>
                  </a:lnTo>
                  <a:lnTo>
                    <a:pt x="93077" y="546124"/>
                  </a:lnTo>
                  <a:lnTo>
                    <a:pt x="744621" y="546124"/>
                  </a:lnTo>
                  <a:lnTo>
                    <a:pt x="780852" y="538962"/>
                  </a:lnTo>
                  <a:lnTo>
                    <a:pt x="810438" y="519436"/>
                  </a:lnTo>
                  <a:lnTo>
                    <a:pt x="830385" y="490490"/>
                  </a:lnTo>
                  <a:lnTo>
                    <a:pt x="837699" y="455069"/>
                  </a:lnTo>
                  <a:lnTo>
                    <a:pt x="837699" y="90951"/>
                  </a:lnTo>
                  <a:lnTo>
                    <a:pt x="830385" y="55545"/>
                  </a:lnTo>
                  <a:lnTo>
                    <a:pt x="810438" y="26636"/>
                  </a:lnTo>
                  <a:lnTo>
                    <a:pt x="780852" y="7146"/>
                  </a:lnTo>
                  <a:lnTo>
                    <a:pt x="7446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4420" y="3600464"/>
              <a:ext cx="838200" cy="546735"/>
            </a:xfrm>
            <a:custGeom>
              <a:avLst/>
              <a:gdLst/>
              <a:ahLst/>
              <a:cxnLst/>
              <a:rect l="l" t="t" r="r" b="b"/>
              <a:pathLst>
                <a:path w="838200" h="546735">
                  <a:moveTo>
                    <a:pt x="744621" y="546124"/>
                  </a:moveTo>
                  <a:lnTo>
                    <a:pt x="780852" y="538962"/>
                  </a:lnTo>
                  <a:lnTo>
                    <a:pt x="810438" y="519436"/>
                  </a:lnTo>
                  <a:lnTo>
                    <a:pt x="830385" y="490490"/>
                  </a:lnTo>
                  <a:lnTo>
                    <a:pt x="837699" y="455069"/>
                  </a:lnTo>
                  <a:lnTo>
                    <a:pt x="837699" y="90951"/>
                  </a:lnTo>
                  <a:lnTo>
                    <a:pt x="830385" y="55545"/>
                  </a:lnTo>
                  <a:lnTo>
                    <a:pt x="810438" y="26636"/>
                  </a:lnTo>
                  <a:lnTo>
                    <a:pt x="780852" y="7146"/>
                  </a:lnTo>
                  <a:lnTo>
                    <a:pt x="744621" y="0"/>
                  </a:lnTo>
                  <a:lnTo>
                    <a:pt x="93077" y="0"/>
                  </a:lnTo>
                  <a:lnTo>
                    <a:pt x="56846" y="7146"/>
                  </a:lnTo>
                  <a:lnTo>
                    <a:pt x="27261" y="26636"/>
                  </a:lnTo>
                  <a:lnTo>
                    <a:pt x="7314" y="55545"/>
                  </a:lnTo>
                  <a:lnTo>
                    <a:pt x="0" y="90951"/>
                  </a:lnTo>
                  <a:lnTo>
                    <a:pt x="0" y="455069"/>
                  </a:lnTo>
                  <a:lnTo>
                    <a:pt x="7314" y="490490"/>
                  </a:lnTo>
                  <a:lnTo>
                    <a:pt x="27261" y="519436"/>
                  </a:lnTo>
                  <a:lnTo>
                    <a:pt x="56846" y="538962"/>
                  </a:lnTo>
                  <a:lnTo>
                    <a:pt x="93077" y="546124"/>
                  </a:lnTo>
                  <a:lnTo>
                    <a:pt x="744621" y="5461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01343" y="3691415"/>
              <a:ext cx="838200" cy="546735"/>
            </a:xfrm>
            <a:custGeom>
              <a:avLst/>
              <a:gdLst/>
              <a:ahLst/>
              <a:cxnLst/>
              <a:rect l="l" t="t" r="r" b="b"/>
              <a:pathLst>
                <a:path w="838200" h="546735">
                  <a:moveTo>
                    <a:pt x="744621" y="0"/>
                  </a:moveTo>
                  <a:lnTo>
                    <a:pt x="93077" y="0"/>
                  </a:lnTo>
                  <a:lnTo>
                    <a:pt x="56846" y="7162"/>
                  </a:lnTo>
                  <a:lnTo>
                    <a:pt x="27261" y="26688"/>
                  </a:lnTo>
                  <a:lnTo>
                    <a:pt x="7314" y="55634"/>
                  </a:lnTo>
                  <a:lnTo>
                    <a:pt x="0" y="91055"/>
                  </a:lnTo>
                  <a:lnTo>
                    <a:pt x="0" y="455173"/>
                  </a:lnTo>
                  <a:lnTo>
                    <a:pt x="7314" y="490579"/>
                  </a:lnTo>
                  <a:lnTo>
                    <a:pt x="27261" y="519488"/>
                  </a:lnTo>
                  <a:lnTo>
                    <a:pt x="56846" y="538978"/>
                  </a:lnTo>
                  <a:lnTo>
                    <a:pt x="93077" y="546124"/>
                  </a:lnTo>
                  <a:lnTo>
                    <a:pt x="744621" y="546124"/>
                  </a:lnTo>
                  <a:lnTo>
                    <a:pt x="780852" y="538978"/>
                  </a:lnTo>
                  <a:lnTo>
                    <a:pt x="810438" y="519488"/>
                  </a:lnTo>
                  <a:lnTo>
                    <a:pt x="830385" y="490579"/>
                  </a:lnTo>
                  <a:lnTo>
                    <a:pt x="837699" y="455173"/>
                  </a:lnTo>
                  <a:lnTo>
                    <a:pt x="837699" y="91055"/>
                  </a:lnTo>
                  <a:lnTo>
                    <a:pt x="830385" y="55634"/>
                  </a:lnTo>
                  <a:lnTo>
                    <a:pt x="810438" y="26688"/>
                  </a:lnTo>
                  <a:lnTo>
                    <a:pt x="780852" y="7162"/>
                  </a:lnTo>
                  <a:lnTo>
                    <a:pt x="7446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01342" y="3691415"/>
              <a:ext cx="838200" cy="546735"/>
            </a:xfrm>
            <a:custGeom>
              <a:avLst/>
              <a:gdLst/>
              <a:ahLst/>
              <a:cxnLst/>
              <a:rect l="l" t="t" r="r" b="b"/>
              <a:pathLst>
                <a:path w="838200" h="546735">
                  <a:moveTo>
                    <a:pt x="744621" y="546124"/>
                  </a:moveTo>
                  <a:lnTo>
                    <a:pt x="780852" y="538978"/>
                  </a:lnTo>
                  <a:lnTo>
                    <a:pt x="810438" y="519488"/>
                  </a:lnTo>
                  <a:lnTo>
                    <a:pt x="830385" y="490579"/>
                  </a:lnTo>
                  <a:lnTo>
                    <a:pt x="837699" y="455173"/>
                  </a:lnTo>
                  <a:lnTo>
                    <a:pt x="837699" y="91055"/>
                  </a:lnTo>
                  <a:lnTo>
                    <a:pt x="830385" y="55634"/>
                  </a:lnTo>
                  <a:lnTo>
                    <a:pt x="810438" y="26688"/>
                  </a:lnTo>
                  <a:lnTo>
                    <a:pt x="780852" y="7162"/>
                  </a:lnTo>
                  <a:lnTo>
                    <a:pt x="744621" y="0"/>
                  </a:lnTo>
                  <a:lnTo>
                    <a:pt x="93077" y="0"/>
                  </a:lnTo>
                  <a:lnTo>
                    <a:pt x="56846" y="7162"/>
                  </a:lnTo>
                  <a:lnTo>
                    <a:pt x="27261" y="26688"/>
                  </a:lnTo>
                  <a:lnTo>
                    <a:pt x="7314" y="55634"/>
                  </a:lnTo>
                  <a:lnTo>
                    <a:pt x="0" y="91055"/>
                  </a:lnTo>
                  <a:lnTo>
                    <a:pt x="0" y="455173"/>
                  </a:lnTo>
                  <a:lnTo>
                    <a:pt x="7314" y="490579"/>
                  </a:lnTo>
                  <a:lnTo>
                    <a:pt x="27261" y="519488"/>
                  </a:lnTo>
                  <a:lnTo>
                    <a:pt x="56846" y="538978"/>
                  </a:lnTo>
                  <a:lnTo>
                    <a:pt x="93077" y="546124"/>
                  </a:lnTo>
                  <a:lnTo>
                    <a:pt x="744621" y="5461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139788" y="4160987"/>
            <a:ext cx="1117600" cy="697865"/>
            <a:chOff x="5139788" y="4160987"/>
            <a:chExt cx="1117600" cy="697865"/>
          </a:xfrm>
        </p:grpSpPr>
        <p:sp>
          <p:nvSpPr>
            <p:cNvPr id="11" name="object 11"/>
            <p:cNvSpPr/>
            <p:nvPr/>
          </p:nvSpPr>
          <p:spPr>
            <a:xfrm>
              <a:off x="5139788" y="4160990"/>
              <a:ext cx="1117600" cy="697865"/>
            </a:xfrm>
            <a:custGeom>
              <a:avLst/>
              <a:gdLst/>
              <a:ahLst/>
              <a:cxnLst/>
              <a:rect l="l" t="t" r="r" b="b"/>
              <a:pathLst>
                <a:path w="1117600" h="697864">
                  <a:moveTo>
                    <a:pt x="1117596" y="0"/>
                  </a:moveTo>
                  <a:lnTo>
                    <a:pt x="0" y="0"/>
                  </a:lnTo>
                  <a:lnTo>
                    <a:pt x="0" y="697859"/>
                  </a:lnTo>
                  <a:lnTo>
                    <a:pt x="1117596" y="697859"/>
                  </a:lnTo>
                  <a:lnTo>
                    <a:pt x="111759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9788" y="4160987"/>
              <a:ext cx="1117600" cy="87630"/>
            </a:xfrm>
            <a:custGeom>
              <a:avLst/>
              <a:gdLst/>
              <a:ahLst/>
              <a:cxnLst/>
              <a:rect l="l" t="t" r="r" b="b"/>
              <a:pathLst>
                <a:path w="1117600" h="87629">
                  <a:moveTo>
                    <a:pt x="1117596" y="0"/>
                  </a:moveTo>
                  <a:lnTo>
                    <a:pt x="0" y="0"/>
                  </a:lnTo>
                  <a:lnTo>
                    <a:pt x="95470" y="87178"/>
                  </a:lnTo>
                  <a:lnTo>
                    <a:pt x="1022146" y="87178"/>
                  </a:lnTo>
                  <a:lnTo>
                    <a:pt x="1117596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9788" y="4160987"/>
              <a:ext cx="95885" cy="697865"/>
            </a:xfrm>
            <a:custGeom>
              <a:avLst/>
              <a:gdLst/>
              <a:ahLst/>
              <a:cxnLst/>
              <a:rect l="l" t="t" r="r" b="b"/>
              <a:pathLst>
                <a:path w="95885" h="697864">
                  <a:moveTo>
                    <a:pt x="0" y="0"/>
                  </a:moveTo>
                  <a:lnTo>
                    <a:pt x="0" y="697862"/>
                  </a:lnTo>
                  <a:lnTo>
                    <a:pt x="95470" y="610691"/>
                  </a:lnTo>
                  <a:lnTo>
                    <a:pt x="95470" y="8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39788" y="4771679"/>
              <a:ext cx="1117600" cy="87630"/>
            </a:xfrm>
            <a:custGeom>
              <a:avLst/>
              <a:gdLst/>
              <a:ahLst/>
              <a:cxnLst/>
              <a:rect l="l" t="t" r="r" b="b"/>
              <a:pathLst>
                <a:path w="1117600" h="87629">
                  <a:moveTo>
                    <a:pt x="1022146" y="0"/>
                  </a:moveTo>
                  <a:lnTo>
                    <a:pt x="95470" y="0"/>
                  </a:lnTo>
                  <a:lnTo>
                    <a:pt x="0" y="87171"/>
                  </a:lnTo>
                  <a:lnTo>
                    <a:pt x="1117596" y="87171"/>
                  </a:lnTo>
                  <a:lnTo>
                    <a:pt x="1022146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61935" y="4160987"/>
              <a:ext cx="95885" cy="697865"/>
            </a:xfrm>
            <a:custGeom>
              <a:avLst/>
              <a:gdLst/>
              <a:ahLst/>
              <a:cxnLst/>
              <a:rect l="l" t="t" r="r" b="b"/>
              <a:pathLst>
                <a:path w="95885" h="697864">
                  <a:moveTo>
                    <a:pt x="95449" y="0"/>
                  </a:moveTo>
                  <a:lnTo>
                    <a:pt x="0" y="87178"/>
                  </a:lnTo>
                  <a:lnTo>
                    <a:pt x="0" y="610691"/>
                  </a:lnTo>
                  <a:lnTo>
                    <a:pt x="95449" y="697862"/>
                  </a:lnTo>
                  <a:lnTo>
                    <a:pt x="9544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39788" y="4160990"/>
            <a:ext cx="1117600" cy="6978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6385" marR="252729" indent="-15240">
              <a:lnSpc>
                <a:spcPct val="111500"/>
              </a:lnSpc>
              <a:spcBef>
                <a:spcPts val="355"/>
              </a:spcBef>
            </a:pPr>
            <a:r>
              <a:rPr sz="1500" b="1" spc="30" dirty="0">
                <a:latin typeface="Arial"/>
                <a:cs typeface="Arial"/>
              </a:rPr>
              <a:t>Apply  </a:t>
            </a:r>
            <a:r>
              <a:rPr sz="1500" b="1" spc="-40" dirty="0">
                <a:latin typeface="Arial"/>
                <a:cs typeface="Arial"/>
              </a:rPr>
              <a:t>M</a:t>
            </a:r>
            <a:r>
              <a:rPr sz="1500" b="1" spc="60" dirty="0">
                <a:latin typeface="Arial"/>
                <a:cs typeface="Arial"/>
              </a:rPr>
              <a:t>od</a:t>
            </a:r>
            <a:r>
              <a:rPr sz="1500" b="1" spc="25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67259" y="2475441"/>
            <a:ext cx="2390140" cy="1094740"/>
            <a:chOff x="3867259" y="2475441"/>
            <a:chExt cx="2390140" cy="1094740"/>
          </a:xfrm>
        </p:grpSpPr>
        <p:sp>
          <p:nvSpPr>
            <p:cNvPr id="18" name="object 18"/>
            <p:cNvSpPr/>
            <p:nvPr/>
          </p:nvSpPr>
          <p:spPr>
            <a:xfrm>
              <a:off x="3868529" y="2476711"/>
              <a:ext cx="1132205" cy="582295"/>
            </a:xfrm>
            <a:custGeom>
              <a:avLst/>
              <a:gdLst/>
              <a:ahLst/>
              <a:cxnLst/>
              <a:rect l="l" t="t" r="r" b="b"/>
              <a:pathLst>
                <a:path w="1132204" h="582294">
                  <a:moveTo>
                    <a:pt x="29525" y="0"/>
                  </a:moveTo>
                  <a:lnTo>
                    <a:pt x="0" y="62901"/>
                  </a:lnTo>
                  <a:lnTo>
                    <a:pt x="1022493" y="521110"/>
                  </a:lnTo>
                  <a:lnTo>
                    <a:pt x="993910" y="582128"/>
                  </a:lnTo>
                  <a:lnTo>
                    <a:pt x="1131695" y="532100"/>
                  </a:lnTo>
                  <a:lnTo>
                    <a:pt x="1080497" y="397400"/>
                  </a:lnTo>
                  <a:lnTo>
                    <a:pt x="1051914" y="458313"/>
                  </a:lnTo>
                  <a:lnTo>
                    <a:pt x="29525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8529" y="2476711"/>
              <a:ext cx="1132205" cy="582295"/>
            </a:xfrm>
            <a:custGeom>
              <a:avLst/>
              <a:gdLst/>
              <a:ahLst/>
              <a:cxnLst/>
              <a:rect l="l" t="t" r="r" b="b"/>
              <a:pathLst>
                <a:path w="1132204" h="582294">
                  <a:moveTo>
                    <a:pt x="1131695" y="532100"/>
                  </a:moveTo>
                  <a:lnTo>
                    <a:pt x="1080497" y="397400"/>
                  </a:lnTo>
                  <a:lnTo>
                    <a:pt x="1051914" y="458313"/>
                  </a:lnTo>
                  <a:lnTo>
                    <a:pt x="29525" y="0"/>
                  </a:lnTo>
                  <a:lnTo>
                    <a:pt x="0" y="62901"/>
                  </a:lnTo>
                  <a:lnTo>
                    <a:pt x="1022493" y="521110"/>
                  </a:lnTo>
                  <a:lnTo>
                    <a:pt x="993910" y="582128"/>
                  </a:lnTo>
                  <a:lnTo>
                    <a:pt x="1131695" y="532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9788" y="2872252"/>
              <a:ext cx="1117600" cy="697865"/>
            </a:xfrm>
            <a:custGeom>
              <a:avLst/>
              <a:gdLst/>
              <a:ahLst/>
              <a:cxnLst/>
              <a:rect l="l" t="t" r="r" b="b"/>
              <a:pathLst>
                <a:path w="1117600" h="697864">
                  <a:moveTo>
                    <a:pt x="0" y="697353"/>
                  </a:moveTo>
                  <a:lnTo>
                    <a:pt x="1117596" y="697353"/>
                  </a:lnTo>
                  <a:lnTo>
                    <a:pt x="1117596" y="0"/>
                  </a:lnTo>
                  <a:lnTo>
                    <a:pt x="0" y="0"/>
                  </a:lnTo>
                  <a:lnTo>
                    <a:pt x="0" y="69735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46580" y="2872252"/>
              <a:ext cx="1104265" cy="87630"/>
            </a:xfrm>
            <a:custGeom>
              <a:avLst/>
              <a:gdLst/>
              <a:ahLst/>
              <a:cxnLst/>
              <a:rect l="l" t="t" r="r" b="b"/>
              <a:pathLst>
                <a:path w="1104264" h="87630">
                  <a:moveTo>
                    <a:pt x="1104013" y="0"/>
                  </a:moveTo>
                  <a:lnTo>
                    <a:pt x="0" y="0"/>
                  </a:lnTo>
                  <a:lnTo>
                    <a:pt x="88678" y="87105"/>
                  </a:lnTo>
                  <a:lnTo>
                    <a:pt x="1015354" y="87105"/>
                  </a:lnTo>
                  <a:lnTo>
                    <a:pt x="110401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39788" y="2872252"/>
              <a:ext cx="95885" cy="697865"/>
            </a:xfrm>
            <a:custGeom>
              <a:avLst/>
              <a:gdLst/>
              <a:ahLst/>
              <a:cxnLst/>
              <a:rect l="l" t="t" r="r" b="b"/>
              <a:pathLst>
                <a:path w="95885" h="697864">
                  <a:moveTo>
                    <a:pt x="6792" y="0"/>
                  </a:moveTo>
                  <a:lnTo>
                    <a:pt x="0" y="0"/>
                  </a:lnTo>
                  <a:lnTo>
                    <a:pt x="0" y="697353"/>
                  </a:lnTo>
                  <a:lnTo>
                    <a:pt x="95470" y="610011"/>
                  </a:lnTo>
                  <a:lnTo>
                    <a:pt x="95470" y="87105"/>
                  </a:lnTo>
                  <a:lnTo>
                    <a:pt x="6792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39788" y="3482263"/>
              <a:ext cx="1117600" cy="87630"/>
            </a:xfrm>
            <a:custGeom>
              <a:avLst/>
              <a:gdLst/>
              <a:ahLst/>
              <a:cxnLst/>
              <a:rect l="l" t="t" r="r" b="b"/>
              <a:pathLst>
                <a:path w="1117600" h="87629">
                  <a:moveTo>
                    <a:pt x="1022146" y="0"/>
                  </a:moveTo>
                  <a:lnTo>
                    <a:pt x="95470" y="0"/>
                  </a:lnTo>
                  <a:lnTo>
                    <a:pt x="0" y="87341"/>
                  </a:lnTo>
                  <a:lnTo>
                    <a:pt x="1117596" y="87341"/>
                  </a:lnTo>
                  <a:lnTo>
                    <a:pt x="1022146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1935" y="2872252"/>
              <a:ext cx="95885" cy="697865"/>
            </a:xfrm>
            <a:custGeom>
              <a:avLst/>
              <a:gdLst/>
              <a:ahLst/>
              <a:cxnLst/>
              <a:rect l="l" t="t" r="r" b="b"/>
              <a:pathLst>
                <a:path w="95885" h="697864">
                  <a:moveTo>
                    <a:pt x="95449" y="0"/>
                  </a:moveTo>
                  <a:lnTo>
                    <a:pt x="88659" y="0"/>
                  </a:lnTo>
                  <a:lnTo>
                    <a:pt x="0" y="87105"/>
                  </a:lnTo>
                  <a:lnTo>
                    <a:pt x="0" y="610011"/>
                  </a:lnTo>
                  <a:lnTo>
                    <a:pt x="95449" y="697353"/>
                  </a:lnTo>
                  <a:lnTo>
                    <a:pt x="95449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666" y="5130035"/>
            <a:ext cx="956944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10" dirty="0">
                <a:latin typeface="Arial"/>
                <a:cs typeface="Arial"/>
              </a:rPr>
              <a:t>Deduction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9788" y="2872252"/>
            <a:ext cx="1117600" cy="6978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86385" marR="252729" indent="-7620">
              <a:lnSpc>
                <a:spcPct val="114399"/>
              </a:lnSpc>
              <a:spcBef>
                <a:spcPts val="245"/>
              </a:spcBef>
            </a:pPr>
            <a:r>
              <a:rPr sz="1500" b="1" spc="30" dirty="0">
                <a:latin typeface="Arial"/>
                <a:cs typeface="Arial"/>
              </a:rPr>
              <a:t>Learn  </a:t>
            </a:r>
            <a:r>
              <a:rPr sz="1500" b="1" spc="-35" dirty="0">
                <a:latin typeface="Arial"/>
                <a:cs typeface="Arial"/>
              </a:rPr>
              <a:t>M</a:t>
            </a:r>
            <a:r>
              <a:rPr sz="1500" b="1" spc="65" dirty="0">
                <a:latin typeface="Arial"/>
                <a:cs typeface="Arial"/>
              </a:rPr>
              <a:t>od</a:t>
            </a:r>
            <a:r>
              <a:rPr sz="1500" b="1" spc="25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068789" y="1278110"/>
            <a:ext cx="1840864" cy="2460625"/>
            <a:chOff x="5068789" y="1278110"/>
            <a:chExt cx="1840864" cy="2460625"/>
          </a:xfrm>
        </p:grpSpPr>
        <p:sp>
          <p:nvSpPr>
            <p:cNvPr id="28" name="object 28"/>
            <p:cNvSpPr/>
            <p:nvPr/>
          </p:nvSpPr>
          <p:spPr>
            <a:xfrm>
              <a:off x="5070059" y="1279412"/>
              <a:ext cx="1163418" cy="9102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70059" y="1279380"/>
              <a:ext cx="1163955" cy="910590"/>
            </a:xfrm>
            <a:custGeom>
              <a:avLst/>
              <a:gdLst/>
              <a:ahLst/>
              <a:cxnLst/>
              <a:rect l="l" t="t" r="r" b="b"/>
              <a:pathLst>
                <a:path w="1163954" h="910589">
                  <a:moveTo>
                    <a:pt x="1070341" y="910243"/>
                  </a:moveTo>
                  <a:lnTo>
                    <a:pt x="1106572" y="903080"/>
                  </a:lnTo>
                  <a:lnTo>
                    <a:pt x="1136157" y="883554"/>
                  </a:lnTo>
                  <a:lnTo>
                    <a:pt x="1156104" y="854608"/>
                  </a:lnTo>
                  <a:lnTo>
                    <a:pt x="1163419" y="819187"/>
                  </a:lnTo>
                  <a:lnTo>
                    <a:pt x="1163419" y="91055"/>
                  </a:lnTo>
                  <a:lnTo>
                    <a:pt x="1156104" y="55590"/>
                  </a:lnTo>
                  <a:lnTo>
                    <a:pt x="1136157" y="26649"/>
                  </a:lnTo>
                  <a:lnTo>
                    <a:pt x="1106572" y="7148"/>
                  </a:lnTo>
                  <a:lnTo>
                    <a:pt x="1070341" y="0"/>
                  </a:lnTo>
                  <a:lnTo>
                    <a:pt x="93077" y="0"/>
                  </a:lnTo>
                  <a:lnTo>
                    <a:pt x="56846" y="7148"/>
                  </a:lnTo>
                  <a:lnTo>
                    <a:pt x="27261" y="26649"/>
                  </a:lnTo>
                  <a:lnTo>
                    <a:pt x="7314" y="55590"/>
                  </a:lnTo>
                  <a:lnTo>
                    <a:pt x="0" y="91055"/>
                  </a:lnTo>
                  <a:lnTo>
                    <a:pt x="0" y="819187"/>
                  </a:lnTo>
                  <a:lnTo>
                    <a:pt x="7314" y="854608"/>
                  </a:lnTo>
                  <a:lnTo>
                    <a:pt x="27261" y="883554"/>
                  </a:lnTo>
                  <a:lnTo>
                    <a:pt x="56846" y="903080"/>
                  </a:lnTo>
                  <a:lnTo>
                    <a:pt x="93077" y="910243"/>
                  </a:lnTo>
                  <a:lnTo>
                    <a:pt x="1070341" y="9102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34094" y="3387477"/>
              <a:ext cx="574675" cy="349885"/>
            </a:xfrm>
            <a:custGeom>
              <a:avLst/>
              <a:gdLst/>
              <a:ahLst/>
              <a:cxnLst/>
              <a:rect l="l" t="t" r="r" b="b"/>
              <a:pathLst>
                <a:path w="574675" h="349885">
                  <a:moveTo>
                    <a:pt x="31514" y="0"/>
                  </a:moveTo>
                  <a:lnTo>
                    <a:pt x="0" y="61855"/>
                  </a:lnTo>
                  <a:lnTo>
                    <a:pt x="465493" y="289389"/>
                  </a:lnTo>
                  <a:lnTo>
                    <a:pt x="434816" y="349360"/>
                  </a:lnTo>
                  <a:lnTo>
                    <a:pt x="574171" y="303937"/>
                  </a:lnTo>
                  <a:lnTo>
                    <a:pt x="527789" y="167668"/>
                  </a:lnTo>
                  <a:lnTo>
                    <a:pt x="497112" y="227639"/>
                  </a:lnTo>
                  <a:lnTo>
                    <a:pt x="31514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34094" y="3387477"/>
              <a:ext cx="574675" cy="349885"/>
            </a:xfrm>
            <a:custGeom>
              <a:avLst/>
              <a:gdLst/>
              <a:ahLst/>
              <a:cxnLst/>
              <a:rect l="l" t="t" r="r" b="b"/>
              <a:pathLst>
                <a:path w="574675" h="349885">
                  <a:moveTo>
                    <a:pt x="574171" y="303937"/>
                  </a:moveTo>
                  <a:lnTo>
                    <a:pt x="527789" y="167668"/>
                  </a:lnTo>
                  <a:lnTo>
                    <a:pt x="497112" y="227639"/>
                  </a:lnTo>
                  <a:lnTo>
                    <a:pt x="31514" y="0"/>
                  </a:lnTo>
                  <a:lnTo>
                    <a:pt x="0" y="61855"/>
                  </a:lnTo>
                  <a:lnTo>
                    <a:pt x="465493" y="289389"/>
                  </a:lnTo>
                  <a:lnTo>
                    <a:pt x="434816" y="349360"/>
                  </a:lnTo>
                  <a:lnTo>
                    <a:pt x="574171" y="3039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348558" y="4023417"/>
            <a:ext cx="577215" cy="352425"/>
            <a:chOff x="6348558" y="4023417"/>
            <a:chExt cx="577215" cy="352425"/>
          </a:xfrm>
        </p:grpSpPr>
        <p:sp>
          <p:nvSpPr>
            <p:cNvPr id="33" name="object 33"/>
            <p:cNvSpPr/>
            <p:nvPr/>
          </p:nvSpPr>
          <p:spPr>
            <a:xfrm>
              <a:off x="6349798" y="4024658"/>
              <a:ext cx="574675" cy="349885"/>
            </a:xfrm>
            <a:custGeom>
              <a:avLst/>
              <a:gdLst/>
              <a:ahLst/>
              <a:cxnLst/>
              <a:rect l="l" t="t" r="r" b="b"/>
              <a:pathLst>
                <a:path w="574675" h="349885">
                  <a:moveTo>
                    <a:pt x="542761" y="0"/>
                  </a:moveTo>
                  <a:lnTo>
                    <a:pt x="77163" y="227639"/>
                  </a:lnTo>
                  <a:lnTo>
                    <a:pt x="46486" y="167668"/>
                  </a:lnTo>
                  <a:lnTo>
                    <a:pt x="0" y="303937"/>
                  </a:lnTo>
                  <a:lnTo>
                    <a:pt x="139459" y="349360"/>
                  </a:lnTo>
                  <a:lnTo>
                    <a:pt x="108782" y="289389"/>
                  </a:lnTo>
                  <a:lnTo>
                    <a:pt x="574275" y="61750"/>
                  </a:lnTo>
                  <a:lnTo>
                    <a:pt x="54276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49798" y="4024658"/>
              <a:ext cx="574675" cy="349885"/>
            </a:xfrm>
            <a:custGeom>
              <a:avLst/>
              <a:gdLst/>
              <a:ahLst/>
              <a:cxnLst/>
              <a:rect l="l" t="t" r="r" b="b"/>
              <a:pathLst>
                <a:path w="574675" h="349885">
                  <a:moveTo>
                    <a:pt x="0" y="303937"/>
                  </a:moveTo>
                  <a:lnTo>
                    <a:pt x="139459" y="349360"/>
                  </a:lnTo>
                  <a:lnTo>
                    <a:pt x="108782" y="289389"/>
                  </a:lnTo>
                  <a:lnTo>
                    <a:pt x="574275" y="61750"/>
                  </a:lnTo>
                  <a:lnTo>
                    <a:pt x="542761" y="0"/>
                  </a:lnTo>
                  <a:lnTo>
                    <a:pt x="77163" y="227639"/>
                  </a:lnTo>
                  <a:lnTo>
                    <a:pt x="46486" y="167668"/>
                  </a:lnTo>
                  <a:lnTo>
                    <a:pt x="0" y="3039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882051" y="4705079"/>
            <a:ext cx="1133475" cy="544830"/>
            <a:chOff x="3882051" y="4705079"/>
            <a:chExt cx="1133475" cy="544830"/>
          </a:xfrm>
        </p:grpSpPr>
        <p:sp>
          <p:nvSpPr>
            <p:cNvPr id="36" name="object 36"/>
            <p:cNvSpPr/>
            <p:nvPr/>
          </p:nvSpPr>
          <p:spPr>
            <a:xfrm>
              <a:off x="3883292" y="4706320"/>
              <a:ext cx="1130935" cy="542290"/>
            </a:xfrm>
            <a:custGeom>
              <a:avLst/>
              <a:gdLst/>
              <a:ahLst/>
              <a:cxnLst/>
              <a:rect l="l" t="t" r="r" b="b"/>
              <a:pathLst>
                <a:path w="1130935" h="542289">
                  <a:moveTo>
                    <a:pt x="1103321" y="0"/>
                  </a:moveTo>
                  <a:lnTo>
                    <a:pt x="82293" y="416030"/>
                  </a:lnTo>
                  <a:lnTo>
                    <a:pt x="55909" y="354070"/>
                  </a:lnTo>
                  <a:lnTo>
                    <a:pt x="0" y="486991"/>
                  </a:lnTo>
                  <a:lnTo>
                    <a:pt x="135899" y="541729"/>
                  </a:lnTo>
                  <a:lnTo>
                    <a:pt x="109515" y="479769"/>
                  </a:lnTo>
                  <a:lnTo>
                    <a:pt x="1130543" y="63738"/>
                  </a:lnTo>
                  <a:lnTo>
                    <a:pt x="110332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3292" y="4706320"/>
              <a:ext cx="1130935" cy="542290"/>
            </a:xfrm>
            <a:custGeom>
              <a:avLst/>
              <a:gdLst/>
              <a:ahLst/>
              <a:cxnLst/>
              <a:rect l="l" t="t" r="r" b="b"/>
              <a:pathLst>
                <a:path w="1130935" h="542289">
                  <a:moveTo>
                    <a:pt x="0" y="486991"/>
                  </a:moveTo>
                  <a:lnTo>
                    <a:pt x="135899" y="541729"/>
                  </a:lnTo>
                  <a:lnTo>
                    <a:pt x="109515" y="479769"/>
                  </a:lnTo>
                  <a:lnTo>
                    <a:pt x="1130543" y="63738"/>
                  </a:lnTo>
                  <a:lnTo>
                    <a:pt x="1103321" y="0"/>
                  </a:lnTo>
                  <a:lnTo>
                    <a:pt x="82293" y="416030"/>
                  </a:lnTo>
                  <a:lnTo>
                    <a:pt x="55909" y="354070"/>
                  </a:lnTo>
                  <a:lnTo>
                    <a:pt x="0" y="4869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75531" y="3815451"/>
            <a:ext cx="56261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40" dirty="0">
                <a:solidFill>
                  <a:srgbClr val="CC0000"/>
                </a:solidFill>
                <a:latin typeface="Arial"/>
                <a:cs typeface="Arial"/>
              </a:rPr>
              <a:t>Mod</a:t>
            </a:r>
            <a:r>
              <a:rPr sz="1400" b="1" spc="3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1400" b="1" spc="15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81629" y="1337471"/>
            <a:ext cx="1708150" cy="1284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4550" marR="5080" indent="212725">
              <a:lnSpc>
                <a:spcPct val="100000"/>
              </a:lnSpc>
              <a:spcBef>
                <a:spcPts val="90"/>
              </a:spcBef>
            </a:pPr>
            <a:r>
              <a:rPr sz="1600" spc="10" dirty="0">
                <a:latin typeface="Arial"/>
                <a:cs typeface="Arial"/>
              </a:rPr>
              <a:t>Tree 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15" dirty="0">
                <a:latin typeface="Arial"/>
                <a:cs typeface="Arial"/>
              </a:rPr>
              <a:t>ndu</a:t>
            </a:r>
            <a:r>
              <a:rPr sz="1600" spc="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i</a:t>
            </a:r>
            <a:r>
              <a:rPr sz="1600" spc="10" dirty="0">
                <a:latin typeface="Arial"/>
                <a:cs typeface="Arial"/>
              </a:rPr>
              <a:t>on  a</a:t>
            </a:r>
            <a:r>
              <a:rPr sz="1600" spc="5" dirty="0">
                <a:latin typeface="Arial"/>
                <a:cs typeface="Arial"/>
              </a:rPr>
              <a:t>l</a:t>
            </a:r>
            <a:r>
              <a:rPr sz="1600" spc="15" dirty="0">
                <a:latin typeface="Arial"/>
                <a:cs typeface="Arial"/>
              </a:rPr>
              <a:t>go</a:t>
            </a:r>
            <a:r>
              <a:rPr sz="1600" spc="5" dirty="0">
                <a:latin typeface="Arial"/>
                <a:cs typeface="Arial"/>
              </a:rPr>
              <a:t>ri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5" dirty="0">
                <a:latin typeface="Arial"/>
                <a:cs typeface="Arial"/>
              </a:rPr>
              <a:t>h</a:t>
            </a:r>
            <a:r>
              <a:rPr sz="1600" spc="20" dirty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Induction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187327" y="1478707"/>
          <a:ext cx="2496184" cy="239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141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50" b="1" i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21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Large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125K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Medium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100K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0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15" dirty="0">
                          <a:latin typeface="Arial"/>
                          <a:cs typeface="Arial"/>
                        </a:rPr>
                        <a:t>Small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70K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2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Medium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120K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Large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2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Medium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60K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Large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220K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0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15" dirty="0">
                          <a:latin typeface="Arial"/>
                          <a:cs typeface="Arial"/>
                        </a:rPr>
                        <a:t>Small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85K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347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Medium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75K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67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15" dirty="0">
                          <a:latin typeface="Arial"/>
                          <a:cs typeface="Arial"/>
                        </a:rPr>
                        <a:t>Small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5" dirty="0">
                          <a:latin typeface="Arial"/>
                          <a:cs typeface="Arial"/>
                        </a:rPr>
                        <a:t>90K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1159794" y="3867123"/>
            <a:ext cx="35560" cy="368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187081" y="4616249"/>
          <a:ext cx="2496184" cy="130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333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50" b="1" i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942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Small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55K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66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Medium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80K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41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Large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110K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599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Small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889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Large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50" spc="20" dirty="0">
                          <a:latin typeface="Arial"/>
                          <a:cs typeface="Arial"/>
                        </a:rPr>
                        <a:t>67K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1159794" y="5914324"/>
            <a:ext cx="35560" cy="368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25079" y="5966963"/>
            <a:ext cx="79565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10" dirty="0">
                <a:latin typeface="Arial"/>
                <a:cs typeface="Arial"/>
              </a:rPr>
              <a:t>Test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993577" y="1188685"/>
            <a:ext cx="2093595" cy="2440305"/>
            <a:chOff x="4993577" y="1188685"/>
            <a:chExt cx="2093595" cy="2440305"/>
          </a:xfrm>
        </p:grpSpPr>
        <p:sp>
          <p:nvSpPr>
            <p:cNvPr id="46" name="object 46"/>
            <p:cNvSpPr/>
            <p:nvPr/>
          </p:nvSpPr>
          <p:spPr>
            <a:xfrm>
              <a:off x="5547906" y="2189624"/>
              <a:ext cx="208279" cy="682625"/>
            </a:xfrm>
            <a:custGeom>
              <a:avLst/>
              <a:gdLst/>
              <a:ahLst/>
              <a:cxnLst/>
              <a:rect l="l" t="t" r="r" b="b"/>
              <a:pathLst>
                <a:path w="208279" h="682625">
                  <a:moveTo>
                    <a:pt x="139145" y="0"/>
                  </a:moveTo>
                  <a:lnTo>
                    <a:pt x="68578" y="0"/>
                  </a:lnTo>
                  <a:lnTo>
                    <a:pt x="68578" y="580977"/>
                  </a:lnTo>
                  <a:lnTo>
                    <a:pt x="0" y="580977"/>
                  </a:lnTo>
                  <a:lnTo>
                    <a:pt x="103861" y="682603"/>
                  </a:lnTo>
                  <a:lnTo>
                    <a:pt x="207723" y="580977"/>
                  </a:lnTo>
                  <a:lnTo>
                    <a:pt x="139145" y="580977"/>
                  </a:lnTo>
                  <a:lnTo>
                    <a:pt x="139145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47906" y="2189624"/>
              <a:ext cx="208279" cy="682625"/>
            </a:xfrm>
            <a:custGeom>
              <a:avLst/>
              <a:gdLst/>
              <a:ahLst/>
              <a:cxnLst/>
              <a:rect l="l" t="t" r="r" b="b"/>
              <a:pathLst>
                <a:path w="208279" h="682625">
                  <a:moveTo>
                    <a:pt x="103861" y="682603"/>
                  </a:moveTo>
                  <a:lnTo>
                    <a:pt x="207723" y="580977"/>
                  </a:lnTo>
                  <a:lnTo>
                    <a:pt x="139145" y="580977"/>
                  </a:lnTo>
                  <a:lnTo>
                    <a:pt x="139145" y="0"/>
                  </a:lnTo>
                  <a:lnTo>
                    <a:pt x="68578" y="0"/>
                  </a:lnTo>
                  <a:lnTo>
                    <a:pt x="68578" y="580977"/>
                  </a:lnTo>
                  <a:lnTo>
                    <a:pt x="0" y="580977"/>
                  </a:lnTo>
                  <a:lnTo>
                    <a:pt x="103861" y="682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14673" y="1209780"/>
              <a:ext cx="1303655" cy="2398395"/>
            </a:xfrm>
            <a:custGeom>
              <a:avLst/>
              <a:gdLst/>
              <a:ahLst/>
              <a:cxnLst/>
              <a:rect l="l" t="t" r="r" b="b"/>
              <a:pathLst>
                <a:path w="1303654" h="2398395">
                  <a:moveTo>
                    <a:pt x="0" y="2397905"/>
                  </a:moveTo>
                  <a:lnTo>
                    <a:pt x="1303087" y="2397905"/>
                  </a:lnTo>
                  <a:lnTo>
                    <a:pt x="1303087" y="0"/>
                  </a:lnTo>
                  <a:lnTo>
                    <a:pt x="0" y="0"/>
                  </a:lnTo>
                  <a:lnTo>
                    <a:pt x="0" y="2397905"/>
                  </a:lnTo>
                </a:path>
              </a:pathLst>
            </a:custGeom>
            <a:ln w="421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00800" y="2266950"/>
              <a:ext cx="685800" cy="190500"/>
            </a:xfrm>
            <a:custGeom>
              <a:avLst/>
              <a:gdLst/>
              <a:ahLst/>
              <a:cxnLst/>
              <a:rect l="l" t="t" r="r" b="b"/>
              <a:pathLst>
                <a:path w="685800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27000"/>
                  </a:lnTo>
                  <a:lnTo>
                    <a:pt x="158750" y="127000"/>
                  </a:lnTo>
                  <a:lnTo>
                    <a:pt x="158750" y="63500"/>
                  </a:lnTo>
                  <a:lnTo>
                    <a:pt x="190500" y="63500"/>
                  </a:lnTo>
                  <a:lnTo>
                    <a:pt x="190500" y="0"/>
                  </a:lnTo>
                  <a:close/>
                </a:path>
                <a:path w="685800" h="190500">
                  <a:moveTo>
                    <a:pt x="190500" y="63500"/>
                  </a:moveTo>
                  <a:lnTo>
                    <a:pt x="158750" y="63500"/>
                  </a:lnTo>
                  <a:lnTo>
                    <a:pt x="158750" y="127000"/>
                  </a:lnTo>
                  <a:lnTo>
                    <a:pt x="190500" y="127000"/>
                  </a:lnTo>
                  <a:lnTo>
                    <a:pt x="190500" y="63500"/>
                  </a:lnTo>
                  <a:close/>
                </a:path>
                <a:path w="685800" h="190500">
                  <a:moveTo>
                    <a:pt x="685800" y="63500"/>
                  </a:moveTo>
                  <a:lnTo>
                    <a:pt x="190500" y="63500"/>
                  </a:lnTo>
                  <a:lnTo>
                    <a:pt x="190500" y="127000"/>
                  </a:lnTo>
                  <a:lnTo>
                    <a:pt x="685800" y="127000"/>
                  </a:lnTo>
                  <a:lnTo>
                    <a:pt x="68580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698593" y="3908487"/>
            <a:ext cx="1141095" cy="268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10" dirty="0">
                <a:latin typeface="Arial"/>
                <a:cs typeface="Arial"/>
              </a:rPr>
              <a:t>Training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1" name="object 51"/>
          <p:cNvSpPr txBox="1"/>
          <p:nvPr/>
        </p:nvSpPr>
        <p:spPr>
          <a:xfrm>
            <a:off x="7166609" y="4310888"/>
            <a:ext cx="7683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ecisi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  </a:t>
            </a:r>
            <a:r>
              <a:rPr sz="1400" b="1" spc="-20" dirty="0"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4888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Decision Tree</a:t>
            </a:r>
            <a:r>
              <a:rPr spc="-70" dirty="0"/>
              <a:t> </a:t>
            </a:r>
            <a:r>
              <a:rPr spc="-5" dirty="0"/>
              <a:t>Induction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89000" y="1072413"/>
            <a:ext cx="6600825" cy="26257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83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Many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Algorithms:</a:t>
            </a:r>
            <a:endParaRPr sz="28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Hunt’s Algorithm (one of the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earliest)</a:t>
            </a:r>
            <a:endParaRPr sz="28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740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10" dirty="0">
                <a:latin typeface="Arial"/>
                <a:cs typeface="Arial"/>
              </a:rPr>
              <a:t>CART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35"/>
              </a:spcBef>
            </a:pPr>
            <a:r>
              <a:rPr sz="2800" spc="-5" dirty="0">
                <a:solidFill>
                  <a:srgbClr val="0C7A9C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ID3,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C4.5</a:t>
            </a:r>
            <a:endParaRPr sz="28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SLIQ,SPRINT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34944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Hunt’s</a:t>
            </a:r>
            <a:r>
              <a:rPr spc="-50" dirty="0"/>
              <a:t> </a:t>
            </a:r>
            <a:r>
              <a:rPr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89000" y="1165986"/>
            <a:ext cx="8103234" cy="542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223520" indent="-292735">
              <a:lnSpc>
                <a:spcPct val="100000"/>
              </a:lnSpc>
              <a:spcBef>
                <a:spcPts val="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In Hunt's algorithm, a </a:t>
            </a:r>
            <a:r>
              <a:rPr sz="2800" dirty="0">
                <a:latin typeface="Arial"/>
                <a:cs typeface="Arial"/>
              </a:rPr>
              <a:t>decision tree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grown </a:t>
            </a:r>
            <a:r>
              <a:rPr sz="2800" spc="-5" dirty="0">
                <a:latin typeface="Arial"/>
                <a:cs typeface="Arial"/>
              </a:rPr>
              <a:t>in a  </a:t>
            </a:r>
            <a:r>
              <a:rPr sz="2800" dirty="0">
                <a:latin typeface="Arial"/>
                <a:cs typeface="Arial"/>
              </a:rPr>
              <a:t>recursive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fashion</a:t>
            </a:r>
            <a:endParaRPr sz="2800">
              <a:latin typeface="Arial"/>
              <a:cs typeface="Arial"/>
            </a:endParaRPr>
          </a:p>
          <a:p>
            <a:pPr marL="304800" marR="248285" indent="-292735">
              <a:lnSpc>
                <a:spcPct val="100000"/>
              </a:lnSpc>
              <a:spcBef>
                <a:spcPts val="73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tree </a:t>
            </a:r>
            <a:r>
              <a:rPr sz="2800" spc="-5" dirty="0">
                <a:latin typeface="Arial"/>
                <a:cs typeface="Arial"/>
              </a:rPr>
              <a:t>initially </a:t>
            </a:r>
            <a:r>
              <a:rPr sz="2800" dirty="0">
                <a:latin typeface="Arial"/>
                <a:cs typeface="Arial"/>
              </a:rPr>
              <a:t>contains </a:t>
            </a:r>
            <a:r>
              <a:rPr sz="2800" spc="-5" dirty="0">
                <a:latin typeface="Arial"/>
                <a:cs typeface="Arial"/>
              </a:rPr>
              <a:t>a single </a:t>
            </a:r>
            <a:r>
              <a:rPr sz="2800" dirty="0">
                <a:latin typeface="Arial"/>
                <a:cs typeface="Arial"/>
              </a:rPr>
              <a:t>root </a:t>
            </a:r>
            <a:r>
              <a:rPr sz="2800" spc="-5" dirty="0">
                <a:latin typeface="Arial"/>
                <a:cs typeface="Arial"/>
              </a:rPr>
              <a:t>node </a:t>
            </a:r>
            <a:r>
              <a:rPr sz="2800" dirty="0">
                <a:latin typeface="Arial"/>
                <a:cs typeface="Arial"/>
              </a:rPr>
              <a:t>that 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associated </a:t>
            </a:r>
            <a:r>
              <a:rPr sz="2800" spc="-5" dirty="0">
                <a:latin typeface="Arial"/>
                <a:cs typeface="Arial"/>
              </a:rPr>
              <a:t>with all the </a:t>
            </a:r>
            <a:r>
              <a:rPr sz="2800" dirty="0">
                <a:latin typeface="Arial"/>
                <a:cs typeface="Arial"/>
              </a:rPr>
              <a:t>training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instances</a:t>
            </a:r>
            <a:endParaRPr sz="2800">
              <a:latin typeface="Arial"/>
              <a:cs typeface="Arial"/>
            </a:endParaRPr>
          </a:p>
          <a:p>
            <a:pPr marL="304800" marR="30480" indent="-292735">
              <a:lnSpc>
                <a:spcPct val="100000"/>
              </a:lnSpc>
              <a:spcBef>
                <a:spcPts val="75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If a node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associated with </a:t>
            </a:r>
            <a:r>
              <a:rPr sz="2800" dirty="0">
                <a:latin typeface="Arial"/>
                <a:cs typeface="Arial"/>
              </a:rPr>
              <a:t>instances </a:t>
            </a:r>
            <a:r>
              <a:rPr sz="2800" spc="-5" dirty="0">
                <a:latin typeface="Arial"/>
                <a:cs typeface="Arial"/>
              </a:rPr>
              <a:t>from more  </a:t>
            </a:r>
            <a:r>
              <a:rPr sz="2800" dirty="0">
                <a:latin typeface="Arial"/>
                <a:cs typeface="Arial"/>
              </a:rPr>
              <a:t>than one class, </a:t>
            </a:r>
            <a:r>
              <a:rPr sz="2800" spc="-5" dirty="0">
                <a:latin typeface="Arial"/>
                <a:cs typeface="Arial"/>
              </a:rPr>
              <a:t>it is </a:t>
            </a:r>
            <a:r>
              <a:rPr sz="2800" dirty="0">
                <a:latin typeface="Arial"/>
                <a:cs typeface="Arial"/>
              </a:rPr>
              <a:t>expanded using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attribute  test condition that </a:t>
            </a:r>
            <a:r>
              <a:rPr sz="2800" spc="-5" dirty="0">
                <a:latin typeface="Arial"/>
                <a:cs typeface="Arial"/>
              </a:rPr>
              <a:t>is determined using a </a:t>
            </a:r>
            <a:r>
              <a:rPr sz="2800" b="1" spc="-5" dirty="0">
                <a:latin typeface="Arial"/>
                <a:cs typeface="Arial"/>
              </a:rPr>
              <a:t>splitting  criterion</a:t>
            </a:r>
            <a:endParaRPr sz="2800">
              <a:latin typeface="Arial"/>
              <a:cs typeface="Arial"/>
            </a:endParaRPr>
          </a:p>
          <a:p>
            <a:pPr marL="304800" marR="5080" indent="-292735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A child leaf node is created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each </a:t>
            </a:r>
            <a:r>
              <a:rPr sz="2800" dirty="0">
                <a:latin typeface="Arial"/>
                <a:cs typeface="Arial"/>
              </a:rPr>
              <a:t>outcome </a:t>
            </a:r>
            <a:r>
              <a:rPr sz="2800" spc="-5" dirty="0">
                <a:latin typeface="Arial"/>
                <a:cs typeface="Arial"/>
              </a:rPr>
              <a:t>of  the </a:t>
            </a:r>
            <a:r>
              <a:rPr sz="2800" dirty="0">
                <a:latin typeface="Arial"/>
                <a:cs typeface="Arial"/>
              </a:rPr>
              <a:t>attribute test </a:t>
            </a:r>
            <a:r>
              <a:rPr sz="2800" spc="-5" dirty="0">
                <a:latin typeface="Arial"/>
                <a:cs typeface="Arial"/>
              </a:rPr>
              <a:t>condition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instances  associated </a:t>
            </a:r>
            <a:r>
              <a:rPr sz="2800" spc="-5" dirty="0">
                <a:latin typeface="Arial"/>
                <a:cs typeface="Arial"/>
              </a:rPr>
              <a:t>with the parent node are </a:t>
            </a:r>
            <a:r>
              <a:rPr sz="2800" dirty="0">
                <a:latin typeface="Arial"/>
                <a:cs typeface="Arial"/>
              </a:rPr>
              <a:t>distributed </a:t>
            </a:r>
            <a:r>
              <a:rPr sz="2800" spc="-5" dirty="0">
                <a:latin typeface="Arial"/>
                <a:cs typeface="Arial"/>
              </a:rPr>
              <a:t>to  the </a:t>
            </a:r>
            <a:r>
              <a:rPr sz="2800" dirty="0">
                <a:latin typeface="Arial"/>
                <a:cs typeface="Arial"/>
              </a:rPr>
              <a:t>children based </a:t>
            </a:r>
            <a:r>
              <a:rPr sz="2800" spc="-5" dirty="0">
                <a:latin typeface="Arial"/>
                <a:cs typeface="Arial"/>
              </a:rPr>
              <a:t>on the </a:t>
            </a:r>
            <a:r>
              <a:rPr sz="2800" dirty="0">
                <a:latin typeface="Arial"/>
                <a:cs typeface="Arial"/>
              </a:rPr>
              <a:t>test</a:t>
            </a:r>
            <a:r>
              <a:rPr sz="2800" spc="-5" dirty="0">
                <a:latin typeface="Arial"/>
                <a:cs typeface="Arial"/>
              </a:rPr>
              <a:t> outcomes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34944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Hunt’s</a:t>
            </a:r>
            <a:r>
              <a:rPr spc="-50" dirty="0"/>
              <a:t> </a:t>
            </a:r>
            <a:r>
              <a:rPr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89000" y="1165986"/>
            <a:ext cx="8138795" cy="405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This node expansion </a:t>
            </a:r>
            <a:r>
              <a:rPr sz="2800" dirty="0">
                <a:latin typeface="Arial"/>
                <a:cs typeface="Arial"/>
              </a:rPr>
              <a:t>step </a:t>
            </a:r>
            <a:r>
              <a:rPr sz="2800" spc="-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then be recursively  </a:t>
            </a:r>
            <a:r>
              <a:rPr sz="2800" spc="-5" dirty="0">
                <a:latin typeface="Arial"/>
                <a:cs typeface="Arial"/>
              </a:rPr>
              <a:t>applied to each </a:t>
            </a:r>
            <a:r>
              <a:rPr sz="2800" dirty="0">
                <a:latin typeface="Arial"/>
                <a:cs typeface="Arial"/>
              </a:rPr>
              <a:t>child node, as </a:t>
            </a:r>
            <a:r>
              <a:rPr sz="2800" spc="-5" dirty="0">
                <a:latin typeface="Arial"/>
                <a:cs typeface="Arial"/>
              </a:rPr>
              <a:t>long as it </a:t>
            </a:r>
            <a:r>
              <a:rPr sz="2800" dirty="0">
                <a:latin typeface="Arial"/>
                <a:cs typeface="Arial"/>
              </a:rPr>
              <a:t>has  </a:t>
            </a:r>
            <a:r>
              <a:rPr sz="2800" spc="-5" dirty="0">
                <a:latin typeface="Arial"/>
                <a:cs typeface="Arial"/>
              </a:rPr>
              <a:t>labels of more </a:t>
            </a:r>
            <a:r>
              <a:rPr sz="2800" dirty="0">
                <a:latin typeface="Arial"/>
                <a:cs typeface="Arial"/>
              </a:rPr>
              <a:t>than one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304800" marR="387350" indent="-292735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dirty="0">
                <a:latin typeface="Arial"/>
                <a:cs typeface="Arial"/>
              </a:rPr>
              <a:t>the instances associated </a:t>
            </a:r>
            <a:r>
              <a:rPr sz="2800" spc="-5" dirty="0">
                <a:latin typeface="Arial"/>
                <a:cs typeface="Arial"/>
              </a:rPr>
              <a:t>with a </a:t>
            </a:r>
            <a:r>
              <a:rPr sz="2800" dirty="0">
                <a:latin typeface="Arial"/>
                <a:cs typeface="Arial"/>
              </a:rPr>
              <a:t>leaf </a:t>
            </a:r>
            <a:r>
              <a:rPr sz="2800" spc="-5" dirty="0">
                <a:latin typeface="Arial"/>
                <a:cs typeface="Arial"/>
              </a:rPr>
              <a:t>node 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identical </a:t>
            </a:r>
            <a:r>
              <a:rPr sz="2800" dirty="0">
                <a:latin typeface="Arial"/>
                <a:cs typeface="Arial"/>
              </a:rPr>
              <a:t>class labels, </a:t>
            </a:r>
            <a:r>
              <a:rPr sz="2800" spc="-5" dirty="0">
                <a:latin typeface="Arial"/>
                <a:cs typeface="Arial"/>
              </a:rPr>
              <a:t>then the </a:t>
            </a:r>
            <a:r>
              <a:rPr sz="2800" dirty="0">
                <a:latin typeface="Arial"/>
                <a:cs typeface="Arial"/>
              </a:rPr>
              <a:t>node is </a:t>
            </a:r>
            <a:r>
              <a:rPr sz="2800" spc="-5" dirty="0">
                <a:latin typeface="Arial"/>
                <a:cs typeface="Arial"/>
              </a:rPr>
              <a:t>not  </a:t>
            </a:r>
            <a:r>
              <a:rPr sz="2800" dirty="0">
                <a:latin typeface="Arial"/>
                <a:cs typeface="Arial"/>
              </a:rPr>
              <a:t>expanded any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further</a:t>
            </a:r>
            <a:endParaRPr sz="2800">
              <a:latin typeface="Arial"/>
              <a:cs typeface="Arial"/>
            </a:endParaRPr>
          </a:p>
          <a:p>
            <a:pPr marL="304800" marR="403225" indent="-292735">
              <a:lnSpc>
                <a:spcPct val="100000"/>
              </a:lnSpc>
              <a:spcBef>
                <a:spcPts val="74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Each </a:t>
            </a:r>
            <a:r>
              <a:rPr sz="2800" dirty="0">
                <a:latin typeface="Arial"/>
                <a:cs typeface="Arial"/>
              </a:rPr>
              <a:t>leaf </a:t>
            </a:r>
            <a:r>
              <a:rPr sz="2800" spc="-5" dirty="0">
                <a:latin typeface="Arial"/>
                <a:cs typeface="Arial"/>
              </a:rPr>
              <a:t>node </a:t>
            </a:r>
            <a:r>
              <a:rPr sz="2800" dirty="0">
                <a:latin typeface="Arial"/>
                <a:cs typeface="Arial"/>
              </a:rPr>
              <a:t>is assigned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class </a:t>
            </a:r>
            <a:r>
              <a:rPr sz="2800" spc="-5" dirty="0">
                <a:latin typeface="Arial"/>
                <a:cs typeface="Arial"/>
              </a:rPr>
              <a:t>label </a:t>
            </a:r>
            <a:r>
              <a:rPr sz="2800" dirty="0">
                <a:latin typeface="Arial"/>
                <a:cs typeface="Arial"/>
              </a:rPr>
              <a:t>that  </a:t>
            </a:r>
            <a:r>
              <a:rPr sz="2800" spc="-5" dirty="0">
                <a:latin typeface="Arial"/>
                <a:cs typeface="Arial"/>
              </a:rPr>
              <a:t>occurs most </a:t>
            </a:r>
            <a:r>
              <a:rPr sz="2800" dirty="0">
                <a:latin typeface="Arial"/>
                <a:cs typeface="Arial"/>
              </a:rPr>
              <a:t>frequently </a:t>
            </a: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training instances  associated </a:t>
            </a:r>
            <a:r>
              <a:rPr sz="2800" spc="-5" dirty="0">
                <a:latin typeface="Arial"/>
                <a:cs typeface="Arial"/>
              </a:rPr>
              <a:t>with the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838159"/>
            <a:ext cx="8534400" cy="153035"/>
            <a:chOff x="304800" y="838159"/>
            <a:chExt cx="8534400" cy="153035"/>
          </a:xfrm>
        </p:grpSpPr>
        <p:sp>
          <p:nvSpPr>
            <p:cNvPr id="3" name="object 3"/>
            <p:cNvSpPr/>
            <p:nvPr/>
          </p:nvSpPr>
          <p:spPr>
            <a:xfrm>
              <a:off x="304800" y="8381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525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7766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General Structure </a:t>
            </a:r>
            <a:r>
              <a:rPr dirty="0"/>
              <a:t>of </a:t>
            </a:r>
            <a:r>
              <a:rPr spc="-5" dirty="0"/>
              <a:t>Hunt’s</a:t>
            </a:r>
            <a:r>
              <a:rPr spc="-60" dirty="0"/>
              <a:t> </a:t>
            </a:r>
            <a:r>
              <a:rPr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000" y="1167511"/>
            <a:ext cx="3340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4800" algn="l"/>
                <a:tab pos="305435" algn="l"/>
              </a:tabLst>
            </a:pPr>
            <a:r>
              <a:rPr sz="2000" dirty="0">
                <a:latin typeface="Arial"/>
                <a:cs typeface="Arial"/>
              </a:rPr>
              <a:t>Let D be the set of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608" y="1315339"/>
            <a:ext cx="305435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19125">
              <a:lnSpc>
                <a:spcPts val="1385"/>
              </a:lnSpc>
              <a:spcBef>
                <a:spcPts val="130"/>
              </a:spcBef>
            </a:pPr>
            <a:r>
              <a:rPr sz="1300" spc="5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2225"/>
              </a:lnSpc>
            </a:pPr>
            <a:r>
              <a:rPr sz="2000" dirty="0">
                <a:latin typeface="Arial"/>
                <a:cs typeface="Arial"/>
              </a:rPr>
              <a:t>records that reach a node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17500" indent="-292735" algn="just">
              <a:lnSpc>
                <a:spcPct val="100000"/>
              </a:lnSpc>
              <a:spcBef>
                <a:spcPts val="74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18135" algn="l"/>
              </a:tabLst>
            </a:pPr>
            <a:r>
              <a:rPr dirty="0"/>
              <a:t>General</a:t>
            </a:r>
            <a:r>
              <a:rPr spc="-35" dirty="0"/>
              <a:t> </a:t>
            </a:r>
            <a:r>
              <a:rPr dirty="0"/>
              <a:t>Procedure:</a:t>
            </a:r>
          </a:p>
          <a:p>
            <a:pPr marL="824865" marR="55880" indent="-342900" algn="just">
              <a:lnSpc>
                <a:spcPct val="100000"/>
              </a:lnSpc>
              <a:spcBef>
                <a:spcPts val="650"/>
              </a:spcBef>
            </a:pPr>
            <a:r>
              <a:rPr dirty="0">
                <a:solidFill>
                  <a:srgbClr val="0C7A9C"/>
                </a:solidFill>
              </a:rPr>
              <a:t>– </a:t>
            </a:r>
            <a:r>
              <a:rPr dirty="0"/>
              <a:t>If </a:t>
            </a:r>
            <a:r>
              <a:rPr spc="5" dirty="0"/>
              <a:t>D</a:t>
            </a:r>
            <a:r>
              <a:rPr sz="1950" spc="7" baseline="-21367" dirty="0"/>
              <a:t>t </a:t>
            </a:r>
            <a:r>
              <a:rPr sz="2000" dirty="0"/>
              <a:t>contains records that  belong the same class </a:t>
            </a:r>
            <a:r>
              <a:rPr sz="2000" spc="5" dirty="0"/>
              <a:t>y</a:t>
            </a:r>
            <a:r>
              <a:rPr sz="1950" spc="7" baseline="-21367" dirty="0"/>
              <a:t>t</a:t>
            </a:r>
            <a:r>
              <a:rPr sz="2000" spc="5" dirty="0"/>
              <a:t>,  </a:t>
            </a:r>
            <a:r>
              <a:rPr sz="2000" dirty="0"/>
              <a:t>then t is a leaf</a:t>
            </a:r>
            <a:r>
              <a:rPr sz="2000" spc="-95" dirty="0"/>
              <a:t> </a:t>
            </a:r>
            <a:r>
              <a:rPr sz="2000" dirty="0"/>
              <a:t>node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1289050" y="3452240"/>
            <a:ext cx="1380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labeled as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4267" y="3600069"/>
            <a:ext cx="730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0800" y="3837813"/>
            <a:ext cx="352171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4318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2000" dirty="0">
                <a:solidFill>
                  <a:srgbClr val="0C7A9C"/>
                </a:solidFill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If 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1950" spc="7" baseline="-21367" dirty="0">
                <a:latin typeface="Arial"/>
                <a:cs typeface="Arial"/>
              </a:rPr>
              <a:t>t </a:t>
            </a:r>
            <a:r>
              <a:rPr sz="2000" dirty="0">
                <a:latin typeface="Arial"/>
                <a:cs typeface="Arial"/>
              </a:rPr>
              <a:t>contains records that  belong to more than one  class, use an attribute test  to split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data into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smaller  subsets. Recursively apply  the procedure to each  subset.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15000" y="4416297"/>
            <a:ext cx="2286000" cy="1680210"/>
            <a:chOff x="5715000" y="4416297"/>
            <a:chExt cx="2286000" cy="1680210"/>
          </a:xfrm>
        </p:grpSpPr>
        <p:sp>
          <p:nvSpPr>
            <p:cNvPr id="13" name="object 13"/>
            <p:cNvSpPr/>
            <p:nvPr/>
          </p:nvSpPr>
          <p:spPr>
            <a:xfrm>
              <a:off x="6172200" y="4800599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0" y="381000"/>
                  </a:moveTo>
                  <a:lnTo>
                    <a:pt x="10483" y="316023"/>
                  </a:lnTo>
                  <a:lnTo>
                    <a:pt x="40776" y="254612"/>
                  </a:lnTo>
                  <a:lnTo>
                    <a:pt x="89139" y="197682"/>
                  </a:lnTo>
                  <a:lnTo>
                    <a:pt x="119553" y="171183"/>
                  </a:lnTo>
                  <a:lnTo>
                    <a:pt x="153833" y="146146"/>
                  </a:lnTo>
                  <a:lnTo>
                    <a:pt x="191762" y="122687"/>
                  </a:lnTo>
                  <a:lnTo>
                    <a:pt x="233121" y="100920"/>
                  </a:lnTo>
                  <a:lnTo>
                    <a:pt x="277694" y="80958"/>
                  </a:lnTo>
                  <a:lnTo>
                    <a:pt x="325264" y="62917"/>
                  </a:lnTo>
                  <a:lnTo>
                    <a:pt x="375613" y="46911"/>
                  </a:lnTo>
                  <a:lnTo>
                    <a:pt x="428524" y="33053"/>
                  </a:lnTo>
                  <a:lnTo>
                    <a:pt x="483779" y="21459"/>
                  </a:lnTo>
                  <a:lnTo>
                    <a:pt x="541161" y="12242"/>
                  </a:lnTo>
                  <a:lnTo>
                    <a:pt x="600454" y="5517"/>
                  </a:lnTo>
                  <a:lnTo>
                    <a:pt x="661439" y="1398"/>
                  </a:lnTo>
                  <a:lnTo>
                    <a:pt x="723900" y="0"/>
                  </a:lnTo>
                  <a:lnTo>
                    <a:pt x="786360" y="1398"/>
                  </a:lnTo>
                  <a:lnTo>
                    <a:pt x="847345" y="5517"/>
                  </a:lnTo>
                  <a:lnTo>
                    <a:pt x="906638" y="12242"/>
                  </a:lnTo>
                  <a:lnTo>
                    <a:pt x="964020" y="21459"/>
                  </a:lnTo>
                  <a:lnTo>
                    <a:pt x="1019275" y="33053"/>
                  </a:lnTo>
                  <a:lnTo>
                    <a:pt x="1072186" y="46911"/>
                  </a:lnTo>
                  <a:lnTo>
                    <a:pt x="1122535" y="62917"/>
                  </a:lnTo>
                  <a:lnTo>
                    <a:pt x="1170105" y="80958"/>
                  </a:lnTo>
                  <a:lnTo>
                    <a:pt x="1214678" y="100920"/>
                  </a:lnTo>
                  <a:lnTo>
                    <a:pt x="1256037" y="122687"/>
                  </a:lnTo>
                  <a:lnTo>
                    <a:pt x="1293966" y="146146"/>
                  </a:lnTo>
                  <a:lnTo>
                    <a:pt x="1328246" y="171183"/>
                  </a:lnTo>
                  <a:lnTo>
                    <a:pt x="1358660" y="197682"/>
                  </a:lnTo>
                  <a:lnTo>
                    <a:pt x="1384992" y="225530"/>
                  </a:lnTo>
                  <a:lnTo>
                    <a:pt x="1424537" y="284815"/>
                  </a:lnTo>
                  <a:lnTo>
                    <a:pt x="1445142" y="348123"/>
                  </a:lnTo>
                  <a:lnTo>
                    <a:pt x="1447800" y="381000"/>
                  </a:lnTo>
                  <a:lnTo>
                    <a:pt x="1445142" y="413876"/>
                  </a:lnTo>
                  <a:lnTo>
                    <a:pt x="1424537" y="477184"/>
                  </a:lnTo>
                  <a:lnTo>
                    <a:pt x="1384992" y="536469"/>
                  </a:lnTo>
                  <a:lnTo>
                    <a:pt x="1358660" y="564317"/>
                  </a:lnTo>
                  <a:lnTo>
                    <a:pt x="1328246" y="590816"/>
                  </a:lnTo>
                  <a:lnTo>
                    <a:pt x="1293966" y="615853"/>
                  </a:lnTo>
                  <a:lnTo>
                    <a:pt x="1256037" y="639312"/>
                  </a:lnTo>
                  <a:lnTo>
                    <a:pt x="1214678" y="661079"/>
                  </a:lnTo>
                  <a:lnTo>
                    <a:pt x="1170105" y="681041"/>
                  </a:lnTo>
                  <a:lnTo>
                    <a:pt x="1122535" y="699082"/>
                  </a:lnTo>
                  <a:lnTo>
                    <a:pt x="1072186" y="715088"/>
                  </a:lnTo>
                  <a:lnTo>
                    <a:pt x="1019275" y="728946"/>
                  </a:lnTo>
                  <a:lnTo>
                    <a:pt x="964020" y="740540"/>
                  </a:lnTo>
                  <a:lnTo>
                    <a:pt x="906638" y="749757"/>
                  </a:lnTo>
                  <a:lnTo>
                    <a:pt x="847345" y="756482"/>
                  </a:lnTo>
                  <a:lnTo>
                    <a:pt x="786360" y="760601"/>
                  </a:lnTo>
                  <a:lnTo>
                    <a:pt x="723900" y="762000"/>
                  </a:lnTo>
                  <a:lnTo>
                    <a:pt x="661439" y="760601"/>
                  </a:lnTo>
                  <a:lnTo>
                    <a:pt x="600454" y="756482"/>
                  </a:lnTo>
                  <a:lnTo>
                    <a:pt x="541161" y="749757"/>
                  </a:lnTo>
                  <a:lnTo>
                    <a:pt x="483779" y="740540"/>
                  </a:lnTo>
                  <a:lnTo>
                    <a:pt x="428524" y="728946"/>
                  </a:lnTo>
                  <a:lnTo>
                    <a:pt x="375613" y="715088"/>
                  </a:lnTo>
                  <a:lnTo>
                    <a:pt x="325264" y="699082"/>
                  </a:lnTo>
                  <a:lnTo>
                    <a:pt x="277694" y="681041"/>
                  </a:lnTo>
                  <a:lnTo>
                    <a:pt x="233121" y="661079"/>
                  </a:lnTo>
                  <a:lnTo>
                    <a:pt x="191762" y="639312"/>
                  </a:lnTo>
                  <a:lnTo>
                    <a:pt x="153833" y="615853"/>
                  </a:lnTo>
                  <a:lnTo>
                    <a:pt x="119553" y="590816"/>
                  </a:lnTo>
                  <a:lnTo>
                    <a:pt x="89139" y="564317"/>
                  </a:lnTo>
                  <a:lnTo>
                    <a:pt x="62807" y="536469"/>
                  </a:lnTo>
                  <a:lnTo>
                    <a:pt x="23262" y="477184"/>
                  </a:lnTo>
                  <a:lnTo>
                    <a:pt x="2657" y="413876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5000" y="4416297"/>
              <a:ext cx="2286000" cy="1680210"/>
            </a:xfrm>
            <a:custGeom>
              <a:avLst/>
              <a:gdLst/>
              <a:ahLst/>
              <a:cxnLst/>
              <a:rect l="l" t="t" r="r" b="b"/>
              <a:pathLst>
                <a:path w="2286000" h="1680210">
                  <a:moveTo>
                    <a:pt x="992886" y="1152271"/>
                  </a:moveTo>
                  <a:lnTo>
                    <a:pt x="988314" y="1140333"/>
                  </a:lnTo>
                  <a:lnTo>
                    <a:pt x="68834" y="1494040"/>
                  </a:lnTo>
                  <a:lnTo>
                    <a:pt x="57404" y="1464386"/>
                  </a:lnTo>
                  <a:lnTo>
                    <a:pt x="0" y="1527302"/>
                  </a:lnTo>
                  <a:lnTo>
                    <a:pt x="84836" y="1535506"/>
                  </a:lnTo>
                  <a:lnTo>
                    <a:pt x="75158" y="1510436"/>
                  </a:lnTo>
                  <a:lnTo>
                    <a:pt x="73406" y="1505902"/>
                  </a:lnTo>
                  <a:lnTo>
                    <a:pt x="992886" y="1152271"/>
                  </a:lnTo>
                  <a:close/>
                </a:path>
                <a:path w="2286000" h="1680210">
                  <a:moveTo>
                    <a:pt x="1181100" y="1603502"/>
                  </a:moveTo>
                  <a:lnTo>
                    <a:pt x="1149350" y="1603502"/>
                  </a:lnTo>
                  <a:lnTo>
                    <a:pt x="1149350" y="1146302"/>
                  </a:lnTo>
                  <a:lnTo>
                    <a:pt x="1136650" y="1146302"/>
                  </a:lnTo>
                  <a:lnTo>
                    <a:pt x="1136650" y="1603502"/>
                  </a:lnTo>
                  <a:lnTo>
                    <a:pt x="1104900" y="1603502"/>
                  </a:lnTo>
                  <a:lnTo>
                    <a:pt x="1143000" y="1679702"/>
                  </a:lnTo>
                  <a:lnTo>
                    <a:pt x="1174750" y="1616202"/>
                  </a:lnTo>
                  <a:lnTo>
                    <a:pt x="1181100" y="1603502"/>
                  </a:lnTo>
                  <a:close/>
                </a:path>
                <a:path w="2286000" h="1680210">
                  <a:moveTo>
                    <a:pt x="1377061" y="6604"/>
                  </a:moveTo>
                  <a:lnTo>
                    <a:pt x="1366139" y="0"/>
                  </a:lnTo>
                  <a:lnTo>
                    <a:pt x="1176743" y="315709"/>
                  </a:lnTo>
                  <a:lnTo>
                    <a:pt x="1149477" y="299339"/>
                  </a:lnTo>
                  <a:lnTo>
                    <a:pt x="1143000" y="384302"/>
                  </a:lnTo>
                  <a:lnTo>
                    <a:pt x="1214882" y="338582"/>
                  </a:lnTo>
                  <a:lnTo>
                    <a:pt x="1205776" y="333121"/>
                  </a:lnTo>
                  <a:lnTo>
                    <a:pt x="1187627" y="322237"/>
                  </a:lnTo>
                  <a:lnTo>
                    <a:pt x="1377061" y="6604"/>
                  </a:lnTo>
                  <a:close/>
                </a:path>
                <a:path w="2286000" h="1680210">
                  <a:moveTo>
                    <a:pt x="2286000" y="1527302"/>
                  </a:moveTo>
                  <a:lnTo>
                    <a:pt x="2270607" y="1510436"/>
                  </a:lnTo>
                  <a:lnTo>
                    <a:pt x="2228596" y="1464386"/>
                  </a:lnTo>
                  <a:lnTo>
                    <a:pt x="2217153" y="1494040"/>
                  </a:lnTo>
                  <a:lnTo>
                    <a:pt x="1297686" y="1140333"/>
                  </a:lnTo>
                  <a:lnTo>
                    <a:pt x="1293114" y="1152271"/>
                  </a:lnTo>
                  <a:lnTo>
                    <a:pt x="2212581" y="1505902"/>
                  </a:lnTo>
                  <a:lnTo>
                    <a:pt x="2201164" y="1535506"/>
                  </a:lnTo>
                  <a:lnTo>
                    <a:pt x="2286000" y="1527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41209" y="4293489"/>
            <a:ext cx="317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D</a:t>
            </a:r>
            <a:r>
              <a:rPr sz="1950" b="1" spc="7" baseline="-21367" dirty="0">
                <a:latin typeface="Arial"/>
                <a:cs typeface="Arial"/>
              </a:rPr>
              <a:t>t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6785229" y="497928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62129" y="1176342"/>
          <a:ext cx="2936872" cy="3031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6200" marR="52705" indent="13970">
                        <a:lnSpc>
                          <a:spcPts val="1260"/>
                        </a:lnSpc>
                        <a:spcBef>
                          <a:spcPts val="229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40335" marR="86360" indent="-12065">
                        <a:lnSpc>
                          <a:spcPts val="126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Stat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4615" marR="52705" indent="6985">
                        <a:lnSpc>
                          <a:spcPts val="126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Inco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7470" marR="27305" indent="-7620">
                        <a:lnSpc>
                          <a:spcPts val="1260"/>
                        </a:lnSpc>
                        <a:spcBef>
                          <a:spcPts val="229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ault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39">
                <a:tc>
                  <a:txBody>
                    <a:bodyPr/>
                    <a:lstStyle/>
                    <a:p>
                      <a:pPr marL="78740">
                        <a:lnSpc>
                          <a:spcPts val="116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5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Single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125K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87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Married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87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Single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70K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7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Married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120K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7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Divorced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95K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071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Married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071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Divorced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220K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Single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85K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983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Married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75K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62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Single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90K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437461" y="4196696"/>
            <a:ext cx="32384" cy="3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838159"/>
            <a:ext cx="8534400" cy="153035"/>
            <a:chOff x="304800" y="838159"/>
            <a:chExt cx="8534400" cy="153035"/>
          </a:xfrm>
        </p:grpSpPr>
        <p:sp>
          <p:nvSpPr>
            <p:cNvPr id="3" name="object 3"/>
            <p:cNvSpPr/>
            <p:nvPr/>
          </p:nvSpPr>
          <p:spPr>
            <a:xfrm>
              <a:off x="304800" y="8381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525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34944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Hunt’s</a:t>
            </a:r>
            <a:r>
              <a:rPr spc="-50" dirty="0"/>
              <a:t> </a:t>
            </a:r>
            <a:r>
              <a:rPr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9644" y="2081530"/>
            <a:ext cx="402590" cy="733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(7,3)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</a:pPr>
            <a:r>
              <a:rPr sz="1750" spc="25" dirty="0">
                <a:latin typeface="Arial"/>
                <a:cs typeface="Arial"/>
              </a:rPr>
              <a:t>(</a:t>
            </a:r>
            <a:r>
              <a:rPr sz="1750" spc="40" dirty="0">
                <a:latin typeface="Arial"/>
                <a:cs typeface="Arial"/>
              </a:rPr>
              <a:t>a</a:t>
            </a:r>
            <a:r>
              <a:rPr sz="1750" spc="25" dirty="0"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291" y="3683846"/>
            <a:ext cx="2581275" cy="252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20395" algn="ctr">
              <a:lnSpc>
                <a:spcPts val="1255"/>
              </a:lnSpc>
            </a:pPr>
            <a:r>
              <a:rPr sz="1150" b="1" spc="15" dirty="0">
                <a:latin typeface="Times New Roman"/>
                <a:cs typeface="Times New Roman"/>
              </a:rPr>
              <a:t>Home</a:t>
            </a:r>
            <a:endParaRPr sz="1150">
              <a:latin typeface="Times New Roman"/>
              <a:cs typeface="Times New Roman"/>
            </a:endParaRPr>
          </a:p>
          <a:p>
            <a:pPr marR="620395" algn="ctr">
              <a:lnSpc>
                <a:spcPct val="100000"/>
              </a:lnSpc>
            </a:pPr>
            <a:r>
              <a:rPr sz="1150" b="1" spc="15" dirty="0">
                <a:latin typeface="Times New Roman"/>
                <a:cs typeface="Times New Roman"/>
              </a:rPr>
              <a:t>Owner</a:t>
            </a:r>
            <a:endParaRPr sz="1150">
              <a:latin typeface="Times New Roman"/>
              <a:cs typeface="Times New Roman"/>
            </a:endParaRPr>
          </a:p>
          <a:p>
            <a:pPr marR="560705" algn="ctr">
              <a:lnSpc>
                <a:spcPct val="100000"/>
              </a:lnSpc>
              <a:spcBef>
                <a:spcPts val="455"/>
              </a:spcBef>
              <a:tabLst>
                <a:tab pos="876300" algn="l"/>
              </a:tabLst>
            </a:pPr>
            <a:r>
              <a:rPr sz="1000" b="1" spc="30" dirty="0">
                <a:latin typeface="Arial"/>
                <a:cs typeface="Arial"/>
              </a:rPr>
              <a:t>Yes	</a:t>
            </a:r>
            <a:r>
              <a:rPr sz="1000" b="1" spc="35" dirty="0"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R="882015" algn="r">
              <a:lnSpc>
                <a:spcPts val="1260"/>
              </a:lnSpc>
              <a:tabLst>
                <a:tab pos="1203960" algn="l"/>
              </a:tabLst>
            </a:pPr>
            <a:r>
              <a:rPr sz="1050" b="1" spc="10" dirty="0">
                <a:latin typeface="Times New Roman"/>
                <a:cs typeface="Times New Roman"/>
              </a:rPr>
              <a:t>D</a:t>
            </a:r>
            <a:r>
              <a:rPr sz="1050" b="1" spc="5" dirty="0">
                <a:latin typeface="Times New Roman"/>
                <a:cs typeface="Times New Roman"/>
              </a:rPr>
              <a:t>efaulted = </a:t>
            </a:r>
            <a:r>
              <a:rPr sz="1050" b="1" spc="10" dirty="0">
                <a:latin typeface="Times New Roman"/>
                <a:cs typeface="Times New Roman"/>
              </a:rPr>
              <a:t>N</a:t>
            </a:r>
            <a:r>
              <a:rPr sz="1050" b="1" spc="5" dirty="0">
                <a:latin typeface="Times New Roman"/>
                <a:cs typeface="Times New Roman"/>
              </a:rPr>
              <a:t>o	</a:t>
            </a:r>
            <a:r>
              <a:rPr sz="1725" b="1" spc="7" baseline="12077" dirty="0">
                <a:latin typeface="Times New Roman"/>
                <a:cs typeface="Times New Roman"/>
              </a:rPr>
              <a:t>Marital</a:t>
            </a:r>
            <a:endParaRPr sz="1725" baseline="12077">
              <a:latin typeface="Times New Roman"/>
              <a:cs typeface="Times New Roman"/>
            </a:endParaRPr>
          </a:p>
          <a:p>
            <a:pPr marR="927735" algn="r">
              <a:lnSpc>
                <a:spcPts val="990"/>
              </a:lnSpc>
            </a:pPr>
            <a:r>
              <a:rPr sz="1150" b="1" spc="10" dirty="0">
                <a:latin typeface="Times New Roman"/>
                <a:cs typeface="Times New Roman"/>
              </a:rPr>
              <a:t>S</a:t>
            </a:r>
            <a:r>
              <a:rPr sz="1150" b="1" spc="5" dirty="0">
                <a:latin typeface="Times New Roman"/>
                <a:cs typeface="Times New Roman"/>
              </a:rPr>
              <a:t>tat</a:t>
            </a:r>
            <a:r>
              <a:rPr sz="1150" b="1" spc="10" dirty="0">
                <a:latin typeface="Times New Roman"/>
                <a:cs typeface="Times New Roman"/>
              </a:rPr>
              <a:t>u</a:t>
            </a:r>
            <a:r>
              <a:rPr sz="1150" b="1" spc="5" dirty="0"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  <a:p>
            <a:pPr marL="79375">
              <a:lnSpc>
                <a:spcPts val="1370"/>
              </a:lnSpc>
            </a:pPr>
            <a:r>
              <a:rPr sz="2100" b="1" baseline="-5952" dirty="0">
                <a:latin typeface="Arial"/>
                <a:cs typeface="Arial"/>
              </a:rPr>
              <a:t>(3,0)</a:t>
            </a:r>
            <a:r>
              <a:rPr sz="2100" b="1" spc="487" baseline="-5952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Single,</a:t>
            </a:r>
            <a:endParaRPr sz="1000">
              <a:latin typeface="Arial"/>
              <a:cs typeface="Arial"/>
            </a:endParaRPr>
          </a:p>
          <a:p>
            <a:pPr marL="470534">
              <a:lnSpc>
                <a:spcPts val="1160"/>
              </a:lnSpc>
              <a:tabLst>
                <a:tab pos="1823720" algn="l"/>
              </a:tabLst>
            </a:pPr>
            <a:r>
              <a:rPr sz="1000" b="1" spc="30" dirty="0">
                <a:latin typeface="Arial"/>
                <a:cs typeface="Arial"/>
              </a:rPr>
              <a:t>Divorced	</a:t>
            </a:r>
            <a:r>
              <a:rPr sz="1500" b="1" spc="44" baseline="33333" dirty="0">
                <a:latin typeface="Arial"/>
                <a:cs typeface="Arial"/>
              </a:rPr>
              <a:t>Married</a:t>
            </a:r>
            <a:endParaRPr sz="1500" baseline="33333">
              <a:latin typeface="Arial"/>
              <a:cs typeface="Arial"/>
            </a:endParaRPr>
          </a:p>
          <a:p>
            <a:pPr marL="328295">
              <a:lnSpc>
                <a:spcPct val="100000"/>
              </a:lnSpc>
              <a:spcBef>
                <a:spcPts val="1030"/>
              </a:spcBef>
              <a:tabLst>
                <a:tab pos="1706245" algn="l"/>
              </a:tabLst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1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Yes	</a:t>
            </a:r>
            <a:r>
              <a:rPr sz="1575" b="1" spc="7" baseline="5291" dirty="0">
                <a:latin typeface="Times New Roman"/>
                <a:cs typeface="Times New Roman"/>
              </a:rPr>
              <a:t>Defaulted =</a:t>
            </a:r>
            <a:r>
              <a:rPr sz="1575" b="1" spc="-104" baseline="5291" dirty="0">
                <a:latin typeface="Times New Roman"/>
                <a:cs typeface="Times New Roman"/>
              </a:rPr>
              <a:t> </a:t>
            </a:r>
            <a:r>
              <a:rPr sz="1575" b="1" spc="7" baseline="5291" dirty="0">
                <a:latin typeface="Times New Roman"/>
                <a:cs typeface="Times New Roman"/>
              </a:rPr>
              <a:t>No</a:t>
            </a:r>
            <a:endParaRPr sz="1575" baseline="5291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spcBef>
                <a:spcPts val="1040"/>
              </a:spcBef>
              <a:tabLst>
                <a:tab pos="1965325" algn="l"/>
              </a:tabLst>
            </a:pPr>
            <a:r>
              <a:rPr sz="1400" b="1" dirty="0">
                <a:latin typeface="Arial"/>
                <a:cs typeface="Arial"/>
              </a:rPr>
              <a:t>(1,3)	(3,0)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"/>
              <a:cs typeface="Arial"/>
            </a:endParaRPr>
          </a:p>
          <a:p>
            <a:pPr marR="310515" algn="ctr">
              <a:lnSpc>
                <a:spcPct val="100000"/>
              </a:lnSpc>
            </a:pPr>
            <a:r>
              <a:rPr sz="1750" spc="30" dirty="0">
                <a:latin typeface="Arial"/>
                <a:cs typeface="Arial"/>
              </a:rPr>
              <a:t>(c)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460" y="1674116"/>
            <a:ext cx="1263650" cy="365125"/>
          </a:xfrm>
          <a:prstGeom prst="rect">
            <a:avLst/>
          </a:prstGeom>
          <a:ln w="26278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40"/>
              </a:spcBef>
            </a:pPr>
            <a:r>
              <a:rPr sz="1250" spc="5" dirty="0">
                <a:latin typeface="Times New Roman"/>
                <a:cs typeface="Times New Roman"/>
              </a:rPr>
              <a:t>Defaulted </a:t>
            </a:r>
            <a:r>
              <a:rPr sz="1250" spc="10" dirty="0">
                <a:latin typeface="Times New Roman"/>
                <a:cs typeface="Times New Roman"/>
              </a:rPr>
              <a:t>=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No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953" y="3632918"/>
            <a:ext cx="2722880" cy="1772920"/>
            <a:chOff x="86953" y="3632918"/>
            <a:chExt cx="2722880" cy="1772920"/>
          </a:xfrm>
        </p:grpSpPr>
        <p:sp>
          <p:nvSpPr>
            <p:cNvPr id="10" name="object 10"/>
            <p:cNvSpPr/>
            <p:nvPr/>
          </p:nvSpPr>
          <p:spPr>
            <a:xfrm>
              <a:off x="98065" y="4086304"/>
              <a:ext cx="2700655" cy="1308735"/>
            </a:xfrm>
            <a:custGeom>
              <a:avLst/>
              <a:gdLst/>
              <a:ahLst/>
              <a:cxnLst/>
              <a:rect l="l" t="t" r="r" b="b"/>
              <a:pathLst>
                <a:path w="2700655" h="1308735">
                  <a:moveTo>
                    <a:pt x="1051102" y="0"/>
                  </a:moveTo>
                  <a:lnTo>
                    <a:pt x="589974" y="256156"/>
                  </a:lnTo>
                </a:path>
                <a:path w="2700655" h="1308735">
                  <a:moveTo>
                    <a:pt x="1051102" y="0"/>
                  </a:moveTo>
                  <a:lnTo>
                    <a:pt x="1504647" y="256156"/>
                  </a:lnTo>
                </a:path>
                <a:path w="2700655" h="1308735">
                  <a:moveTo>
                    <a:pt x="1875106" y="477635"/>
                  </a:moveTo>
                  <a:lnTo>
                    <a:pt x="1857568" y="409800"/>
                  </a:lnTo>
                  <a:lnTo>
                    <a:pt x="1808731" y="350884"/>
                  </a:lnTo>
                  <a:lnTo>
                    <a:pt x="1774347" y="325876"/>
                  </a:lnTo>
                  <a:lnTo>
                    <a:pt x="1734263" y="304424"/>
                  </a:lnTo>
                  <a:lnTo>
                    <a:pt x="1689189" y="286969"/>
                  </a:lnTo>
                  <a:lnTo>
                    <a:pt x="1639831" y="273955"/>
                  </a:lnTo>
                  <a:lnTo>
                    <a:pt x="1586899" y="265822"/>
                  </a:lnTo>
                  <a:lnTo>
                    <a:pt x="1531102" y="263013"/>
                  </a:lnTo>
                  <a:lnTo>
                    <a:pt x="1475307" y="265822"/>
                  </a:lnTo>
                  <a:lnTo>
                    <a:pt x="1422383" y="273955"/>
                  </a:lnTo>
                  <a:lnTo>
                    <a:pt x="1373036" y="286969"/>
                  </a:lnTo>
                  <a:lnTo>
                    <a:pt x="1327975" y="304424"/>
                  </a:lnTo>
                  <a:lnTo>
                    <a:pt x="1287905" y="325876"/>
                  </a:lnTo>
                  <a:lnTo>
                    <a:pt x="1253536" y="350884"/>
                  </a:lnTo>
                  <a:lnTo>
                    <a:pt x="1225573" y="379006"/>
                  </a:lnTo>
                  <a:lnTo>
                    <a:pt x="1191695" y="442824"/>
                  </a:lnTo>
                  <a:lnTo>
                    <a:pt x="1187195" y="477635"/>
                  </a:lnTo>
                  <a:lnTo>
                    <a:pt x="1191695" y="512444"/>
                  </a:lnTo>
                  <a:lnTo>
                    <a:pt x="1225573" y="576243"/>
                  </a:lnTo>
                  <a:lnTo>
                    <a:pt x="1253536" y="604352"/>
                  </a:lnTo>
                  <a:lnTo>
                    <a:pt x="1287905" y="629345"/>
                  </a:lnTo>
                  <a:lnTo>
                    <a:pt x="1327975" y="650783"/>
                  </a:lnTo>
                  <a:lnTo>
                    <a:pt x="1373036" y="668224"/>
                  </a:lnTo>
                  <a:lnTo>
                    <a:pt x="1422383" y="681228"/>
                  </a:lnTo>
                  <a:lnTo>
                    <a:pt x="1475307" y="689354"/>
                  </a:lnTo>
                  <a:lnTo>
                    <a:pt x="1531102" y="692160"/>
                  </a:lnTo>
                  <a:lnTo>
                    <a:pt x="1586899" y="689354"/>
                  </a:lnTo>
                  <a:lnTo>
                    <a:pt x="1639831" y="681228"/>
                  </a:lnTo>
                  <a:lnTo>
                    <a:pt x="1689189" y="668224"/>
                  </a:lnTo>
                  <a:lnTo>
                    <a:pt x="1734263" y="650783"/>
                  </a:lnTo>
                  <a:lnTo>
                    <a:pt x="1774347" y="629345"/>
                  </a:lnTo>
                  <a:lnTo>
                    <a:pt x="1808731" y="604352"/>
                  </a:lnTo>
                  <a:lnTo>
                    <a:pt x="1836708" y="576243"/>
                  </a:lnTo>
                  <a:lnTo>
                    <a:pt x="1870604" y="512444"/>
                  </a:lnTo>
                  <a:lnTo>
                    <a:pt x="1875106" y="477635"/>
                  </a:lnTo>
                  <a:close/>
                </a:path>
                <a:path w="2700655" h="1308735">
                  <a:moveTo>
                    <a:pt x="1550012" y="692160"/>
                  </a:moveTo>
                  <a:lnTo>
                    <a:pt x="1005738" y="989850"/>
                  </a:lnTo>
                </a:path>
                <a:path w="2700655" h="1308735">
                  <a:moveTo>
                    <a:pt x="1550012" y="692160"/>
                  </a:moveTo>
                  <a:lnTo>
                    <a:pt x="2056466" y="989850"/>
                  </a:lnTo>
                </a:path>
                <a:path w="2700655" h="1308735">
                  <a:moveTo>
                    <a:pt x="0" y="588424"/>
                  </a:moveTo>
                  <a:lnTo>
                    <a:pt x="1028388" y="588424"/>
                  </a:lnTo>
                  <a:lnTo>
                    <a:pt x="1028388" y="283848"/>
                  </a:lnTo>
                  <a:lnTo>
                    <a:pt x="0" y="283848"/>
                  </a:lnTo>
                  <a:lnTo>
                    <a:pt x="0" y="588424"/>
                  </a:lnTo>
                  <a:close/>
                </a:path>
                <a:path w="2700655" h="1308735">
                  <a:moveTo>
                    <a:pt x="348416" y="1308277"/>
                  </a:moveTo>
                  <a:lnTo>
                    <a:pt x="1391305" y="1308277"/>
                  </a:lnTo>
                  <a:lnTo>
                    <a:pt x="1391305" y="1003701"/>
                  </a:lnTo>
                  <a:lnTo>
                    <a:pt x="348416" y="1003701"/>
                  </a:lnTo>
                  <a:lnTo>
                    <a:pt x="348416" y="1308277"/>
                  </a:lnTo>
                  <a:close/>
                </a:path>
                <a:path w="2700655" h="1308735">
                  <a:moveTo>
                    <a:pt x="1693649" y="1308277"/>
                  </a:moveTo>
                  <a:lnTo>
                    <a:pt x="2700188" y="1308277"/>
                  </a:lnTo>
                  <a:lnTo>
                    <a:pt x="2700188" y="1003701"/>
                  </a:lnTo>
                  <a:lnTo>
                    <a:pt x="1693649" y="1003701"/>
                  </a:lnTo>
                  <a:lnTo>
                    <a:pt x="1693649" y="1308277"/>
                  </a:lnTo>
                  <a:close/>
                </a:path>
              </a:pathLst>
            </a:custGeom>
            <a:ln w="21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9539" y="3644031"/>
              <a:ext cx="748030" cy="428625"/>
            </a:xfrm>
            <a:custGeom>
              <a:avLst/>
              <a:gdLst/>
              <a:ahLst/>
              <a:cxnLst/>
              <a:rect l="l" t="t" r="r" b="b"/>
              <a:pathLst>
                <a:path w="748030" h="428625">
                  <a:moveTo>
                    <a:pt x="747541" y="214230"/>
                  </a:moveTo>
                  <a:lnTo>
                    <a:pt x="728485" y="146511"/>
                  </a:lnTo>
                  <a:lnTo>
                    <a:pt x="705819" y="115772"/>
                  </a:lnTo>
                  <a:lnTo>
                    <a:pt x="675422" y="87702"/>
                  </a:lnTo>
                  <a:lnTo>
                    <a:pt x="638061" y="62741"/>
                  </a:lnTo>
                  <a:lnTo>
                    <a:pt x="594507" y="41329"/>
                  </a:lnTo>
                  <a:lnTo>
                    <a:pt x="545530" y="23909"/>
                  </a:lnTo>
                  <a:lnTo>
                    <a:pt x="491898" y="10920"/>
                  </a:lnTo>
                  <a:lnTo>
                    <a:pt x="434382" y="2803"/>
                  </a:lnTo>
                  <a:lnTo>
                    <a:pt x="373750" y="0"/>
                  </a:lnTo>
                  <a:lnTo>
                    <a:pt x="313127" y="2803"/>
                  </a:lnTo>
                  <a:lnTo>
                    <a:pt x="255618" y="10920"/>
                  </a:lnTo>
                  <a:lnTo>
                    <a:pt x="201992" y="23909"/>
                  </a:lnTo>
                  <a:lnTo>
                    <a:pt x="153020" y="41329"/>
                  </a:lnTo>
                  <a:lnTo>
                    <a:pt x="109470" y="62741"/>
                  </a:lnTo>
                  <a:lnTo>
                    <a:pt x="72113" y="87702"/>
                  </a:lnTo>
                  <a:lnTo>
                    <a:pt x="41718" y="115772"/>
                  </a:lnTo>
                  <a:lnTo>
                    <a:pt x="19054" y="146511"/>
                  </a:lnTo>
                  <a:lnTo>
                    <a:pt x="0" y="214230"/>
                  </a:lnTo>
                  <a:lnTo>
                    <a:pt x="4891" y="248957"/>
                  </a:lnTo>
                  <a:lnTo>
                    <a:pt x="41718" y="312624"/>
                  </a:lnTo>
                  <a:lnTo>
                    <a:pt x="72113" y="340682"/>
                  </a:lnTo>
                  <a:lnTo>
                    <a:pt x="109470" y="365634"/>
                  </a:lnTo>
                  <a:lnTo>
                    <a:pt x="153020" y="387040"/>
                  </a:lnTo>
                  <a:lnTo>
                    <a:pt x="201992" y="404457"/>
                  </a:lnTo>
                  <a:lnTo>
                    <a:pt x="255618" y="417444"/>
                  </a:lnTo>
                  <a:lnTo>
                    <a:pt x="313127" y="425560"/>
                  </a:lnTo>
                  <a:lnTo>
                    <a:pt x="373750" y="428363"/>
                  </a:lnTo>
                  <a:lnTo>
                    <a:pt x="434382" y="425560"/>
                  </a:lnTo>
                  <a:lnTo>
                    <a:pt x="491898" y="417444"/>
                  </a:lnTo>
                  <a:lnTo>
                    <a:pt x="545530" y="404457"/>
                  </a:lnTo>
                  <a:lnTo>
                    <a:pt x="594507" y="387040"/>
                  </a:lnTo>
                  <a:lnTo>
                    <a:pt x="638061" y="365634"/>
                  </a:lnTo>
                  <a:lnTo>
                    <a:pt x="675422" y="340682"/>
                  </a:lnTo>
                  <a:lnTo>
                    <a:pt x="705819" y="312624"/>
                  </a:lnTo>
                  <a:lnTo>
                    <a:pt x="728485" y="281902"/>
                  </a:lnTo>
                  <a:lnTo>
                    <a:pt x="747541" y="214230"/>
                  </a:lnTo>
                  <a:close/>
                </a:path>
              </a:pathLst>
            </a:custGeom>
            <a:ln w="22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61315" y="3260380"/>
            <a:ext cx="1750060" cy="1043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075">
              <a:lnSpc>
                <a:spcPts val="1255"/>
              </a:lnSpc>
            </a:pPr>
            <a:r>
              <a:rPr sz="1150" b="1" spc="15" dirty="0">
                <a:latin typeface="Times New Roman"/>
                <a:cs typeface="Times New Roman"/>
              </a:rPr>
              <a:t>Home</a:t>
            </a:r>
            <a:endParaRPr sz="115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</a:pPr>
            <a:r>
              <a:rPr sz="1150" b="1" spc="15" dirty="0">
                <a:latin typeface="Times New Roman"/>
                <a:cs typeface="Times New Roman"/>
              </a:rPr>
              <a:t>Owner</a:t>
            </a:r>
            <a:endParaRPr sz="1150">
              <a:latin typeface="Times New Roman"/>
              <a:cs typeface="Times New Roman"/>
            </a:endParaRPr>
          </a:p>
          <a:p>
            <a:pPr marL="565150">
              <a:lnSpc>
                <a:spcPct val="100000"/>
              </a:lnSpc>
              <a:spcBef>
                <a:spcPts val="370"/>
              </a:spcBef>
              <a:tabLst>
                <a:tab pos="1426210" algn="l"/>
              </a:tabLst>
            </a:pPr>
            <a:r>
              <a:rPr sz="1000" b="1" spc="20" dirty="0">
                <a:latin typeface="Arial"/>
                <a:cs typeface="Arial"/>
              </a:rPr>
              <a:t>Yes	</a:t>
            </a:r>
            <a:r>
              <a:rPr sz="1000" b="1" spc="25" dirty="0"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322705" indent="-1323340" algn="r">
              <a:lnSpc>
                <a:spcPct val="105600"/>
              </a:lnSpc>
              <a:tabLst>
                <a:tab pos="1270635" algn="l"/>
              </a:tabLst>
            </a:pPr>
            <a:r>
              <a:rPr sz="1575" b="1" spc="15" baseline="5291" dirty="0">
                <a:latin typeface="Times New Roman"/>
                <a:cs typeface="Times New Roman"/>
              </a:rPr>
              <a:t>D</a:t>
            </a:r>
            <a:r>
              <a:rPr sz="1575" b="1" spc="7" baseline="5291" dirty="0">
                <a:latin typeface="Times New Roman"/>
                <a:cs typeface="Times New Roman"/>
              </a:rPr>
              <a:t>efaulted = </a:t>
            </a:r>
            <a:r>
              <a:rPr sz="1575" b="1" spc="15" baseline="5291" dirty="0">
                <a:latin typeface="Times New Roman"/>
                <a:cs typeface="Times New Roman"/>
              </a:rPr>
              <a:t>N</a:t>
            </a:r>
            <a:r>
              <a:rPr sz="1575" b="1" spc="7" baseline="5291" dirty="0">
                <a:latin typeface="Times New Roman"/>
                <a:cs typeface="Times New Roman"/>
              </a:rPr>
              <a:t>o	</a:t>
            </a:r>
            <a:r>
              <a:rPr sz="1100" b="1" spc="20" dirty="0">
                <a:latin typeface="Times New Roman"/>
                <a:cs typeface="Times New Roman"/>
              </a:rPr>
              <a:t>Marital  </a:t>
            </a:r>
            <a:r>
              <a:rPr sz="1100" b="1" spc="25" dirty="0">
                <a:latin typeface="Times New Roman"/>
                <a:cs typeface="Times New Roman"/>
              </a:rPr>
              <a:t>S</a:t>
            </a:r>
            <a:r>
              <a:rPr sz="1100" b="1" spc="15" dirty="0">
                <a:latin typeface="Times New Roman"/>
                <a:cs typeface="Times New Roman"/>
              </a:rPr>
              <a:t>tat</a:t>
            </a:r>
            <a:r>
              <a:rPr sz="1100" b="1" spc="25" dirty="0">
                <a:latin typeface="Times New Roman"/>
                <a:cs typeface="Times New Roman"/>
              </a:rPr>
              <a:t>u</a:t>
            </a:r>
            <a:r>
              <a:rPr sz="1100" b="1" spc="15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5871" y="1235914"/>
            <a:ext cx="2126615" cy="156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algn="ctr">
              <a:lnSpc>
                <a:spcPts val="1255"/>
              </a:lnSpc>
            </a:pPr>
            <a:r>
              <a:rPr sz="1150" b="1" spc="15" dirty="0">
                <a:latin typeface="Times New Roman"/>
                <a:cs typeface="Times New Roman"/>
              </a:rPr>
              <a:t>Home</a:t>
            </a:r>
            <a:endParaRPr sz="1150">
              <a:latin typeface="Times New Roman"/>
              <a:cs typeface="Times New Roman"/>
            </a:endParaRPr>
          </a:p>
          <a:p>
            <a:pPr marL="56515" algn="ctr">
              <a:lnSpc>
                <a:spcPct val="100000"/>
              </a:lnSpc>
            </a:pPr>
            <a:r>
              <a:rPr sz="1150" b="1" spc="15" dirty="0">
                <a:latin typeface="Times New Roman"/>
                <a:cs typeface="Times New Roman"/>
              </a:rPr>
              <a:t>Owner</a:t>
            </a:r>
            <a:endParaRPr sz="1150">
              <a:latin typeface="Times New Roman"/>
              <a:cs typeface="Times New Roman"/>
            </a:endParaRPr>
          </a:p>
          <a:p>
            <a:pPr marL="597535">
              <a:lnSpc>
                <a:spcPct val="100000"/>
              </a:lnSpc>
              <a:spcBef>
                <a:spcPts val="415"/>
              </a:spcBef>
              <a:tabLst>
                <a:tab pos="1478915" algn="l"/>
              </a:tabLst>
            </a:pPr>
            <a:r>
              <a:rPr sz="1050" b="1" spc="5" dirty="0">
                <a:latin typeface="Arial"/>
                <a:cs typeface="Arial"/>
              </a:rPr>
              <a:t>Yes	</a:t>
            </a:r>
            <a:r>
              <a:rPr sz="1050" b="1" spc="10" dirty="0">
                <a:latin typeface="Arial"/>
                <a:cs typeface="Arial"/>
              </a:rPr>
              <a:t>No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1251585" algn="l"/>
              </a:tabLst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1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	Defaulted =</a:t>
            </a:r>
            <a:r>
              <a:rPr sz="1050" b="1" spc="-7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spcBef>
                <a:spcPts val="605"/>
              </a:spcBef>
              <a:tabLst>
                <a:tab pos="1456055" algn="l"/>
              </a:tabLst>
            </a:pPr>
            <a:r>
              <a:rPr sz="1400" b="1" dirty="0">
                <a:latin typeface="Arial"/>
                <a:cs typeface="Arial"/>
              </a:rPr>
              <a:t>(3,0)	(4,3)</a:t>
            </a:r>
            <a:endParaRPr sz="1400">
              <a:latin typeface="Arial"/>
              <a:cs typeface="Arial"/>
            </a:endParaRPr>
          </a:p>
          <a:p>
            <a:pPr marR="24765" algn="ctr">
              <a:lnSpc>
                <a:spcPct val="100000"/>
              </a:lnSpc>
              <a:spcBef>
                <a:spcPts val="550"/>
              </a:spcBef>
            </a:pPr>
            <a:r>
              <a:rPr sz="1750" spc="30" dirty="0">
                <a:latin typeface="Arial"/>
                <a:cs typeface="Arial"/>
              </a:rPr>
              <a:t>(b)</a:t>
            </a:r>
            <a:endParaRPr sz="1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1664" y="4245101"/>
            <a:ext cx="2821305" cy="196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ts val="1525"/>
              </a:lnSpc>
            </a:pPr>
            <a:r>
              <a:rPr sz="1400" b="1" dirty="0">
                <a:latin typeface="Arial"/>
                <a:cs typeface="Arial"/>
              </a:rPr>
              <a:t>(3,0)</a:t>
            </a:r>
            <a:r>
              <a:rPr sz="1400" b="1" spc="150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Single,</a:t>
            </a:r>
            <a:endParaRPr sz="1000">
              <a:latin typeface="Arial"/>
              <a:cs typeface="Arial"/>
            </a:endParaRPr>
          </a:p>
          <a:p>
            <a:pPr marL="647700">
              <a:lnSpc>
                <a:spcPts val="1150"/>
              </a:lnSpc>
              <a:tabLst>
                <a:tab pos="1961514" algn="l"/>
              </a:tabLst>
            </a:pPr>
            <a:r>
              <a:rPr sz="1000" b="1" spc="20" dirty="0">
                <a:latin typeface="Arial"/>
                <a:cs typeface="Arial"/>
              </a:rPr>
              <a:t>Divorced	</a:t>
            </a:r>
            <a:r>
              <a:rPr sz="1500" b="1" spc="30" baseline="33333" dirty="0">
                <a:latin typeface="Arial"/>
                <a:cs typeface="Arial"/>
              </a:rPr>
              <a:t>Married</a:t>
            </a:r>
            <a:endParaRPr sz="1500" baseline="33333">
              <a:latin typeface="Arial"/>
              <a:cs typeface="Arial"/>
            </a:endParaRPr>
          </a:p>
          <a:p>
            <a:pPr marL="815975">
              <a:lnSpc>
                <a:spcPct val="100000"/>
              </a:lnSpc>
              <a:spcBef>
                <a:spcPts val="590"/>
              </a:spcBef>
              <a:tabLst>
                <a:tab pos="1945639" algn="l"/>
              </a:tabLst>
            </a:pPr>
            <a:r>
              <a:rPr sz="1650" b="1" spc="37" baseline="-15151" dirty="0">
                <a:latin typeface="Times New Roman"/>
                <a:cs typeface="Times New Roman"/>
              </a:rPr>
              <a:t>Annual	</a:t>
            </a: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7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  <a:p>
            <a:pPr marL="818515">
              <a:lnSpc>
                <a:spcPct val="100000"/>
              </a:lnSpc>
              <a:spcBef>
                <a:spcPts val="25"/>
              </a:spcBef>
              <a:tabLst>
                <a:tab pos="2163445" algn="l"/>
              </a:tabLst>
            </a:pPr>
            <a:r>
              <a:rPr sz="1100" b="1" spc="25" dirty="0">
                <a:latin typeface="Times New Roman"/>
                <a:cs typeface="Times New Roman"/>
              </a:rPr>
              <a:t>Income	</a:t>
            </a:r>
            <a:r>
              <a:rPr sz="2100" b="1" baseline="-25793" dirty="0">
                <a:latin typeface="Arial"/>
                <a:cs typeface="Arial"/>
              </a:rPr>
              <a:t>(3,0)</a:t>
            </a:r>
            <a:endParaRPr sz="2100" baseline="-25793">
              <a:latin typeface="Arial"/>
              <a:cs typeface="Arial"/>
            </a:endParaRPr>
          </a:p>
          <a:p>
            <a:pPr marL="372745">
              <a:lnSpc>
                <a:spcPct val="100000"/>
              </a:lnSpc>
              <a:spcBef>
                <a:spcPts val="595"/>
              </a:spcBef>
              <a:tabLst>
                <a:tab pos="1442085" algn="l"/>
              </a:tabLst>
            </a:pPr>
            <a:r>
              <a:rPr sz="1000" b="1" spc="20" dirty="0">
                <a:latin typeface="Arial"/>
                <a:cs typeface="Arial"/>
              </a:rPr>
              <a:t>&lt;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80K	</a:t>
            </a:r>
            <a:r>
              <a:rPr sz="1000" b="1" spc="20" dirty="0">
                <a:latin typeface="Arial"/>
                <a:cs typeface="Arial"/>
              </a:rPr>
              <a:t>&gt;=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80K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240155" algn="l"/>
              </a:tabLst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1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	Defaulted =</a:t>
            </a:r>
            <a:r>
              <a:rPr sz="1050" b="1" spc="-1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Yes</a:t>
            </a:r>
            <a:endParaRPr sz="105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755"/>
              </a:spcBef>
              <a:tabLst>
                <a:tab pos="1477645" algn="l"/>
              </a:tabLst>
            </a:pPr>
            <a:r>
              <a:rPr sz="1400" b="1" dirty="0">
                <a:latin typeface="Arial"/>
                <a:cs typeface="Arial"/>
              </a:rPr>
              <a:t>(1,0)	(0,3)</a:t>
            </a:r>
            <a:endParaRPr sz="1400">
              <a:latin typeface="Arial"/>
              <a:cs typeface="Arial"/>
            </a:endParaRPr>
          </a:p>
          <a:p>
            <a:pPr marR="414020" algn="ctr">
              <a:lnSpc>
                <a:spcPct val="100000"/>
              </a:lnSpc>
              <a:spcBef>
                <a:spcPts val="405"/>
              </a:spcBef>
            </a:pPr>
            <a:r>
              <a:rPr sz="1750" spc="30" dirty="0">
                <a:latin typeface="Arial"/>
                <a:cs typeface="Arial"/>
              </a:rPr>
              <a:t>(d)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93373" y="1184888"/>
            <a:ext cx="2990850" cy="4485005"/>
            <a:chOff x="3393373" y="1184888"/>
            <a:chExt cx="2990850" cy="4485005"/>
          </a:xfrm>
        </p:grpSpPr>
        <p:sp>
          <p:nvSpPr>
            <p:cNvPr id="16" name="object 16"/>
            <p:cNvSpPr/>
            <p:nvPr/>
          </p:nvSpPr>
          <p:spPr>
            <a:xfrm>
              <a:off x="3582184" y="1196000"/>
              <a:ext cx="2265045" cy="1049020"/>
            </a:xfrm>
            <a:custGeom>
              <a:avLst/>
              <a:gdLst/>
              <a:ahLst/>
              <a:cxnLst/>
              <a:rect l="l" t="t" r="r" b="b"/>
              <a:pathLst>
                <a:path w="2265045" h="1049020">
                  <a:moveTo>
                    <a:pt x="1531510" y="214230"/>
                  </a:moveTo>
                  <a:lnTo>
                    <a:pt x="1512455" y="146511"/>
                  </a:lnTo>
                  <a:lnTo>
                    <a:pt x="1489789" y="115772"/>
                  </a:lnTo>
                  <a:lnTo>
                    <a:pt x="1459391" y="87702"/>
                  </a:lnTo>
                  <a:lnTo>
                    <a:pt x="1422031" y="62741"/>
                  </a:lnTo>
                  <a:lnTo>
                    <a:pt x="1378477" y="41329"/>
                  </a:lnTo>
                  <a:lnTo>
                    <a:pt x="1329500" y="23909"/>
                  </a:lnTo>
                  <a:lnTo>
                    <a:pt x="1275868" y="10920"/>
                  </a:lnTo>
                  <a:lnTo>
                    <a:pt x="1218352" y="2803"/>
                  </a:lnTo>
                  <a:lnTo>
                    <a:pt x="1157720" y="0"/>
                  </a:lnTo>
                  <a:lnTo>
                    <a:pt x="1097089" y="2803"/>
                  </a:lnTo>
                  <a:lnTo>
                    <a:pt x="1039572" y="10920"/>
                  </a:lnTo>
                  <a:lnTo>
                    <a:pt x="985941" y="23909"/>
                  </a:lnTo>
                  <a:lnTo>
                    <a:pt x="936963" y="41329"/>
                  </a:lnTo>
                  <a:lnTo>
                    <a:pt x="893409" y="62741"/>
                  </a:lnTo>
                  <a:lnTo>
                    <a:pt x="856049" y="87702"/>
                  </a:lnTo>
                  <a:lnTo>
                    <a:pt x="825651" y="115772"/>
                  </a:lnTo>
                  <a:lnTo>
                    <a:pt x="802986" y="146511"/>
                  </a:lnTo>
                  <a:lnTo>
                    <a:pt x="783930" y="214230"/>
                  </a:lnTo>
                  <a:lnTo>
                    <a:pt x="788822" y="248983"/>
                  </a:lnTo>
                  <a:lnTo>
                    <a:pt x="825651" y="312688"/>
                  </a:lnTo>
                  <a:lnTo>
                    <a:pt x="856049" y="340759"/>
                  </a:lnTo>
                  <a:lnTo>
                    <a:pt x="893409" y="365720"/>
                  </a:lnTo>
                  <a:lnTo>
                    <a:pt x="936963" y="387131"/>
                  </a:lnTo>
                  <a:lnTo>
                    <a:pt x="985941" y="404552"/>
                  </a:lnTo>
                  <a:lnTo>
                    <a:pt x="1039572" y="417541"/>
                  </a:lnTo>
                  <a:lnTo>
                    <a:pt x="1097089" y="425658"/>
                  </a:lnTo>
                  <a:lnTo>
                    <a:pt x="1157720" y="428461"/>
                  </a:lnTo>
                  <a:lnTo>
                    <a:pt x="1218352" y="425658"/>
                  </a:lnTo>
                  <a:lnTo>
                    <a:pt x="1275868" y="417541"/>
                  </a:lnTo>
                  <a:lnTo>
                    <a:pt x="1329500" y="404552"/>
                  </a:lnTo>
                  <a:lnTo>
                    <a:pt x="1378477" y="387131"/>
                  </a:lnTo>
                  <a:lnTo>
                    <a:pt x="1422031" y="365720"/>
                  </a:lnTo>
                  <a:lnTo>
                    <a:pt x="1459391" y="340759"/>
                  </a:lnTo>
                  <a:lnTo>
                    <a:pt x="1489789" y="312688"/>
                  </a:lnTo>
                  <a:lnTo>
                    <a:pt x="1512455" y="281950"/>
                  </a:lnTo>
                  <a:lnTo>
                    <a:pt x="1531510" y="214230"/>
                  </a:lnTo>
                  <a:close/>
                </a:path>
                <a:path w="2265045" h="1049020">
                  <a:moveTo>
                    <a:pt x="1170751" y="442567"/>
                  </a:moveTo>
                  <a:lnTo>
                    <a:pt x="722203" y="742216"/>
                  </a:lnTo>
                </a:path>
                <a:path w="2265045" h="1049020">
                  <a:moveTo>
                    <a:pt x="1170751" y="442567"/>
                  </a:moveTo>
                  <a:lnTo>
                    <a:pt x="1634388" y="742216"/>
                  </a:lnTo>
                </a:path>
                <a:path w="2265045" h="1049020">
                  <a:moveTo>
                    <a:pt x="0" y="1048917"/>
                  </a:moveTo>
                  <a:lnTo>
                    <a:pt x="1026232" y="1048917"/>
                  </a:lnTo>
                  <a:lnTo>
                    <a:pt x="1026232" y="742245"/>
                  </a:lnTo>
                  <a:lnTo>
                    <a:pt x="0" y="742245"/>
                  </a:lnTo>
                  <a:lnTo>
                    <a:pt x="0" y="1048917"/>
                  </a:lnTo>
                  <a:close/>
                </a:path>
                <a:path w="2265045" h="1049020">
                  <a:moveTo>
                    <a:pt x="1208767" y="1048917"/>
                  </a:moveTo>
                  <a:lnTo>
                    <a:pt x="2264786" y="1048917"/>
                  </a:lnTo>
                  <a:lnTo>
                    <a:pt x="2264786" y="742245"/>
                  </a:lnTo>
                  <a:lnTo>
                    <a:pt x="1208767" y="742245"/>
                  </a:lnTo>
                  <a:lnTo>
                    <a:pt x="1208767" y="1048917"/>
                  </a:lnTo>
                  <a:close/>
                </a:path>
              </a:pathLst>
            </a:custGeom>
            <a:ln w="22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71430" y="3660585"/>
              <a:ext cx="898525" cy="252095"/>
            </a:xfrm>
            <a:custGeom>
              <a:avLst/>
              <a:gdLst/>
              <a:ahLst/>
              <a:cxnLst/>
              <a:rect l="l" t="t" r="r" b="b"/>
              <a:pathLst>
                <a:path w="898525" h="252095">
                  <a:moveTo>
                    <a:pt x="452859" y="0"/>
                  </a:moveTo>
                  <a:lnTo>
                    <a:pt x="0" y="251846"/>
                  </a:lnTo>
                </a:path>
                <a:path w="898525" h="252095">
                  <a:moveTo>
                    <a:pt x="452859" y="0"/>
                  </a:moveTo>
                  <a:lnTo>
                    <a:pt x="898370" y="251846"/>
                  </a:lnTo>
                </a:path>
              </a:pathLst>
            </a:custGeom>
            <a:ln w="21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95081" y="3912461"/>
              <a:ext cx="1047750" cy="272415"/>
            </a:xfrm>
            <a:custGeom>
              <a:avLst/>
              <a:gdLst/>
              <a:ahLst/>
              <a:cxnLst/>
              <a:rect l="l" t="t" r="r" b="b"/>
              <a:pathLst>
                <a:path w="1047750" h="272414">
                  <a:moveTo>
                    <a:pt x="0" y="272289"/>
                  </a:moveTo>
                  <a:lnTo>
                    <a:pt x="1047494" y="272289"/>
                  </a:lnTo>
                  <a:lnTo>
                    <a:pt x="1047494" y="0"/>
                  </a:lnTo>
                  <a:lnTo>
                    <a:pt x="0" y="0"/>
                  </a:lnTo>
                  <a:lnTo>
                    <a:pt x="0" y="272289"/>
                  </a:lnTo>
                  <a:close/>
                </a:path>
              </a:pathLst>
            </a:custGeom>
            <a:ln w="28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5233" y="3912431"/>
              <a:ext cx="1566545" cy="1470660"/>
            </a:xfrm>
            <a:custGeom>
              <a:avLst/>
              <a:gdLst/>
              <a:ahLst/>
              <a:cxnLst/>
              <a:rect l="l" t="t" r="r" b="b"/>
              <a:pathLst>
                <a:path w="1566545" h="1470660">
                  <a:moveTo>
                    <a:pt x="1388363" y="210998"/>
                  </a:moveTo>
                  <a:lnTo>
                    <a:pt x="1382919" y="173061"/>
                  </a:lnTo>
                  <a:lnTo>
                    <a:pt x="1367224" y="137359"/>
                  </a:lnTo>
                  <a:lnTo>
                    <a:pt x="1342233" y="104486"/>
                  </a:lnTo>
                  <a:lnTo>
                    <a:pt x="1308900" y="75039"/>
                  </a:lnTo>
                  <a:lnTo>
                    <a:pt x="1268181" y="49611"/>
                  </a:lnTo>
                  <a:lnTo>
                    <a:pt x="1221029" y="28799"/>
                  </a:lnTo>
                  <a:lnTo>
                    <a:pt x="1168401" y="13196"/>
                  </a:lnTo>
                  <a:lnTo>
                    <a:pt x="1111250" y="3398"/>
                  </a:lnTo>
                  <a:lnTo>
                    <a:pt x="1050531" y="0"/>
                  </a:lnTo>
                  <a:lnTo>
                    <a:pt x="989813" y="3398"/>
                  </a:lnTo>
                  <a:lnTo>
                    <a:pt x="932662" y="13196"/>
                  </a:lnTo>
                  <a:lnTo>
                    <a:pt x="880033" y="28799"/>
                  </a:lnTo>
                  <a:lnTo>
                    <a:pt x="832882" y="49611"/>
                  </a:lnTo>
                  <a:lnTo>
                    <a:pt x="792162" y="75039"/>
                  </a:lnTo>
                  <a:lnTo>
                    <a:pt x="758829" y="104486"/>
                  </a:lnTo>
                  <a:lnTo>
                    <a:pt x="733838" y="137359"/>
                  </a:lnTo>
                  <a:lnTo>
                    <a:pt x="718143" y="173061"/>
                  </a:lnTo>
                  <a:lnTo>
                    <a:pt x="712699" y="210998"/>
                  </a:lnTo>
                  <a:lnTo>
                    <a:pt x="718143" y="248935"/>
                  </a:lnTo>
                  <a:lnTo>
                    <a:pt x="733838" y="284637"/>
                  </a:lnTo>
                  <a:lnTo>
                    <a:pt x="758829" y="317509"/>
                  </a:lnTo>
                  <a:lnTo>
                    <a:pt x="792162" y="346957"/>
                  </a:lnTo>
                  <a:lnTo>
                    <a:pt x="832882" y="372384"/>
                  </a:lnTo>
                  <a:lnTo>
                    <a:pt x="880033" y="393197"/>
                  </a:lnTo>
                  <a:lnTo>
                    <a:pt x="932662" y="408800"/>
                  </a:lnTo>
                  <a:lnTo>
                    <a:pt x="989813" y="418598"/>
                  </a:lnTo>
                  <a:lnTo>
                    <a:pt x="1050531" y="421996"/>
                  </a:lnTo>
                  <a:lnTo>
                    <a:pt x="1111250" y="418598"/>
                  </a:lnTo>
                  <a:lnTo>
                    <a:pt x="1168401" y="408800"/>
                  </a:lnTo>
                  <a:lnTo>
                    <a:pt x="1221029" y="393197"/>
                  </a:lnTo>
                  <a:lnTo>
                    <a:pt x="1268181" y="372384"/>
                  </a:lnTo>
                  <a:lnTo>
                    <a:pt x="1308900" y="346957"/>
                  </a:lnTo>
                  <a:lnTo>
                    <a:pt x="1342233" y="317509"/>
                  </a:lnTo>
                  <a:lnTo>
                    <a:pt x="1367224" y="284637"/>
                  </a:lnTo>
                  <a:lnTo>
                    <a:pt x="1382919" y="248935"/>
                  </a:lnTo>
                  <a:lnTo>
                    <a:pt x="1388363" y="210998"/>
                  </a:lnTo>
                  <a:close/>
                </a:path>
                <a:path w="1566545" h="1470660">
                  <a:moveTo>
                    <a:pt x="1069049" y="421996"/>
                  </a:moveTo>
                  <a:lnTo>
                    <a:pt x="497439" y="728404"/>
                  </a:lnTo>
                </a:path>
                <a:path w="1566545" h="1470660">
                  <a:moveTo>
                    <a:pt x="1069049" y="421996"/>
                  </a:moveTo>
                  <a:lnTo>
                    <a:pt x="1566489" y="721547"/>
                  </a:lnTo>
                </a:path>
                <a:path w="1566545" h="1470660">
                  <a:moveTo>
                    <a:pt x="972540" y="953018"/>
                  </a:moveTo>
                  <a:lnTo>
                    <a:pt x="955568" y="895113"/>
                  </a:lnTo>
                  <a:lnTo>
                    <a:pt x="907674" y="843075"/>
                  </a:lnTo>
                  <a:lnTo>
                    <a:pt x="873546" y="819905"/>
                  </a:lnTo>
                  <a:lnTo>
                    <a:pt x="833385" y="798982"/>
                  </a:lnTo>
                  <a:lnTo>
                    <a:pt x="787758" y="780564"/>
                  </a:lnTo>
                  <a:lnTo>
                    <a:pt x="737230" y="764913"/>
                  </a:lnTo>
                  <a:lnTo>
                    <a:pt x="682369" y="752287"/>
                  </a:lnTo>
                  <a:lnTo>
                    <a:pt x="623739" y="742947"/>
                  </a:lnTo>
                  <a:lnTo>
                    <a:pt x="561907" y="737152"/>
                  </a:lnTo>
                  <a:lnTo>
                    <a:pt x="497439" y="735163"/>
                  </a:lnTo>
                  <a:lnTo>
                    <a:pt x="432949" y="737152"/>
                  </a:lnTo>
                  <a:lnTo>
                    <a:pt x="371098" y="742947"/>
                  </a:lnTo>
                  <a:lnTo>
                    <a:pt x="312453" y="752287"/>
                  </a:lnTo>
                  <a:lnTo>
                    <a:pt x="257579" y="764913"/>
                  </a:lnTo>
                  <a:lnTo>
                    <a:pt x="207042" y="780564"/>
                  </a:lnTo>
                  <a:lnTo>
                    <a:pt x="161408" y="798982"/>
                  </a:lnTo>
                  <a:lnTo>
                    <a:pt x="121242" y="819905"/>
                  </a:lnTo>
                  <a:lnTo>
                    <a:pt x="87110" y="843075"/>
                  </a:lnTo>
                  <a:lnTo>
                    <a:pt x="39212" y="895113"/>
                  </a:lnTo>
                  <a:lnTo>
                    <a:pt x="22241" y="953018"/>
                  </a:lnTo>
                  <a:lnTo>
                    <a:pt x="26578" y="982574"/>
                  </a:lnTo>
                  <a:lnTo>
                    <a:pt x="59578" y="1037806"/>
                  </a:lnTo>
                  <a:lnTo>
                    <a:pt x="121242" y="1086131"/>
                  </a:lnTo>
                  <a:lnTo>
                    <a:pt x="161408" y="1107055"/>
                  </a:lnTo>
                  <a:lnTo>
                    <a:pt x="207042" y="1125472"/>
                  </a:lnTo>
                  <a:lnTo>
                    <a:pt x="257579" y="1141124"/>
                  </a:lnTo>
                  <a:lnTo>
                    <a:pt x="312453" y="1153749"/>
                  </a:lnTo>
                  <a:lnTo>
                    <a:pt x="371098" y="1163089"/>
                  </a:lnTo>
                  <a:lnTo>
                    <a:pt x="432949" y="1168884"/>
                  </a:lnTo>
                  <a:lnTo>
                    <a:pt x="497439" y="1170873"/>
                  </a:lnTo>
                  <a:lnTo>
                    <a:pt x="561907" y="1168884"/>
                  </a:lnTo>
                  <a:lnTo>
                    <a:pt x="623739" y="1163089"/>
                  </a:lnTo>
                  <a:lnTo>
                    <a:pt x="682369" y="1153749"/>
                  </a:lnTo>
                  <a:lnTo>
                    <a:pt x="737230" y="1141124"/>
                  </a:lnTo>
                  <a:lnTo>
                    <a:pt x="787758" y="1125472"/>
                  </a:lnTo>
                  <a:lnTo>
                    <a:pt x="833385" y="1107055"/>
                  </a:lnTo>
                  <a:lnTo>
                    <a:pt x="873546" y="1086131"/>
                  </a:lnTo>
                  <a:lnTo>
                    <a:pt x="907674" y="1062962"/>
                  </a:lnTo>
                  <a:lnTo>
                    <a:pt x="955568" y="1010923"/>
                  </a:lnTo>
                  <a:lnTo>
                    <a:pt x="972540" y="953018"/>
                  </a:lnTo>
                  <a:close/>
                </a:path>
                <a:path w="1566545" h="1470660">
                  <a:moveTo>
                    <a:pt x="497439" y="1164016"/>
                  </a:moveTo>
                  <a:lnTo>
                    <a:pt x="0" y="1470356"/>
                  </a:lnTo>
                </a:path>
                <a:path w="1566545" h="1470660">
                  <a:moveTo>
                    <a:pt x="497439" y="1164016"/>
                  </a:moveTo>
                  <a:lnTo>
                    <a:pt x="1069049" y="1470356"/>
                  </a:lnTo>
                </a:path>
              </a:pathLst>
            </a:custGeom>
            <a:ln w="21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7978" y="4620392"/>
              <a:ext cx="2961640" cy="1035050"/>
            </a:xfrm>
            <a:custGeom>
              <a:avLst/>
              <a:gdLst/>
              <a:ahLst/>
              <a:cxnLst/>
              <a:rect l="l" t="t" r="r" b="b"/>
              <a:pathLst>
                <a:path w="2961640" h="1035050">
                  <a:moveTo>
                    <a:pt x="1884529" y="272289"/>
                  </a:moveTo>
                  <a:lnTo>
                    <a:pt x="2961515" y="272289"/>
                  </a:lnTo>
                  <a:lnTo>
                    <a:pt x="2961515" y="0"/>
                  </a:lnTo>
                  <a:lnTo>
                    <a:pt x="1884529" y="0"/>
                  </a:lnTo>
                  <a:lnTo>
                    <a:pt x="1884529" y="272289"/>
                  </a:lnTo>
                  <a:close/>
                </a:path>
                <a:path w="2961640" h="1035050">
                  <a:moveTo>
                    <a:pt x="1231204" y="1034684"/>
                  </a:moveTo>
                  <a:lnTo>
                    <a:pt x="2264786" y="1034684"/>
                  </a:lnTo>
                  <a:lnTo>
                    <a:pt x="2264786" y="762395"/>
                  </a:lnTo>
                  <a:lnTo>
                    <a:pt x="1231204" y="762395"/>
                  </a:lnTo>
                  <a:lnTo>
                    <a:pt x="1231204" y="1034684"/>
                  </a:lnTo>
                  <a:close/>
                </a:path>
                <a:path w="2961640" h="1035050">
                  <a:moveTo>
                    <a:pt x="0" y="1034684"/>
                  </a:moveTo>
                  <a:lnTo>
                    <a:pt x="1052981" y="1034684"/>
                  </a:lnTo>
                  <a:lnTo>
                    <a:pt x="1052981" y="762395"/>
                  </a:lnTo>
                  <a:lnTo>
                    <a:pt x="0" y="762395"/>
                  </a:lnTo>
                  <a:lnTo>
                    <a:pt x="0" y="1034684"/>
                  </a:lnTo>
                  <a:close/>
                </a:path>
              </a:pathLst>
            </a:custGeom>
            <a:ln w="2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5509" y="3220565"/>
              <a:ext cx="748030" cy="428625"/>
            </a:xfrm>
            <a:custGeom>
              <a:avLst/>
              <a:gdLst/>
              <a:ahLst/>
              <a:cxnLst/>
              <a:rect l="l" t="t" r="r" b="b"/>
              <a:pathLst>
                <a:path w="748029" h="428625">
                  <a:moveTo>
                    <a:pt x="747482" y="214132"/>
                  </a:moveTo>
                  <a:lnTo>
                    <a:pt x="728426" y="146423"/>
                  </a:lnTo>
                  <a:lnTo>
                    <a:pt x="705761" y="115696"/>
                  </a:lnTo>
                  <a:lnTo>
                    <a:pt x="675363" y="87638"/>
                  </a:lnTo>
                  <a:lnTo>
                    <a:pt x="638002" y="62692"/>
                  </a:lnTo>
                  <a:lnTo>
                    <a:pt x="594449" y="41295"/>
                  </a:lnTo>
                  <a:lnTo>
                    <a:pt x="545471" y="23888"/>
                  </a:lnTo>
                  <a:lnTo>
                    <a:pt x="491840" y="10910"/>
                  </a:lnTo>
                  <a:lnTo>
                    <a:pt x="434323" y="2800"/>
                  </a:lnTo>
                  <a:lnTo>
                    <a:pt x="373692" y="0"/>
                  </a:lnTo>
                  <a:lnTo>
                    <a:pt x="313087" y="2800"/>
                  </a:lnTo>
                  <a:lnTo>
                    <a:pt x="255592" y="10910"/>
                  </a:lnTo>
                  <a:lnTo>
                    <a:pt x="201976" y="23888"/>
                  </a:lnTo>
                  <a:lnTo>
                    <a:pt x="153011" y="41295"/>
                  </a:lnTo>
                  <a:lnTo>
                    <a:pt x="109467" y="62692"/>
                  </a:lnTo>
                  <a:lnTo>
                    <a:pt x="72112" y="87638"/>
                  </a:lnTo>
                  <a:lnTo>
                    <a:pt x="41718" y="115696"/>
                  </a:lnTo>
                  <a:lnTo>
                    <a:pt x="19054" y="146423"/>
                  </a:lnTo>
                  <a:lnTo>
                    <a:pt x="0" y="214132"/>
                  </a:lnTo>
                  <a:lnTo>
                    <a:pt x="4892" y="248885"/>
                  </a:lnTo>
                  <a:lnTo>
                    <a:pt x="41718" y="312590"/>
                  </a:lnTo>
                  <a:lnTo>
                    <a:pt x="72112" y="340661"/>
                  </a:lnTo>
                  <a:lnTo>
                    <a:pt x="109467" y="365622"/>
                  </a:lnTo>
                  <a:lnTo>
                    <a:pt x="153011" y="387033"/>
                  </a:lnTo>
                  <a:lnTo>
                    <a:pt x="201976" y="404454"/>
                  </a:lnTo>
                  <a:lnTo>
                    <a:pt x="255592" y="417443"/>
                  </a:lnTo>
                  <a:lnTo>
                    <a:pt x="313087" y="425560"/>
                  </a:lnTo>
                  <a:lnTo>
                    <a:pt x="373692" y="428363"/>
                  </a:lnTo>
                  <a:lnTo>
                    <a:pt x="434323" y="425560"/>
                  </a:lnTo>
                  <a:lnTo>
                    <a:pt x="491840" y="417443"/>
                  </a:lnTo>
                  <a:lnTo>
                    <a:pt x="545471" y="404454"/>
                  </a:lnTo>
                  <a:lnTo>
                    <a:pt x="594449" y="387033"/>
                  </a:lnTo>
                  <a:lnTo>
                    <a:pt x="638002" y="365622"/>
                  </a:lnTo>
                  <a:lnTo>
                    <a:pt x="675363" y="340661"/>
                  </a:lnTo>
                  <a:lnTo>
                    <a:pt x="705761" y="312590"/>
                  </a:lnTo>
                  <a:lnTo>
                    <a:pt x="728426" y="281852"/>
                  </a:lnTo>
                  <a:lnTo>
                    <a:pt x="747482" y="214132"/>
                  </a:lnTo>
                  <a:close/>
                </a:path>
              </a:pathLst>
            </a:custGeom>
            <a:ln w="22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071119" y="1105354"/>
          <a:ext cx="2903219" cy="299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5565" marR="52069" indent="13970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39065" marR="85090" indent="-12065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3345" marR="52705" indent="6985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Inco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6200" marR="27305" indent="-7620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ault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77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6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125K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1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100K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2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70K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93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120K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Divorced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95K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60K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24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Divorced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220K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85K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75K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28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90K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6046592" y="4091626"/>
            <a:ext cx="32384" cy="3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48000" y="1104899"/>
            <a:ext cx="3429000" cy="5143500"/>
          </a:xfrm>
          <a:custGeom>
            <a:avLst/>
            <a:gdLst/>
            <a:ahLst/>
            <a:cxnLst/>
            <a:rect l="l" t="t" r="r" b="b"/>
            <a:pathLst>
              <a:path w="3429000" h="5143500">
                <a:moveTo>
                  <a:pt x="3429000" y="3225800"/>
                </a:moveTo>
                <a:lnTo>
                  <a:pt x="2816225" y="3225800"/>
                </a:lnTo>
                <a:lnTo>
                  <a:pt x="2816225" y="2771775"/>
                </a:lnTo>
                <a:lnTo>
                  <a:pt x="2967101" y="2771775"/>
                </a:lnTo>
                <a:lnTo>
                  <a:pt x="2967101" y="0"/>
                </a:lnTo>
                <a:lnTo>
                  <a:pt x="150876" y="0"/>
                </a:lnTo>
                <a:lnTo>
                  <a:pt x="150876" y="1814576"/>
                </a:lnTo>
                <a:lnTo>
                  <a:pt x="0" y="1814576"/>
                </a:lnTo>
                <a:lnTo>
                  <a:pt x="0" y="3543300"/>
                </a:lnTo>
                <a:lnTo>
                  <a:pt x="152400" y="3543300"/>
                </a:lnTo>
                <a:lnTo>
                  <a:pt x="152400" y="5143500"/>
                </a:lnTo>
                <a:lnTo>
                  <a:pt x="3429000" y="5143500"/>
                </a:lnTo>
                <a:lnTo>
                  <a:pt x="3429000" y="322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50" y="3476625"/>
            <a:ext cx="2816225" cy="2771775"/>
          </a:xfrm>
          <a:custGeom>
            <a:avLst/>
            <a:gdLst/>
            <a:ahLst/>
            <a:cxnLst/>
            <a:rect l="l" t="t" r="r" b="b"/>
            <a:pathLst>
              <a:path w="2816225" h="2771775">
                <a:moveTo>
                  <a:pt x="2816225" y="0"/>
                </a:moveTo>
                <a:lnTo>
                  <a:pt x="0" y="0"/>
                </a:lnTo>
                <a:lnTo>
                  <a:pt x="0" y="2771775"/>
                </a:lnTo>
                <a:lnTo>
                  <a:pt x="2816225" y="2771775"/>
                </a:lnTo>
                <a:lnTo>
                  <a:pt x="2816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34944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Hunt’s</a:t>
            </a:r>
            <a:r>
              <a:rPr spc="-50" dirty="0"/>
              <a:t> </a:t>
            </a:r>
            <a:r>
              <a:rPr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2825" y="2516379"/>
            <a:ext cx="3098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Arial"/>
                <a:cs typeface="Arial"/>
              </a:rPr>
              <a:t>(</a:t>
            </a:r>
            <a:r>
              <a:rPr sz="1750" spc="40" dirty="0">
                <a:latin typeface="Arial"/>
                <a:cs typeface="Arial"/>
              </a:rPr>
              <a:t>a</a:t>
            </a:r>
            <a:r>
              <a:rPr sz="1750" spc="25" dirty="0"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8105" y="2516379"/>
            <a:ext cx="3098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Arial"/>
                <a:cs typeface="Arial"/>
              </a:rPr>
              <a:t>(</a:t>
            </a:r>
            <a:r>
              <a:rPr sz="1750" spc="40" dirty="0">
                <a:latin typeface="Arial"/>
                <a:cs typeface="Arial"/>
              </a:rPr>
              <a:t>b</a:t>
            </a:r>
            <a:r>
              <a:rPr sz="1750" spc="25" dirty="0"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291" y="3683846"/>
            <a:ext cx="2581275" cy="252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20395" algn="ctr">
              <a:lnSpc>
                <a:spcPts val="1255"/>
              </a:lnSpc>
            </a:pPr>
            <a:r>
              <a:rPr sz="1150" b="1" spc="15" dirty="0">
                <a:latin typeface="Times New Roman"/>
                <a:cs typeface="Times New Roman"/>
              </a:rPr>
              <a:t>Home</a:t>
            </a:r>
            <a:endParaRPr sz="1150">
              <a:latin typeface="Times New Roman"/>
              <a:cs typeface="Times New Roman"/>
            </a:endParaRPr>
          </a:p>
          <a:p>
            <a:pPr marR="620395" algn="ctr">
              <a:lnSpc>
                <a:spcPct val="100000"/>
              </a:lnSpc>
            </a:pPr>
            <a:r>
              <a:rPr sz="1150" b="1" spc="15" dirty="0">
                <a:latin typeface="Times New Roman"/>
                <a:cs typeface="Times New Roman"/>
              </a:rPr>
              <a:t>Owner</a:t>
            </a:r>
            <a:endParaRPr sz="1150">
              <a:latin typeface="Times New Roman"/>
              <a:cs typeface="Times New Roman"/>
            </a:endParaRPr>
          </a:p>
          <a:p>
            <a:pPr marR="560705" algn="ctr">
              <a:lnSpc>
                <a:spcPct val="100000"/>
              </a:lnSpc>
              <a:spcBef>
                <a:spcPts val="455"/>
              </a:spcBef>
              <a:tabLst>
                <a:tab pos="876300" algn="l"/>
              </a:tabLst>
            </a:pPr>
            <a:r>
              <a:rPr sz="1000" b="1" spc="30" dirty="0">
                <a:latin typeface="Arial"/>
                <a:cs typeface="Arial"/>
              </a:rPr>
              <a:t>Yes	</a:t>
            </a:r>
            <a:r>
              <a:rPr sz="1000" b="1" spc="35" dirty="0"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R="882015" algn="r">
              <a:lnSpc>
                <a:spcPts val="1260"/>
              </a:lnSpc>
              <a:tabLst>
                <a:tab pos="1203960" algn="l"/>
              </a:tabLst>
            </a:pPr>
            <a:r>
              <a:rPr sz="1050" b="1" spc="10" dirty="0">
                <a:latin typeface="Times New Roman"/>
                <a:cs typeface="Times New Roman"/>
              </a:rPr>
              <a:t>D</a:t>
            </a:r>
            <a:r>
              <a:rPr sz="1050" b="1" spc="5" dirty="0">
                <a:latin typeface="Times New Roman"/>
                <a:cs typeface="Times New Roman"/>
              </a:rPr>
              <a:t>efaulted = </a:t>
            </a:r>
            <a:r>
              <a:rPr sz="1050" b="1" spc="10" dirty="0">
                <a:latin typeface="Times New Roman"/>
                <a:cs typeface="Times New Roman"/>
              </a:rPr>
              <a:t>N</a:t>
            </a:r>
            <a:r>
              <a:rPr sz="1050" b="1" spc="5" dirty="0">
                <a:latin typeface="Times New Roman"/>
                <a:cs typeface="Times New Roman"/>
              </a:rPr>
              <a:t>o	</a:t>
            </a:r>
            <a:r>
              <a:rPr sz="1725" b="1" spc="7" baseline="12077" dirty="0">
                <a:latin typeface="Times New Roman"/>
                <a:cs typeface="Times New Roman"/>
              </a:rPr>
              <a:t>Marital</a:t>
            </a:r>
            <a:endParaRPr sz="1725" baseline="12077">
              <a:latin typeface="Times New Roman"/>
              <a:cs typeface="Times New Roman"/>
            </a:endParaRPr>
          </a:p>
          <a:p>
            <a:pPr marR="927735" algn="r">
              <a:lnSpc>
                <a:spcPts val="990"/>
              </a:lnSpc>
            </a:pPr>
            <a:r>
              <a:rPr sz="1150" b="1" spc="10" dirty="0">
                <a:latin typeface="Times New Roman"/>
                <a:cs typeface="Times New Roman"/>
              </a:rPr>
              <a:t>S</a:t>
            </a:r>
            <a:r>
              <a:rPr sz="1150" b="1" spc="5" dirty="0">
                <a:latin typeface="Times New Roman"/>
                <a:cs typeface="Times New Roman"/>
              </a:rPr>
              <a:t>tat</a:t>
            </a:r>
            <a:r>
              <a:rPr sz="1150" b="1" spc="10" dirty="0">
                <a:latin typeface="Times New Roman"/>
                <a:cs typeface="Times New Roman"/>
              </a:rPr>
              <a:t>u</a:t>
            </a:r>
            <a:r>
              <a:rPr sz="1150" b="1" spc="5" dirty="0"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  <a:p>
            <a:pPr marL="79375">
              <a:lnSpc>
                <a:spcPts val="1370"/>
              </a:lnSpc>
            </a:pPr>
            <a:r>
              <a:rPr sz="2100" b="1" baseline="-5952" dirty="0">
                <a:latin typeface="Arial"/>
                <a:cs typeface="Arial"/>
              </a:rPr>
              <a:t>(3,0)</a:t>
            </a:r>
            <a:r>
              <a:rPr sz="2100" b="1" spc="487" baseline="-5952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Single,</a:t>
            </a:r>
            <a:endParaRPr sz="1000">
              <a:latin typeface="Arial"/>
              <a:cs typeface="Arial"/>
            </a:endParaRPr>
          </a:p>
          <a:p>
            <a:pPr marL="470534">
              <a:lnSpc>
                <a:spcPts val="1160"/>
              </a:lnSpc>
              <a:tabLst>
                <a:tab pos="1823720" algn="l"/>
              </a:tabLst>
            </a:pPr>
            <a:r>
              <a:rPr sz="1000" b="1" spc="30" dirty="0">
                <a:latin typeface="Arial"/>
                <a:cs typeface="Arial"/>
              </a:rPr>
              <a:t>Divorced	</a:t>
            </a:r>
            <a:r>
              <a:rPr sz="1500" b="1" spc="44" baseline="33333" dirty="0">
                <a:latin typeface="Arial"/>
                <a:cs typeface="Arial"/>
              </a:rPr>
              <a:t>Married</a:t>
            </a:r>
            <a:endParaRPr sz="1500" baseline="33333">
              <a:latin typeface="Arial"/>
              <a:cs typeface="Arial"/>
            </a:endParaRPr>
          </a:p>
          <a:p>
            <a:pPr marL="328295">
              <a:lnSpc>
                <a:spcPct val="100000"/>
              </a:lnSpc>
              <a:spcBef>
                <a:spcPts val="1030"/>
              </a:spcBef>
              <a:tabLst>
                <a:tab pos="1706245" algn="l"/>
              </a:tabLst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1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Yes	</a:t>
            </a:r>
            <a:r>
              <a:rPr sz="1575" b="1" spc="7" baseline="5291" dirty="0">
                <a:latin typeface="Times New Roman"/>
                <a:cs typeface="Times New Roman"/>
              </a:rPr>
              <a:t>Defaulted =</a:t>
            </a:r>
            <a:r>
              <a:rPr sz="1575" b="1" spc="-104" baseline="5291" dirty="0">
                <a:latin typeface="Times New Roman"/>
                <a:cs typeface="Times New Roman"/>
              </a:rPr>
              <a:t> </a:t>
            </a:r>
            <a:r>
              <a:rPr sz="1575" b="1" spc="7" baseline="5291" dirty="0">
                <a:latin typeface="Times New Roman"/>
                <a:cs typeface="Times New Roman"/>
              </a:rPr>
              <a:t>No</a:t>
            </a:r>
            <a:endParaRPr sz="1575" baseline="5291">
              <a:latin typeface="Times New Roman"/>
              <a:cs typeface="Times New Roman"/>
            </a:endParaRPr>
          </a:p>
          <a:p>
            <a:pPr marL="536575">
              <a:lnSpc>
                <a:spcPct val="100000"/>
              </a:lnSpc>
              <a:spcBef>
                <a:spcPts val="1040"/>
              </a:spcBef>
              <a:tabLst>
                <a:tab pos="1965325" algn="l"/>
              </a:tabLst>
            </a:pPr>
            <a:r>
              <a:rPr sz="1400" b="1" dirty="0">
                <a:latin typeface="Arial"/>
                <a:cs typeface="Arial"/>
              </a:rPr>
              <a:t>(1,3)	(3,0)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"/>
              <a:cs typeface="Arial"/>
            </a:endParaRPr>
          </a:p>
          <a:p>
            <a:pPr marR="310515" algn="ctr">
              <a:lnSpc>
                <a:spcPct val="100000"/>
              </a:lnSpc>
            </a:pPr>
            <a:r>
              <a:rPr sz="1750" spc="30" dirty="0">
                <a:latin typeface="Arial"/>
                <a:cs typeface="Arial"/>
              </a:rPr>
              <a:t>(c)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460" y="1674116"/>
            <a:ext cx="1263650" cy="365125"/>
          </a:xfrm>
          <a:prstGeom prst="rect">
            <a:avLst/>
          </a:prstGeom>
          <a:ln w="26278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40"/>
              </a:spcBef>
            </a:pPr>
            <a:r>
              <a:rPr sz="1250" spc="5" dirty="0">
                <a:latin typeface="Times New Roman"/>
                <a:cs typeface="Times New Roman"/>
              </a:rPr>
              <a:t>Defaulted </a:t>
            </a:r>
            <a:r>
              <a:rPr sz="1250" spc="10" dirty="0">
                <a:latin typeface="Times New Roman"/>
                <a:cs typeface="Times New Roman"/>
              </a:rPr>
              <a:t>=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No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66115" y="1196000"/>
            <a:ext cx="748030" cy="428625"/>
          </a:xfrm>
          <a:custGeom>
            <a:avLst/>
            <a:gdLst/>
            <a:ahLst/>
            <a:cxnLst/>
            <a:rect l="l" t="t" r="r" b="b"/>
            <a:pathLst>
              <a:path w="748029" h="428625">
                <a:moveTo>
                  <a:pt x="747580" y="214230"/>
                </a:moveTo>
                <a:lnTo>
                  <a:pt x="728524" y="146511"/>
                </a:lnTo>
                <a:lnTo>
                  <a:pt x="705859" y="115772"/>
                </a:lnTo>
                <a:lnTo>
                  <a:pt x="675461" y="87702"/>
                </a:lnTo>
                <a:lnTo>
                  <a:pt x="638100" y="62741"/>
                </a:lnTo>
                <a:lnTo>
                  <a:pt x="594547" y="41329"/>
                </a:lnTo>
                <a:lnTo>
                  <a:pt x="545569" y="23909"/>
                </a:lnTo>
                <a:lnTo>
                  <a:pt x="491938" y="10920"/>
                </a:lnTo>
                <a:lnTo>
                  <a:pt x="434421" y="2803"/>
                </a:lnTo>
                <a:lnTo>
                  <a:pt x="373790" y="0"/>
                </a:lnTo>
                <a:lnTo>
                  <a:pt x="313158" y="2803"/>
                </a:lnTo>
                <a:lnTo>
                  <a:pt x="255642" y="10920"/>
                </a:lnTo>
                <a:lnTo>
                  <a:pt x="202010" y="23909"/>
                </a:lnTo>
                <a:lnTo>
                  <a:pt x="153033" y="41329"/>
                </a:lnTo>
                <a:lnTo>
                  <a:pt x="109479" y="62741"/>
                </a:lnTo>
                <a:lnTo>
                  <a:pt x="72118" y="87702"/>
                </a:lnTo>
                <a:lnTo>
                  <a:pt x="41721" y="115772"/>
                </a:lnTo>
                <a:lnTo>
                  <a:pt x="19055" y="146511"/>
                </a:lnTo>
                <a:lnTo>
                  <a:pt x="0" y="214230"/>
                </a:lnTo>
                <a:lnTo>
                  <a:pt x="4892" y="248983"/>
                </a:lnTo>
                <a:lnTo>
                  <a:pt x="41721" y="312688"/>
                </a:lnTo>
                <a:lnTo>
                  <a:pt x="72118" y="340759"/>
                </a:lnTo>
                <a:lnTo>
                  <a:pt x="109479" y="365720"/>
                </a:lnTo>
                <a:lnTo>
                  <a:pt x="153033" y="387131"/>
                </a:lnTo>
                <a:lnTo>
                  <a:pt x="202010" y="404552"/>
                </a:lnTo>
                <a:lnTo>
                  <a:pt x="255642" y="417541"/>
                </a:lnTo>
                <a:lnTo>
                  <a:pt x="313158" y="425658"/>
                </a:lnTo>
                <a:lnTo>
                  <a:pt x="373790" y="428461"/>
                </a:lnTo>
                <a:lnTo>
                  <a:pt x="434421" y="425658"/>
                </a:lnTo>
                <a:lnTo>
                  <a:pt x="491938" y="417541"/>
                </a:lnTo>
                <a:lnTo>
                  <a:pt x="545569" y="404552"/>
                </a:lnTo>
                <a:lnTo>
                  <a:pt x="594547" y="387131"/>
                </a:lnTo>
                <a:lnTo>
                  <a:pt x="638100" y="365720"/>
                </a:lnTo>
                <a:lnTo>
                  <a:pt x="675461" y="340759"/>
                </a:lnTo>
                <a:lnTo>
                  <a:pt x="705859" y="312688"/>
                </a:lnTo>
                <a:lnTo>
                  <a:pt x="728524" y="281950"/>
                </a:lnTo>
                <a:lnTo>
                  <a:pt x="747580" y="214230"/>
                </a:lnTo>
                <a:close/>
              </a:path>
            </a:pathLst>
          </a:custGeom>
          <a:ln w="22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04499" y="1207276"/>
            <a:ext cx="466090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150" b="1" spc="15" dirty="0">
                <a:latin typeface="Times New Roman"/>
                <a:cs typeface="Times New Roman"/>
              </a:rPr>
              <a:t>Home  </a:t>
            </a:r>
            <a:r>
              <a:rPr sz="1150" b="1" spc="20" dirty="0">
                <a:latin typeface="Times New Roman"/>
                <a:cs typeface="Times New Roman"/>
              </a:rPr>
              <a:t>O</a:t>
            </a:r>
            <a:r>
              <a:rPr sz="1150" b="1" spc="15" dirty="0">
                <a:latin typeface="Times New Roman"/>
                <a:cs typeface="Times New Roman"/>
              </a:rPr>
              <a:t>wn</a:t>
            </a:r>
            <a:r>
              <a:rPr sz="1150" b="1" spc="10" dirty="0">
                <a:latin typeface="Times New Roman"/>
                <a:cs typeface="Times New Roman"/>
              </a:rPr>
              <a:t>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4388" y="1638568"/>
            <a:ext cx="912494" cy="299720"/>
          </a:xfrm>
          <a:custGeom>
            <a:avLst/>
            <a:gdLst/>
            <a:ahLst/>
            <a:cxnLst/>
            <a:rect l="l" t="t" r="r" b="b"/>
            <a:pathLst>
              <a:path w="912495" h="299719">
                <a:moveTo>
                  <a:pt x="448548" y="0"/>
                </a:moveTo>
                <a:lnTo>
                  <a:pt x="0" y="299648"/>
                </a:lnTo>
              </a:path>
              <a:path w="912495" h="299719">
                <a:moveTo>
                  <a:pt x="448548" y="0"/>
                </a:moveTo>
                <a:lnTo>
                  <a:pt x="912185" y="299648"/>
                </a:lnTo>
              </a:path>
            </a:pathLst>
          </a:custGeom>
          <a:ln w="22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30941" y="1611870"/>
            <a:ext cx="26670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10" dirty="0">
                <a:latin typeface="Arial"/>
                <a:cs typeface="Arial"/>
              </a:rPr>
              <a:t>Y</a:t>
            </a:r>
            <a:r>
              <a:rPr sz="1050" b="1" spc="5" dirty="0">
                <a:latin typeface="Arial"/>
                <a:cs typeface="Arial"/>
              </a:rPr>
              <a:t>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2654" y="1611870"/>
            <a:ext cx="2063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10" dirty="0">
                <a:latin typeface="Arial"/>
                <a:cs typeface="Arial"/>
              </a:rPr>
              <a:t>N</a:t>
            </a:r>
            <a:r>
              <a:rPr sz="1050" b="1" spc="5" dirty="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2184" y="1938246"/>
            <a:ext cx="1026794" cy="306705"/>
          </a:xfrm>
          <a:prstGeom prst="rect">
            <a:avLst/>
          </a:prstGeom>
          <a:ln w="22087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95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0952" y="1938246"/>
            <a:ext cx="1056640" cy="306705"/>
          </a:xfrm>
          <a:prstGeom prst="rect">
            <a:avLst/>
          </a:prstGeom>
          <a:ln w="22087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595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953" y="3632918"/>
            <a:ext cx="2722880" cy="1772920"/>
            <a:chOff x="86953" y="3632918"/>
            <a:chExt cx="2722880" cy="1772920"/>
          </a:xfrm>
        </p:grpSpPr>
        <p:sp>
          <p:nvSpPr>
            <p:cNvPr id="16" name="object 16"/>
            <p:cNvSpPr/>
            <p:nvPr/>
          </p:nvSpPr>
          <p:spPr>
            <a:xfrm>
              <a:off x="98065" y="4086304"/>
              <a:ext cx="2700655" cy="1308735"/>
            </a:xfrm>
            <a:custGeom>
              <a:avLst/>
              <a:gdLst/>
              <a:ahLst/>
              <a:cxnLst/>
              <a:rect l="l" t="t" r="r" b="b"/>
              <a:pathLst>
                <a:path w="2700655" h="1308735">
                  <a:moveTo>
                    <a:pt x="1051102" y="0"/>
                  </a:moveTo>
                  <a:lnTo>
                    <a:pt x="589974" y="256156"/>
                  </a:lnTo>
                </a:path>
                <a:path w="2700655" h="1308735">
                  <a:moveTo>
                    <a:pt x="1051102" y="0"/>
                  </a:moveTo>
                  <a:lnTo>
                    <a:pt x="1504647" y="256156"/>
                  </a:lnTo>
                </a:path>
                <a:path w="2700655" h="1308735">
                  <a:moveTo>
                    <a:pt x="1875106" y="477635"/>
                  </a:moveTo>
                  <a:lnTo>
                    <a:pt x="1857568" y="409800"/>
                  </a:lnTo>
                  <a:lnTo>
                    <a:pt x="1808731" y="350884"/>
                  </a:lnTo>
                  <a:lnTo>
                    <a:pt x="1774347" y="325876"/>
                  </a:lnTo>
                  <a:lnTo>
                    <a:pt x="1734263" y="304424"/>
                  </a:lnTo>
                  <a:lnTo>
                    <a:pt x="1689189" y="286969"/>
                  </a:lnTo>
                  <a:lnTo>
                    <a:pt x="1639831" y="273955"/>
                  </a:lnTo>
                  <a:lnTo>
                    <a:pt x="1586899" y="265822"/>
                  </a:lnTo>
                  <a:lnTo>
                    <a:pt x="1531102" y="263013"/>
                  </a:lnTo>
                  <a:lnTo>
                    <a:pt x="1475307" y="265822"/>
                  </a:lnTo>
                  <a:lnTo>
                    <a:pt x="1422383" y="273955"/>
                  </a:lnTo>
                  <a:lnTo>
                    <a:pt x="1373036" y="286969"/>
                  </a:lnTo>
                  <a:lnTo>
                    <a:pt x="1327975" y="304424"/>
                  </a:lnTo>
                  <a:lnTo>
                    <a:pt x="1287905" y="325876"/>
                  </a:lnTo>
                  <a:lnTo>
                    <a:pt x="1253536" y="350884"/>
                  </a:lnTo>
                  <a:lnTo>
                    <a:pt x="1225573" y="379006"/>
                  </a:lnTo>
                  <a:lnTo>
                    <a:pt x="1191695" y="442824"/>
                  </a:lnTo>
                  <a:lnTo>
                    <a:pt x="1187195" y="477635"/>
                  </a:lnTo>
                  <a:lnTo>
                    <a:pt x="1191695" y="512444"/>
                  </a:lnTo>
                  <a:lnTo>
                    <a:pt x="1225573" y="576243"/>
                  </a:lnTo>
                  <a:lnTo>
                    <a:pt x="1253536" y="604352"/>
                  </a:lnTo>
                  <a:lnTo>
                    <a:pt x="1287905" y="629345"/>
                  </a:lnTo>
                  <a:lnTo>
                    <a:pt x="1327975" y="650783"/>
                  </a:lnTo>
                  <a:lnTo>
                    <a:pt x="1373036" y="668224"/>
                  </a:lnTo>
                  <a:lnTo>
                    <a:pt x="1422383" y="681228"/>
                  </a:lnTo>
                  <a:lnTo>
                    <a:pt x="1475307" y="689354"/>
                  </a:lnTo>
                  <a:lnTo>
                    <a:pt x="1531102" y="692160"/>
                  </a:lnTo>
                  <a:lnTo>
                    <a:pt x="1586899" y="689354"/>
                  </a:lnTo>
                  <a:lnTo>
                    <a:pt x="1639831" y="681228"/>
                  </a:lnTo>
                  <a:lnTo>
                    <a:pt x="1689189" y="668224"/>
                  </a:lnTo>
                  <a:lnTo>
                    <a:pt x="1734263" y="650783"/>
                  </a:lnTo>
                  <a:lnTo>
                    <a:pt x="1774347" y="629345"/>
                  </a:lnTo>
                  <a:lnTo>
                    <a:pt x="1808731" y="604352"/>
                  </a:lnTo>
                  <a:lnTo>
                    <a:pt x="1836708" y="576243"/>
                  </a:lnTo>
                  <a:lnTo>
                    <a:pt x="1870604" y="512444"/>
                  </a:lnTo>
                  <a:lnTo>
                    <a:pt x="1875106" y="477635"/>
                  </a:lnTo>
                  <a:close/>
                </a:path>
                <a:path w="2700655" h="1308735">
                  <a:moveTo>
                    <a:pt x="1550012" y="692160"/>
                  </a:moveTo>
                  <a:lnTo>
                    <a:pt x="1005738" y="989850"/>
                  </a:lnTo>
                </a:path>
                <a:path w="2700655" h="1308735">
                  <a:moveTo>
                    <a:pt x="1550012" y="692160"/>
                  </a:moveTo>
                  <a:lnTo>
                    <a:pt x="2056466" y="989850"/>
                  </a:lnTo>
                </a:path>
                <a:path w="2700655" h="1308735">
                  <a:moveTo>
                    <a:pt x="0" y="588424"/>
                  </a:moveTo>
                  <a:lnTo>
                    <a:pt x="1028388" y="588424"/>
                  </a:lnTo>
                  <a:lnTo>
                    <a:pt x="1028388" y="283848"/>
                  </a:lnTo>
                  <a:lnTo>
                    <a:pt x="0" y="283848"/>
                  </a:lnTo>
                  <a:lnTo>
                    <a:pt x="0" y="588424"/>
                  </a:lnTo>
                  <a:close/>
                </a:path>
                <a:path w="2700655" h="1308735">
                  <a:moveTo>
                    <a:pt x="348416" y="1308277"/>
                  </a:moveTo>
                  <a:lnTo>
                    <a:pt x="1391305" y="1308277"/>
                  </a:lnTo>
                  <a:lnTo>
                    <a:pt x="1391305" y="1003701"/>
                  </a:lnTo>
                  <a:lnTo>
                    <a:pt x="348416" y="1003701"/>
                  </a:lnTo>
                  <a:lnTo>
                    <a:pt x="348416" y="1308277"/>
                  </a:lnTo>
                  <a:close/>
                </a:path>
                <a:path w="2700655" h="1308735">
                  <a:moveTo>
                    <a:pt x="1693649" y="1308277"/>
                  </a:moveTo>
                  <a:lnTo>
                    <a:pt x="2700188" y="1308277"/>
                  </a:lnTo>
                  <a:lnTo>
                    <a:pt x="2700188" y="1003701"/>
                  </a:lnTo>
                  <a:lnTo>
                    <a:pt x="1693649" y="1003701"/>
                  </a:lnTo>
                  <a:lnTo>
                    <a:pt x="1693649" y="1308277"/>
                  </a:lnTo>
                  <a:close/>
                </a:path>
              </a:pathLst>
            </a:custGeom>
            <a:ln w="21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9539" y="3644031"/>
              <a:ext cx="748030" cy="428625"/>
            </a:xfrm>
            <a:custGeom>
              <a:avLst/>
              <a:gdLst/>
              <a:ahLst/>
              <a:cxnLst/>
              <a:rect l="l" t="t" r="r" b="b"/>
              <a:pathLst>
                <a:path w="748030" h="428625">
                  <a:moveTo>
                    <a:pt x="747541" y="214230"/>
                  </a:moveTo>
                  <a:lnTo>
                    <a:pt x="728485" y="146511"/>
                  </a:lnTo>
                  <a:lnTo>
                    <a:pt x="705819" y="115772"/>
                  </a:lnTo>
                  <a:lnTo>
                    <a:pt x="675422" y="87702"/>
                  </a:lnTo>
                  <a:lnTo>
                    <a:pt x="638061" y="62741"/>
                  </a:lnTo>
                  <a:lnTo>
                    <a:pt x="594507" y="41329"/>
                  </a:lnTo>
                  <a:lnTo>
                    <a:pt x="545530" y="23909"/>
                  </a:lnTo>
                  <a:lnTo>
                    <a:pt x="491898" y="10920"/>
                  </a:lnTo>
                  <a:lnTo>
                    <a:pt x="434382" y="2803"/>
                  </a:lnTo>
                  <a:lnTo>
                    <a:pt x="373750" y="0"/>
                  </a:lnTo>
                  <a:lnTo>
                    <a:pt x="313127" y="2803"/>
                  </a:lnTo>
                  <a:lnTo>
                    <a:pt x="255618" y="10920"/>
                  </a:lnTo>
                  <a:lnTo>
                    <a:pt x="201992" y="23909"/>
                  </a:lnTo>
                  <a:lnTo>
                    <a:pt x="153020" y="41329"/>
                  </a:lnTo>
                  <a:lnTo>
                    <a:pt x="109470" y="62741"/>
                  </a:lnTo>
                  <a:lnTo>
                    <a:pt x="72113" y="87702"/>
                  </a:lnTo>
                  <a:lnTo>
                    <a:pt x="41718" y="115772"/>
                  </a:lnTo>
                  <a:lnTo>
                    <a:pt x="19054" y="146511"/>
                  </a:lnTo>
                  <a:lnTo>
                    <a:pt x="0" y="214230"/>
                  </a:lnTo>
                  <a:lnTo>
                    <a:pt x="4891" y="248957"/>
                  </a:lnTo>
                  <a:lnTo>
                    <a:pt x="41718" y="312624"/>
                  </a:lnTo>
                  <a:lnTo>
                    <a:pt x="72113" y="340682"/>
                  </a:lnTo>
                  <a:lnTo>
                    <a:pt x="109470" y="365634"/>
                  </a:lnTo>
                  <a:lnTo>
                    <a:pt x="153020" y="387040"/>
                  </a:lnTo>
                  <a:lnTo>
                    <a:pt x="201992" y="404457"/>
                  </a:lnTo>
                  <a:lnTo>
                    <a:pt x="255618" y="417444"/>
                  </a:lnTo>
                  <a:lnTo>
                    <a:pt x="313127" y="425560"/>
                  </a:lnTo>
                  <a:lnTo>
                    <a:pt x="373750" y="428363"/>
                  </a:lnTo>
                  <a:lnTo>
                    <a:pt x="434382" y="425560"/>
                  </a:lnTo>
                  <a:lnTo>
                    <a:pt x="491898" y="417444"/>
                  </a:lnTo>
                  <a:lnTo>
                    <a:pt x="545530" y="404457"/>
                  </a:lnTo>
                  <a:lnTo>
                    <a:pt x="594507" y="387040"/>
                  </a:lnTo>
                  <a:lnTo>
                    <a:pt x="638061" y="365634"/>
                  </a:lnTo>
                  <a:lnTo>
                    <a:pt x="675422" y="340682"/>
                  </a:lnTo>
                  <a:lnTo>
                    <a:pt x="705819" y="312624"/>
                  </a:lnTo>
                  <a:lnTo>
                    <a:pt x="728485" y="281902"/>
                  </a:lnTo>
                  <a:lnTo>
                    <a:pt x="747541" y="214230"/>
                  </a:lnTo>
                  <a:close/>
                </a:path>
              </a:pathLst>
            </a:custGeom>
            <a:ln w="22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61315" y="3260380"/>
            <a:ext cx="1750060" cy="1043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075">
              <a:lnSpc>
                <a:spcPts val="1255"/>
              </a:lnSpc>
            </a:pPr>
            <a:r>
              <a:rPr sz="1150" b="1" spc="15" dirty="0">
                <a:latin typeface="Times New Roman"/>
                <a:cs typeface="Times New Roman"/>
              </a:rPr>
              <a:t>Home</a:t>
            </a:r>
            <a:endParaRPr sz="115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</a:pPr>
            <a:r>
              <a:rPr sz="1150" b="1" spc="15" dirty="0">
                <a:latin typeface="Times New Roman"/>
                <a:cs typeface="Times New Roman"/>
              </a:rPr>
              <a:t>Owner</a:t>
            </a:r>
            <a:endParaRPr sz="1150">
              <a:latin typeface="Times New Roman"/>
              <a:cs typeface="Times New Roman"/>
            </a:endParaRPr>
          </a:p>
          <a:p>
            <a:pPr marL="565150">
              <a:lnSpc>
                <a:spcPct val="100000"/>
              </a:lnSpc>
              <a:spcBef>
                <a:spcPts val="370"/>
              </a:spcBef>
              <a:tabLst>
                <a:tab pos="1426210" algn="l"/>
              </a:tabLst>
            </a:pPr>
            <a:r>
              <a:rPr sz="1000" b="1" spc="20" dirty="0">
                <a:latin typeface="Arial"/>
                <a:cs typeface="Arial"/>
              </a:rPr>
              <a:t>Yes	</a:t>
            </a:r>
            <a:r>
              <a:rPr sz="1000" b="1" spc="25" dirty="0"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322705" indent="-1323340" algn="r">
              <a:lnSpc>
                <a:spcPct val="105600"/>
              </a:lnSpc>
              <a:tabLst>
                <a:tab pos="1270635" algn="l"/>
              </a:tabLst>
            </a:pPr>
            <a:r>
              <a:rPr sz="1575" b="1" spc="15" baseline="5291" dirty="0">
                <a:latin typeface="Times New Roman"/>
                <a:cs typeface="Times New Roman"/>
              </a:rPr>
              <a:t>D</a:t>
            </a:r>
            <a:r>
              <a:rPr sz="1575" b="1" spc="7" baseline="5291" dirty="0">
                <a:latin typeface="Times New Roman"/>
                <a:cs typeface="Times New Roman"/>
              </a:rPr>
              <a:t>efaulted = </a:t>
            </a:r>
            <a:r>
              <a:rPr sz="1575" b="1" spc="15" baseline="5291" dirty="0">
                <a:latin typeface="Times New Roman"/>
                <a:cs typeface="Times New Roman"/>
              </a:rPr>
              <a:t>N</a:t>
            </a:r>
            <a:r>
              <a:rPr sz="1575" b="1" spc="7" baseline="5291" dirty="0">
                <a:latin typeface="Times New Roman"/>
                <a:cs typeface="Times New Roman"/>
              </a:rPr>
              <a:t>o	</a:t>
            </a:r>
            <a:r>
              <a:rPr sz="1100" b="1" spc="20" dirty="0">
                <a:latin typeface="Times New Roman"/>
                <a:cs typeface="Times New Roman"/>
              </a:rPr>
              <a:t>Marital  </a:t>
            </a:r>
            <a:r>
              <a:rPr sz="1100" b="1" spc="25" dirty="0">
                <a:latin typeface="Times New Roman"/>
                <a:cs typeface="Times New Roman"/>
              </a:rPr>
              <a:t>S</a:t>
            </a:r>
            <a:r>
              <a:rPr sz="1100" b="1" spc="15" dirty="0">
                <a:latin typeface="Times New Roman"/>
                <a:cs typeface="Times New Roman"/>
              </a:rPr>
              <a:t>tat</a:t>
            </a:r>
            <a:r>
              <a:rPr sz="1100" b="1" spc="25" dirty="0">
                <a:latin typeface="Times New Roman"/>
                <a:cs typeface="Times New Roman"/>
              </a:rPr>
              <a:t>u</a:t>
            </a:r>
            <a:r>
              <a:rPr sz="1100" b="1" spc="15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1664" y="4245101"/>
            <a:ext cx="2821305" cy="196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ts val="1525"/>
              </a:lnSpc>
            </a:pPr>
            <a:r>
              <a:rPr sz="1400" b="1" dirty="0">
                <a:latin typeface="Arial"/>
                <a:cs typeface="Arial"/>
              </a:rPr>
              <a:t>(3,0)</a:t>
            </a:r>
            <a:r>
              <a:rPr sz="1400" b="1" spc="150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Single,</a:t>
            </a:r>
            <a:endParaRPr sz="1000">
              <a:latin typeface="Arial"/>
              <a:cs typeface="Arial"/>
            </a:endParaRPr>
          </a:p>
          <a:p>
            <a:pPr marL="647700">
              <a:lnSpc>
                <a:spcPts val="1150"/>
              </a:lnSpc>
              <a:tabLst>
                <a:tab pos="1961514" algn="l"/>
              </a:tabLst>
            </a:pPr>
            <a:r>
              <a:rPr sz="1000" b="1" spc="20" dirty="0">
                <a:latin typeface="Arial"/>
                <a:cs typeface="Arial"/>
              </a:rPr>
              <a:t>Divorced	</a:t>
            </a:r>
            <a:r>
              <a:rPr sz="1500" b="1" spc="30" baseline="33333" dirty="0">
                <a:latin typeface="Arial"/>
                <a:cs typeface="Arial"/>
              </a:rPr>
              <a:t>Married</a:t>
            </a:r>
            <a:endParaRPr sz="1500" baseline="33333">
              <a:latin typeface="Arial"/>
              <a:cs typeface="Arial"/>
            </a:endParaRPr>
          </a:p>
          <a:p>
            <a:pPr marL="815975">
              <a:lnSpc>
                <a:spcPct val="100000"/>
              </a:lnSpc>
              <a:spcBef>
                <a:spcPts val="590"/>
              </a:spcBef>
              <a:tabLst>
                <a:tab pos="1945639" algn="l"/>
              </a:tabLst>
            </a:pPr>
            <a:r>
              <a:rPr sz="1650" b="1" spc="37" baseline="-15151" dirty="0">
                <a:latin typeface="Times New Roman"/>
                <a:cs typeface="Times New Roman"/>
              </a:rPr>
              <a:t>Annual	</a:t>
            </a: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7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  <a:p>
            <a:pPr marL="818515">
              <a:lnSpc>
                <a:spcPct val="100000"/>
              </a:lnSpc>
              <a:spcBef>
                <a:spcPts val="25"/>
              </a:spcBef>
              <a:tabLst>
                <a:tab pos="2163445" algn="l"/>
              </a:tabLst>
            </a:pPr>
            <a:r>
              <a:rPr sz="1100" b="1" spc="25" dirty="0">
                <a:latin typeface="Times New Roman"/>
                <a:cs typeface="Times New Roman"/>
              </a:rPr>
              <a:t>Income	</a:t>
            </a:r>
            <a:r>
              <a:rPr sz="2100" b="1" baseline="-25793" dirty="0">
                <a:latin typeface="Arial"/>
                <a:cs typeface="Arial"/>
              </a:rPr>
              <a:t>(3,0)</a:t>
            </a:r>
            <a:endParaRPr sz="2100" baseline="-25793">
              <a:latin typeface="Arial"/>
              <a:cs typeface="Arial"/>
            </a:endParaRPr>
          </a:p>
          <a:p>
            <a:pPr marL="372745">
              <a:lnSpc>
                <a:spcPct val="100000"/>
              </a:lnSpc>
              <a:spcBef>
                <a:spcPts val="595"/>
              </a:spcBef>
              <a:tabLst>
                <a:tab pos="1442085" algn="l"/>
              </a:tabLst>
            </a:pPr>
            <a:r>
              <a:rPr sz="1000" b="1" spc="20" dirty="0">
                <a:latin typeface="Arial"/>
                <a:cs typeface="Arial"/>
              </a:rPr>
              <a:t>&lt;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80K	</a:t>
            </a:r>
            <a:r>
              <a:rPr sz="1000" b="1" spc="20" dirty="0">
                <a:latin typeface="Arial"/>
                <a:cs typeface="Arial"/>
              </a:rPr>
              <a:t>&gt;=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80K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240155" algn="l"/>
              </a:tabLst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1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	Defaulted =</a:t>
            </a:r>
            <a:r>
              <a:rPr sz="1050" b="1" spc="-1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Yes</a:t>
            </a:r>
            <a:endParaRPr sz="105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755"/>
              </a:spcBef>
              <a:tabLst>
                <a:tab pos="1477645" algn="l"/>
              </a:tabLst>
            </a:pPr>
            <a:r>
              <a:rPr sz="1400" b="1" dirty="0">
                <a:latin typeface="Arial"/>
                <a:cs typeface="Arial"/>
              </a:rPr>
              <a:t>(1,0)	(0,3)</a:t>
            </a:r>
            <a:endParaRPr sz="1400">
              <a:latin typeface="Arial"/>
              <a:cs typeface="Arial"/>
            </a:endParaRPr>
          </a:p>
          <a:p>
            <a:pPr marR="414020" algn="ctr">
              <a:lnSpc>
                <a:spcPct val="100000"/>
              </a:lnSpc>
              <a:spcBef>
                <a:spcPts val="405"/>
              </a:spcBef>
            </a:pPr>
            <a:r>
              <a:rPr sz="1750" spc="30" dirty="0">
                <a:latin typeface="Arial"/>
                <a:cs typeface="Arial"/>
              </a:rPr>
              <a:t>(d)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93373" y="3209452"/>
            <a:ext cx="2990850" cy="2460625"/>
            <a:chOff x="3393373" y="3209452"/>
            <a:chExt cx="2990850" cy="2460625"/>
          </a:xfrm>
        </p:grpSpPr>
        <p:sp>
          <p:nvSpPr>
            <p:cNvPr id="21" name="object 21"/>
            <p:cNvSpPr/>
            <p:nvPr/>
          </p:nvSpPr>
          <p:spPr>
            <a:xfrm>
              <a:off x="4171430" y="3660585"/>
              <a:ext cx="898525" cy="252095"/>
            </a:xfrm>
            <a:custGeom>
              <a:avLst/>
              <a:gdLst/>
              <a:ahLst/>
              <a:cxnLst/>
              <a:rect l="l" t="t" r="r" b="b"/>
              <a:pathLst>
                <a:path w="898525" h="252095">
                  <a:moveTo>
                    <a:pt x="452859" y="0"/>
                  </a:moveTo>
                  <a:lnTo>
                    <a:pt x="0" y="251846"/>
                  </a:lnTo>
                </a:path>
                <a:path w="898525" h="252095">
                  <a:moveTo>
                    <a:pt x="452859" y="0"/>
                  </a:moveTo>
                  <a:lnTo>
                    <a:pt x="898370" y="251846"/>
                  </a:lnTo>
                </a:path>
              </a:pathLst>
            </a:custGeom>
            <a:ln w="21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95081" y="3912461"/>
              <a:ext cx="1047750" cy="272415"/>
            </a:xfrm>
            <a:custGeom>
              <a:avLst/>
              <a:gdLst/>
              <a:ahLst/>
              <a:cxnLst/>
              <a:rect l="l" t="t" r="r" b="b"/>
              <a:pathLst>
                <a:path w="1047750" h="272414">
                  <a:moveTo>
                    <a:pt x="0" y="272289"/>
                  </a:moveTo>
                  <a:lnTo>
                    <a:pt x="1047494" y="272289"/>
                  </a:lnTo>
                  <a:lnTo>
                    <a:pt x="1047494" y="0"/>
                  </a:lnTo>
                  <a:lnTo>
                    <a:pt x="0" y="0"/>
                  </a:lnTo>
                  <a:lnTo>
                    <a:pt x="0" y="272289"/>
                  </a:lnTo>
                  <a:close/>
                </a:path>
              </a:pathLst>
            </a:custGeom>
            <a:ln w="28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45233" y="3912431"/>
              <a:ext cx="1566545" cy="1470660"/>
            </a:xfrm>
            <a:custGeom>
              <a:avLst/>
              <a:gdLst/>
              <a:ahLst/>
              <a:cxnLst/>
              <a:rect l="l" t="t" r="r" b="b"/>
              <a:pathLst>
                <a:path w="1566545" h="1470660">
                  <a:moveTo>
                    <a:pt x="1388363" y="210998"/>
                  </a:moveTo>
                  <a:lnTo>
                    <a:pt x="1382919" y="173061"/>
                  </a:lnTo>
                  <a:lnTo>
                    <a:pt x="1367224" y="137359"/>
                  </a:lnTo>
                  <a:lnTo>
                    <a:pt x="1342233" y="104486"/>
                  </a:lnTo>
                  <a:lnTo>
                    <a:pt x="1308900" y="75039"/>
                  </a:lnTo>
                  <a:lnTo>
                    <a:pt x="1268181" y="49611"/>
                  </a:lnTo>
                  <a:lnTo>
                    <a:pt x="1221029" y="28799"/>
                  </a:lnTo>
                  <a:lnTo>
                    <a:pt x="1168401" y="13196"/>
                  </a:lnTo>
                  <a:lnTo>
                    <a:pt x="1111250" y="3398"/>
                  </a:lnTo>
                  <a:lnTo>
                    <a:pt x="1050531" y="0"/>
                  </a:lnTo>
                  <a:lnTo>
                    <a:pt x="989813" y="3398"/>
                  </a:lnTo>
                  <a:lnTo>
                    <a:pt x="932662" y="13196"/>
                  </a:lnTo>
                  <a:lnTo>
                    <a:pt x="880033" y="28799"/>
                  </a:lnTo>
                  <a:lnTo>
                    <a:pt x="832882" y="49611"/>
                  </a:lnTo>
                  <a:lnTo>
                    <a:pt x="792162" y="75039"/>
                  </a:lnTo>
                  <a:lnTo>
                    <a:pt x="758829" y="104486"/>
                  </a:lnTo>
                  <a:lnTo>
                    <a:pt x="733838" y="137359"/>
                  </a:lnTo>
                  <a:lnTo>
                    <a:pt x="718143" y="173061"/>
                  </a:lnTo>
                  <a:lnTo>
                    <a:pt x="712699" y="210998"/>
                  </a:lnTo>
                  <a:lnTo>
                    <a:pt x="718143" y="248935"/>
                  </a:lnTo>
                  <a:lnTo>
                    <a:pt x="733838" y="284637"/>
                  </a:lnTo>
                  <a:lnTo>
                    <a:pt x="758829" y="317509"/>
                  </a:lnTo>
                  <a:lnTo>
                    <a:pt x="792162" y="346957"/>
                  </a:lnTo>
                  <a:lnTo>
                    <a:pt x="832882" y="372384"/>
                  </a:lnTo>
                  <a:lnTo>
                    <a:pt x="880033" y="393197"/>
                  </a:lnTo>
                  <a:lnTo>
                    <a:pt x="932662" y="408800"/>
                  </a:lnTo>
                  <a:lnTo>
                    <a:pt x="989813" y="418598"/>
                  </a:lnTo>
                  <a:lnTo>
                    <a:pt x="1050531" y="421996"/>
                  </a:lnTo>
                  <a:lnTo>
                    <a:pt x="1111250" y="418598"/>
                  </a:lnTo>
                  <a:lnTo>
                    <a:pt x="1168401" y="408800"/>
                  </a:lnTo>
                  <a:lnTo>
                    <a:pt x="1221029" y="393197"/>
                  </a:lnTo>
                  <a:lnTo>
                    <a:pt x="1268181" y="372384"/>
                  </a:lnTo>
                  <a:lnTo>
                    <a:pt x="1308900" y="346957"/>
                  </a:lnTo>
                  <a:lnTo>
                    <a:pt x="1342233" y="317509"/>
                  </a:lnTo>
                  <a:lnTo>
                    <a:pt x="1367224" y="284637"/>
                  </a:lnTo>
                  <a:lnTo>
                    <a:pt x="1382919" y="248935"/>
                  </a:lnTo>
                  <a:lnTo>
                    <a:pt x="1388363" y="210998"/>
                  </a:lnTo>
                  <a:close/>
                </a:path>
                <a:path w="1566545" h="1470660">
                  <a:moveTo>
                    <a:pt x="1069049" y="421996"/>
                  </a:moveTo>
                  <a:lnTo>
                    <a:pt x="497439" y="728404"/>
                  </a:lnTo>
                </a:path>
                <a:path w="1566545" h="1470660">
                  <a:moveTo>
                    <a:pt x="1069049" y="421996"/>
                  </a:moveTo>
                  <a:lnTo>
                    <a:pt x="1566489" y="721547"/>
                  </a:lnTo>
                </a:path>
                <a:path w="1566545" h="1470660">
                  <a:moveTo>
                    <a:pt x="972540" y="953018"/>
                  </a:moveTo>
                  <a:lnTo>
                    <a:pt x="955568" y="895113"/>
                  </a:lnTo>
                  <a:lnTo>
                    <a:pt x="907674" y="843075"/>
                  </a:lnTo>
                  <a:lnTo>
                    <a:pt x="873546" y="819905"/>
                  </a:lnTo>
                  <a:lnTo>
                    <a:pt x="833385" y="798982"/>
                  </a:lnTo>
                  <a:lnTo>
                    <a:pt x="787758" y="780564"/>
                  </a:lnTo>
                  <a:lnTo>
                    <a:pt x="737230" y="764913"/>
                  </a:lnTo>
                  <a:lnTo>
                    <a:pt x="682369" y="752287"/>
                  </a:lnTo>
                  <a:lnTo>
                    <a:pt x="623739" y="742947"/>
                  </a:lnTo>
                  <a:lnTo>
                    <a:pt x="561907" y="737152"/>
                  </a:lnTo>
                  <a:lnTo>
                    <a:pt x="497439" y="735163"/>
                  </a:lnTo>
                  <a:lnTo>
                    <a:pt x="432949" y="737152"/>
                  </a:lnTo>
                  <a:lnTo>
                    <a:pt x="371098" y="742947"/>
                  </a:lnTo>
                  <a:lnTo>
                    <a:pt x="312453" y="752287"/>
                  </a:lnTo>
                  <a:lnTo>
                    <a:pt x="257579" y="764913"/>
                  </a:lnTo>
                  <a:lnTo>
                    <a:pt x="207042" y="780564"/>
                  </a:lnTo>
                  <a:lnTo>
                    <a:pt x="161408" y="798982"/>
                  </a:lnTo>
                  <a:lnTo>
                    <a:pt x="121242" y="819905"/>
                  </a:lnTo>
                  <a:lnTo>
                    <a:pt x="87110" y="843075"/>
                  </a:lnTo>
                  <a:lnTo>
                    <a:pt x="39212" y="895113"/>
                  </a:lnTo>
                  <a:lnTo>
                    <a:pt x="22241" y="953018"/>
                  </a:lnTo>
                  <a:lnTo>
                    <a:pt x="26578" y="982574"/>
                  </a:lnTo>
                  <a:lnTo>
                    <a:pt x="59578" y="1037806"/>
                  </a:lnTo>
                  <a:lnTo>
                    <a:pt x="121242" y="1086131"/>
                  </a:lnTo>
                  <a:lnTo>
                    <a:pt x="161408" y="1107055"/>
                  </a:lnTo>
                  <a:lnTo>
                    <a:pt x="207042" y="1125472"/>
                  </a:lnTo>
                  <a:lnTo>
                    <a:pt x="257579" y="1141124"/>
                  </a:lnTo>
                  <a:lnTo>
                    <a:pt x="312453" y="1153749"/>
                  </a:lnTo>
                  <a:lnTo>
                    <a:pt x="371098" y="1163089"/>
                  </a:lnTo>
                  <a:lnTo>
                    <a:pt x="432949" y="1168884"/>
                  </a:lnTo>
                  <a:lnTo>
                    <a:pt x="497439" y="1170873"/>
                  </a:lnTo>
                  <a:lnTo>
                    <a:pt x="561907" y="1168884"/>
                  </a:lnTo>
                  <a:lnTo>
                    <a:pt x="623739" y="1163089"/>
                  </a:lnTo>
                  <a:lnTo>
                    <a:pt x="682369" y="1153749"/>
                  </a:lnTo>
                  <a:lnTo>
                    <a:pt x="737230" y="1141124"/>
                  </a:lnTo>
                  <a:lnTo>
                    <a:pt x="787758" y="1125472"/>
                  </a:lnTo>
                  <a:lnTo>
                    <a:pt x="833385" y="1107055"/>
                  </a:lnTo>
                  <a:lnTo>
                    <a:pt x="873546" y="1086131"/>
                  </a:lnTo>
                  <a:lnTo>
                    <a:pt x="907674" y="1062962"/>
                  </a:lnTo>
                  <a:lnTo>
                    <a:pt x="955568" y="1010923"/>
                  </a:lnTo>
                  <a:lnTo>
                    <a:pt x="972540" y="953018"/>
                  </a:lnTo>
                  <a:close/>
                </a:path>
                <a:path w="1566545" h="1470660">
                  <a:moveTo>
                    <a:pt x="497439" y="1164016"/>
                  </a:moveTo>
                  <a:lnTo>
                    <a:pt x="0" y="1470356"/>
                  </a:lnTo>
                </a:path>
                <a:path w="1566545" h="1470660">
                  <a:moveTo>
                    <a:pt x="497439" y="1164016"/>
                  </a:moveTo>
                  <a:lnTo>
                    <a:pt x="1069049" y="1470356"/>
                  </a:lnTo>
                </a:path>
              </a:pathLst>
            </a:custGeom>
            <a:ln w="21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07978" y="4620392"/>
              <a:ext cx="2961640" cy="1035050"/>
            </a:xfrm>
            <a:custGeom>
              <a:avLst/>
              <a:gdLst/>
              <a:ahLst/>
              <a:cxnLst/>
              <a:rect l="l" t="t" r="r" b="b"/>
              <a:pathLst>
                <a:path w="2961640" h="1035050">
                  <a:moveTo>
                    <a:pt x="1884529" y="272289"/>
                  </a:moveTo>
                  <a:lnTo>
                    <a:pt x="2961515" y="272289"/>
                  </a:lnTo>
                  <a:lnTo>
                    <a:pt x="2961515" y="0"/>
                  </a:lnTo>
                  <a:lnTo>
                    <a:pt x="1884529" y="0"/>
                  </a:lnTo>
                  <a:lnTo>
                    <a:pt x="1884529" y="272289"/>
                  </a:lnTo>
                  <a:close/>
                </a:path>
                <a:path w="2961640" h="1035050">
                  <a:moveTo>
                    <a:pt x="1231204" y="1034684"/>
                  </a:moveTo>
                  <a:lnTo>
                    <a:pt x="2264786" y="1034684"/>
                  </a:lnTo>
                  <a:lnTo>
                    <a:pt x="2264786" y="762395"/>
                  </a:lnTo>
                  <a:lnTo>
                    <a:pt x="1231204" y="762395"/>
                  </a:lnTo>
                  <a:lnTo>
                    <a:pt x="1231204" y="1034684"/>
                  </a:lnTo>
                  <a:close/>
                </a:path>
                <a:path w="2961640" h="1035050">
                  <a:moveTo>
                    <a:pt x="0" y="1034684"/>
                  </a:moveTo>
                  <a:lnTo>
                    <a:pt x="1052981" y="1034684"/>
                  </a:lnTo>
                  <a:lnTo>
                    <a:pt x="1052981" y="762395"/>
                  </a:lnTo>
                  <a:lnTo>
                    <a:pt x="0" y="762395"/>
                  </a:lnTo>
                  <a:lnTo>
                    <a:pt x="0" y="1034684"/>
                  </a:lnTo>
                  <a:close/>
                </a:path>
              </a:pathLst>
            </a:custGeom>
            <a:ln w="2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35509" y="3220565"/>
              <a:ext cx="748030" cy="428625"/>
            </a:xfrm>
            <a:custGeom>
              <a:avLst/>
              <a:gdLst/>
              <a:ahLst/>
              <a:cxnLst/>
              <a:rect l="l" t="t" r="r" b="b"/>
              <a:pathLst>
                <a:path w="748029" h="428625">
                  <a:moveTo>
                    <a:pt x="747482" y="214132"/>
                  </a:moveTo>
                  <a:lnTo>
                    <a:pt x="728426" y="146423"/>
                  </a:lnTo>
                  <a:lnTo>
                    <a:pt x="705761" y="115696"/>
                  </a:lnTo>
                  <a:lnTo>
                    <a:pt x="675363" y="87638"/>
                  </a:lnTo>
                  <a:lnTo>
                    <a:pt x="638002" y="62692"/>
                  </a:lnTo>
                  <a:lnTo>
                    <a:pt x="594449" y="41295"/>
                  </a:lnTo>
                  <a:lnTo>
                    <a:pt x="545471" y="23888"/>
                  </a:lnTo>
                  <a:lnTo>
                    <a:pt x="491840" y="10910"/>
                  </a:lnTo>
                  <a:lnTo>
                    <a:pt x="434323" y="2800"/>
                  </a:lnTo>
                  <a:lnTo>
                    <a:pt x="373692" y="0"/>
                  </a:lnTo>
                  <a:lnTo>
                    <a:pt x="313087" y="2800"/>
                  </a:lnTo>
                  <a:lnTo>
                    <a:pt x="255592" y="10910"/>
                  </a:lnTo>
                  <a:lnTo>
                    <a:pt x="201976" y="23888"/>
                  </a:lnTo>
                  <a:lnTo>
                    <a:pt x="153011" y="41295"/>
                  </a:lnTo>
                  <a:lnTo>
                    <a:pt x="109467" y="62692"/>
                  </a:lnTo>
                  <a:lnTo>
                    <a:pt x="72112" y="87638"/>
                  </a:lnTo>
                  <a:lnTo>
                    <a:pt x="41718" y="115696"/>
                  </a:lnTo>
                  <a:lnTo>
                    <a:pt x="19054" y="146423"/>
                  </a:lnTo>
                  <a:lnTo>
                    <a:pt x="0" y="214132"/>
                  </a:lnTo>
                  <a:lnTo>
                    <a:pt x="4892" y="248885"/>
                  </a:lnTo>
                  <a:lnTo>
                    <a:pt x="41718" y="312590"/>
                  </a:lnTo>
                  <a:lnTo>
                    <a:pt x="72112" y="340661"/>
                  </a:lnTo>
                  <a:lnTo>
                    <a:pt x="109467" y="365622"/>
                  </a:lnTo>
                  <a:lnTo>
                    <a:pt x="153011" y="387033"/>
                  </a:lnTo>
                  <a:lnTo>
                    <a:pt x="201976" y="404454"/>
                  </a:lnTo>
                  <a:lnTo>
                    <a:pt x="255592" y="417443"/>
                  </a:lnTo>
                  <a:lnTo>
                    <a:pt x="313087" y="425560"/>
                  </a:lnTo>
                  <a:lnTo>
                    <a:pt x="373692" y="428363"/>
                  </a:lnTo>
                  <a:lnTo>
                    <a:pt x="434323" y="425560"/>
                  </a:lnTo>
                  <a:lnTo>
                    <a:pt x="491840" y="417443"/>
                  </a:lnTo>
                  <a:lnTo>
                    <a:pt x="545471" y="404454"/>
                  </a:lnTo>
                  <a:lnTo>
                    <a:pt x="594449" y="387033"/>
                  </a:lnTo>
                  <a:lnTo>
                    <a:pt x="638002" y="365622"/>
                  </a:lnTo>
                  <a:lnTo>
                    <a:pt x="675363" y="340661"/>
                  </a:lnTo>
                  <a:lnTo>
                    <a:pt x="705761" y="312590"/>
                  </a:lnTo>
                  <a:lnTo>
                    <a:pt x="728426" y="281852"/>
                  </a:lnTo>
                  <a:lnTo>
                    <a:pt x="747482" y="214132"/>
                  </a:lnTo>
                  <a:close/>
                </a:path>
              </a:pathLst>
            </a:custGeom>
            <a:ln w="22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13175" y="2237054"/>
            <a:ext cx="3930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(3,0)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9652" y="2237054"/>
            <a:ext cx="3930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(4,3)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9644" y="2081530"/>
            <a:ext cx="393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(7,3)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071119" y="1105354"/>
          <a:ext cx="2903219" cy="299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5565" marR="52069" indent="13970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39065" marR="85090" indent="-12065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3345" marR="52705" indent="6985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Inco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6200" marR="27305" indent="-7620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ault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77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6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125K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1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100K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2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70K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93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120K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Divorced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95K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60K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24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Divorced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220K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85K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75K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28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90K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6046592" y="4091626"/>
            <a:ext cx="32384" cy="3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48000" y="2919475"/>
            <a:ext cx="3429000" cy="3329304"/>
          </a:xfrm>
          <a:custGeom>
            <a:avLst/>
            <a:gdLst/>
            <a:ahLst/>
            <a:cxnLst/>
            <a:rect l="l" t="t" r="r" b="b"/>
            <a:pathLst>
              <a:path w="3429000" h="3329304">
                <a:moveTo>
                  <a:pt x="3429000" y="1411224"/>
                </a:moveTo>
                <a:lnTo>
                  <a:pt x="2816225" y="1411224"/>
                </a:lnTo>
                <a:lnTo>
                  <a:pt x="2816225" y="0"/>
                </a:lnTo>
                <a:lnTo>
                  <a:pt x="0" y="0"/>
                </a:lnTo>
                <a:lnTo>
                  <a:pt x="0" y="1728724"/>
                </a:lnTo>
                <a:lnTo>
                  <a:pt x="152400" y="1728724"/>
                </a:lnTo>
                <a:lnTo>
                  <a:pt x="152400" y="3328924"/>
                </a:lnTo>
                <a:lnTo>
                  <a:pt x="3429000" y="3328924"/>
                </a:lnTo>
                <a:lnTo>
                  <a:pt x="3429000" y="1411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50" y="3476625"/>
            <a:ext cx="2816225" cy="2771775"/>
          </a:xfrm>
          <a:custGeom>
            <a:avLst/>
            <a:gdLst/>
            <a:ahLst/>
            <a:cxnLst/>
            <a:rect l="l" t="t" r="r" b="b"/>
            <a:pathLst>
              <a:path w="2816225" h="2771775">
                <a:moveTo>
                  <a:pt x="2816225" y="0"/>
                </a:moveTo>
                <a:lnTo>
                  <a:pt x="0" y="0"/>
                </a:lnTo>
                <a:lnTo>
                  <a:pt x="0" y="2771775"/>
                </a:lnTo>
                <a:lnTo>
                  <a:pt x="2816225" y="2771775"/>
                </a:lnTo>
                <a:lnTo>
                  <a:pt x="2816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838159"/>
            <a:ext cx="8534400" cy="153035"/>
            <a:chOff x="304800" y="838159"/>
            <a:chExt cx="8534400" cy="153035"/>
          </a:xfrm>
        </p:grpSpPr>
        <p:sp>
          <p:nvSpPr>
            <p:cNvPr id="3" name="object 3"/>
            <p:cNvSpPr/>
            <p:nvPr/>
          </p:nvSpPr>
          <p:spPr>
            <a:xfrm>
              <a:off x="304800" y="8381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525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14950" y="1100608"/>
            <a:ext cx="2324112" cy="1764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65050" y="2668248"/>
          <a:ext cx="1046477" cy="2323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262">
                <a:tc>
                  <a:txBody>
                    <a:bodyPr/>
                    <a:lstStyle/>
                    <a:p>
                      <a:pPr marL="6985">
                        <a:lnSpc>
                          <a:spcPts val="640"/>
                        </a:lnSpc>
                      </a:pPr>
                      <a:r>
                        <a:rPr sz="550" i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640"/>
                        </a:lnSpc>
                      </a:pPr>
                      <a:r>
                        <a:rPr sz="55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970" marR="64135">
                        <a:lnSpc>
                          <a:spcPts val="640"/>
                        </a:lnSpc>
                        <a:spcBef>
                          <a:spcPts val="15"/>
                        </a:spcBef>
                      </a:pPr>
                      <a:r>
                        <a:rPr sz="5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5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5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tat</a:t>
                      </a:r>
                      <a:r>
                        <a:rPr sz="5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970" marR="26034">
                        <a:lnSpc>
                          <a:spcPts val="640"/>
                        </a:lnSpc>
                        <a:spcBef>
                          <a:spcPts val="15"/>
                        </a:spcBef>
                      </a:pP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</a:t>
                      </a:r>
                      <a:r>
                        <a:rPr sz="5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</a:t>
                      </a:r>
                      <a:r>
                        <a:rPr sz="5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5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nc</a:t>
                      </a:r>
                      <a:r>
                        <a:rPr sz="5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om</a:t>
                      </a:r>
                      <a:r>
                        <a:rPr sz="5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55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11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75" dirty="0">
                          <a:latin typeface="Arial"/>
                          <a:cs typeface="Arial"/>
                        </a:rPr>
                        <a:t>Yes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0" dirty="0">
                          <a:latin typeface="Arial"/>
                          <a:cs typeface="Arial"/>
                        </a:rPr>
                        <a:t>Single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125K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78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5" dirty="0">
                          <a:latin typeface="Arial"/>
                          <a:cs typeface="Arial"/>
                        </a:rPr>
                        <a:t>Married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100K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349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0" dirty="0">
                          <a:latin typeface="Arial"/>
                          <a:cs typeface="Arial"/>
                        </a:rPr>
                        <a:t>Single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70K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544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4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75" dirty="0">
                          <a:latin typeface="Arial"/>
                          <a:cs typeface="Arial"/>
                        </a:rPr>
                        <a:t>Yes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5" dirty="0">
                          <a:latin typeface="Arial"/>
                          <a:cs typeface="Arial"/>
                        </a:rPr>
                        <a:t>Married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120K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508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spc="-65" dirty="0">
                          <a:latin typeface="Arial"/>
                          <a:cs typeface="Arial"/>
                        </a:rPr>
                        <a:t>Divorced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95K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083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6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5" dirty="0">
                          <a:latin typeface="Arial"/>
                          <a:cs typeface="Arial"/>
                        </a:rPr>
                        <a:t>Married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60K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118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7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75" dirty="0">
                          <a:latin typeface="Arial"/>
                          <a:cs typeface="Arial"/>
                        </a:rPr>
                        <a:t>Yes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5" dirty="0">
                          <a:latin typeface="Arial"/>
                          <a:cs typeface="Arial"/>
                        </a:rPr>
                        <a:t>Divorced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220K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349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8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0" dirty="0">
                          <a:latin typeface="Arial"/>
                          <a:cs typeface="Arial"/>
                        </a:rPr>
                        <a:t>Single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85K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490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9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5" dirty="0">
                          <a:latin typeface="Arial"/>
                          <a:cs typeface="Arial"/>
                        </a:rPr>
                        <a:t>Married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75K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526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75" dirty="0">
                          <a:latin typeface="Arial"/>
                          <a:cs typeface="Arial"/>
                        </a:rPr>
                        <a:t>10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0" dirty="0">
                          <a:latin typeface="Arial"/>
                          <a:cs typeface="Arial"/>
                        </a:rPr>
                        <a:t>Single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90K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544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75" dirty="0">
                          <a:latin typeface="Arial"/>
                          <a:cs typeface="Arial"/>
                        </a:rPr>
                        <a:t>11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5" dirty="0">
                          <a:latin typeface="Arial"/>
                          <a:cs typeface="Arial"/>
                        </a:rPr>
                        <a:t>Married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60K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561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75" dirty="0">
                          <a:latin typeface="Arial"/>
                          <a:cs typeface="Arial"/>
                        </a:rPr>
                        <a:t>12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75" dirty="0">
                          <a:latin typeface="Arial"/>
                          <a:cs typeface="Arial"/>
                        </a:rPr>
                        <a:t>Yes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5" dirty="0">
                          <a:latin typeface="Arial"/>
                          <a:cs typeface="Arial"/>
                        </a:rPr>
                        <a:t>Divorced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220K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512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75" dirty="0">
                          <a:latin typeface="Arial"/>
                          <a:cs typeface="Arial"/>
                        </a:rPr>
                        <a:t>13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0" dirty="0">
                          <a:latin typeface="Arial"/>
                          <a:cs typeface="Arial"/>
                        </a:rPr>
                        <a:t>Single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85K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292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75" dirty="0">
                          <a:latin typeface="Arial"/>
                          <a:cs typeface="Arial"/>
                        </a:rPr>
                        <a:t>14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5" dirty="0">
                          <a:latin typeface="Arial"/>
                          <a:cs typeface="Arial"/>
                        </a:rPr>
                        <a:t>Married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75K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5407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75" dirty="0">
                          <a:latin typeface="Arial"/>
                          <a:cs typeface="Arial"/>
                        </a:rPr>
                        <a:t>15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317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No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317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60" dirty="0">
                          <a:latin typeface="Arial"/>
                          <a:cs typeface="Arial"/>
                        </a:rPr>
                        <a:t>Single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317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spc="-80" dirty="0">
                          <a:latin typeface="Arial"/>
                          <a:cs typeface="Arial"/>
                        </a:rPr>
                        <a:t>90K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317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50" b="1" spc="-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317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448441" y="4895309"/>
            <a:ext cx="28575" cy="298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2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2537" y="1143000"/>
            <a:ext cx="2183130" cy="2063750"/>
            <a:chOff x="1252537" y="1143000"/>
            <a:chExt cx="2183130" cy="2063750"/>
          </a:xfrm>
        </p:grpSpPr>
        <p:sp>
          <p:nvSpPr>
            <p:cNvPr id="9" name="object 9"/>
            <p:cNvSpPr/>
            <p:nvPr/>
          </p:nvSpPr>
          <p:spPr>
            <a:xfrm>
              <a:off x="1298575" y="1143000"/>
              <a:ext cx="1158875" cy="1295400"/>
            </a:xfrm>
            <a:custGeom>
              <a:avLst/>
              <a:gdLst/>
              <a:ahLst/>
              <a:cxnLst/>
              <a:rect l="l" t="t" r="r" b="b"/>
              <a:pathLst>
                <a:path w="1158875" h="1295400">
                  <a:moveTo>
                    <a:pt x="318769" y="0"/>
                  </a:moveTo>
                  <a:lnTo>
                    <a:pt x="318769" y="884554"/>
                  </a:lnTo>
                </a:path>
                <a:path w="1158875" h="1295400">
                  <a:moveTo>
                    <a:pt x="318769" y="884554"/>
                  </a:moveTo>
                  <a:lnTo>
                    <a:pt x="1158875" y="884554"/>
                  </a:lnTo>
                </a:path>
                <a:path w="1158875" h="1295400">
                  <a:moveTo>
                    <a:pt x="318769" y="884554"/>
                  </a:moveTo>
                  <a:lnTo>
                    <a:pt x="0" y="1295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7418" y="1401063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59">
                  <a:moveTo>
                    <a:pt x="42418" y="0"/>
                  </a:moveTo>
                  <a:lnTo>
                    <a:pt x="17525" y="0"/>
                  </a:lnTo>
                  <a:lnTo>
                    <a:pt x="0" y="17525"/>
                  </a:lnTo>
                  <a:lnTo>
                    <a:pt x="0" y="56134"/>
                  </a:lnTo>
                  <a:lnTo>
                    <a:pt x="17525" y="73660"/>
                  </a:lnTo>
                  <a:lnTo>
                    <a:pt x="42418" y="73660"/>
                  </a:lnTo>
                  <a:lnTo>
                    <a:pt x="59943" y="56134"/>
                  </a:lnTo>
                  <a:lnTo>
                    <a:pt x="59943" y="17525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7418" y="1401063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59">
                  <a:moveTo>
                    <a:pt x="0" y="17525"/>
                  </a:moveTo>
                  <a:lnTo>
                    <a:pt x="17525" y="0"/>
                  </a:lnTo>
                  <a:lnTo>
                    <a:pt x="42418" y="0"/>
                  </a:lnTo>
                  <a:lnTo>
                    <a:pt x="59943" y="17525"/>
                  </a:lnTo>
                  <a:lnTo>
                    <a:pt x="59943" y="56134"/>
                  </a:lnTo>
                  <a:lnTo>
                    <a:pt x="42418" y="73660"/>
                  </a:lnTo>
                  <a:lnTo>
                    <a:pt x="17525" y="73660"/>
                  </a:lnTo>
                  <a:lnTo>
                    <a:pt x="0" y="56134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7461" y="1401063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59">
                  <a:moveTo>
                    <a:pt x="42418" y="0"/>
                  </a:moveTo>
                  <a:lnTo>
                    <a:pt x="17525" y="0"/>
                  </a:lnTo>
                  <a:lnTo>
                    <a:pt x="0" y="17525"/>
                  </a:lnTo>
                  <a:lnTo>
                    <a:pt x="0" y="56134"/>
                  </a:lnTo>
                  <a:lnTo>
                    <a:pt x="17525" y="73660"/>
                  </a:lnTo>
                  <a:lnTo>
                    <a:pt x="42418" y="73660"/>
                  </a:lnTo>
                  <a:lnTo>
                    <a:pt x="59943" y="56134"/>
                  </a:lnTo>
                  <a:lnTo>
                    <a:pt x="59943" y="17525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37461" y="1401063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59">
                  <a:moveTo>
                    <a:pt x="0" y="17525"/>
                  </a:moveTo>
                  <a:lnTo>
                    <a:pt x="17525" y="0"/>
                  </a:lnTo>
                  <a:lnTo>
                    <a:pt x="42418" y="0"/>
                  </a:lnTo>
                  <a:lnTo>
                    <a:pt x="59943" y="17525"/>
                  </a:lnTo>
                  <a:lnTo>
                    <a:pt x="59943" y="56134"/>
                  </a:lnTo>
                  <a:lnTo>
                    <a:pt x="42418" y="73660"/>
                  </a:lnTo>
                  <a:lnTo>
                    <a:pt x="17525" y="73660"/>
                  </a:lnTo>
                  <a:lnTo>
                    <a:pt x="0" y="56134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2599" y="1285684"/>
              <a:ext cx="69595" cy="831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02599" y="1506791"/>
              <a:ext cx="69595" cy="833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57475" y="1401063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59">
                  <a:moveTo>
                    <a:pt x="42418" y="0"/>
                  </a:moveTo>
                  <a:lnTo>
                    <a:pt x="17525" y="0"/>
                  </a:lnTo>
                  <a:lnTo>
                    <a:pt x="0" y="17525"/>
                  </a:lnTo>
                  <a:lnTo>
                    <a:pt x="0" y="56134"/>
                  </a:lnTo>
                  <a:lnTo>
                    <a:pt x="17525" y="73660"/>
                  </a:lnTo>
                  <a:lnTo>
                    <a:pt x="42418" y="73660"/>
                  </a:lnTo>
                  <a:lnTo>
                    <a:pt x="59943" y="56134"/>
                  </a:lnTo>
                  <a:lnTo>
                    <a:pt x="59943" y="17525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7475" y="1401063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59">
                  <a:moveTo>
                    <a:pt x="0" y="17525"/>
                  </a:moveTo>
                  <a:lnTo>
                    <a:pt x="17525" y="0"/>
                  </a:lnTo>
                  <a:lnTo>
                    <a:pt x="42418" y="0"/>
                  </a:lnTo>
                  <a:lnTo>
                    <a:pt x="59943" y="17525"/>
                  </a:lnTo>
                  <a:lnTo>
                    <a:pt x="59943" y="56134"/>
                  </a:lnTo>
                  <a:lnTo>
                    <a:pt x="42418" y="73660"/>
                  </a:lnTo>
                  <a:lnTo>
                    <a:pt x="17525" y="73660"/>
                  </a:lnTo>
                  <a:lnTo>
                    <a:pt x="0" y="56134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7405" y="1327277"/>
              <a:ext cx="60325" cy="74295"/>
            </a:xfrm>
            <a:custGeom>
              <a:avLst/>
              <a:gdLst/>
              <a:ahLst/>
              <a:cxnLst/>
              <a:rect l="l" t="t" r="r" b="b"/>
              <a:pathLst>
                <a:path w="60325" h="74294">
                  <a:moveTo>
                    <a:pt x="42418" y="0"/>
                  </a:moveTo>
                  <a:lnTo>
                    <a:pt x="17525" y="0"/>
                  </a:lnTo>
                  <a:lnTo>
                    <a:pt x="0" y="17525"/>
                  </a:lnTo>
                  <a:lnTo>
                    <a:pt x="0" y="56134"/>
                  </a:lnTo>
                  <a:lnTo>
                    <a:pt x="17525" y="73787"/>
                  </a:lnTo>
                  <a:lnTo>
                    <a:pt x="42418" y="73787"/>
                  </a:lnTo>
                  <a:lnTo>
                    <a:pt x="60070" y="56134"/>
                  </a:lnTo>
                  <a:lnTo>
                    <a:pt x="60070" y="17525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7405" y="1327277"/>
              <a:ext cx="60325" cy="74295"/>
            </a:xfrm>
            <a:custGeom>
              <a:avLst/>
              <a:gdLst/>
              <a:ahLst/>
              <a:cxnLst/>
              <a:rect l="l" t="t" r="r" b="b"/>
              <a:pathLst>
                <a:path w="60325" h="74294">
                  <a:moveTo>
                    <a:pt x="0" y="17525"/>
                  </a:moveTo>
                  <a:lnTo>
                    <a:pt x="17525" y="0"/>
                  </a:lnTo>
                  <a:lnTo>
                    <a:pt x="42418" y="0"/>
                  </a:lnTo>
                  <a:lnTo>
                    <a:pt x="60070" y="17525"/>
                  </a:lnTo>
                  <a:lnTo>
                    <a:pt x="60070" y="56134"/>
                  </a:lnTo>
                  <a:lnTo>
                    <a:pt x="42418" y="73787"/>
                  </a:lnTo>
                  <a:lnTo>
                    <a:pt x="17525" y="73787"/>
                  </a:lnTo>
                  <a:lnTo>
                    <a:pt x="0" y="56134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82584" y="1285684"/>
              <a:ext cx="69595" cy="831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7405" y="1474724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59">
                  <a:moveTo>
                    <a:pt x="42418" y="0"/>
                  </a:moveTo>
                  <a:lnTo>
                    <a:pt x="17525" y="0"/>
                  </a:lnTo>
                  <a:lnTo>
                    <a:pt x="0" y="17525"/>
                  </a:lnTo>
                  <a:lnTo>
                    <a:pt x="0" y="56134"/>
                  </a:lnTo>
                  <a:lnTo>
                    <a:pt x="17525" y="73660"/>
                  </a:lnTo>
                  <a:lnTo>
                    <a:pt x="42418" y="73660"/>
                  </a:lnTo>
                  <a:lnTo>
                    <a:pt x="60070" y="56134"/>
                  </a:lnTo>
                  <a:lnTo>
                    <a:pt x="60070" y="17525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97405" y="1474724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59">
                  <a:moveTo>
                    <a:pt x="0" y="17525"/>
                  </a:moveTo>
                  <a:lnTo>
                    <a:pt x="17525" y="0"/>
                  </a:lnTo>
                  <a:lnTo>
                    <a:pt x="42418" y="0"/>
                  </a:lnTo>
                  <a:lnTo>
                    <a:pt x="60070" y="17525"/>
                  </a:lnTo>
                  <a:lnTo>
                    <a:pt x="60070" y="56134"/>
                  </a:lnTo>
                  <a:lnTo>
                    <a:pt x="42418" y="73660"/>
                  </a:lnTo>
                  <a:lnTo>
                    <a:pt x="17525" y="73660"/>
                  </a:lnTo>
                  <a:lnTo>
                    <a:pt x="0" y="56134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87347" y="1474724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59">
                  <a:moveTo>
                    <a:pt x="42417" y="0"/>
                  </a:moveTo>
                  <a:lnTo>
                    <a:pt x="17652" y="0"/>
                  </a:lnTo>
                  <a:lnTo>
                    <a:pt x="0" y="17525"/>
                  </a:lnTo>
                  <a:lnTo>
                    <a:pt x="0" y="56134"/>
                  </a:lnTo>
                  <a:lnTo>
                    <a:pt x="17652" y="73660"/>
                  </a:lnTo>
                  <a:lnTo>
                    <a:pt x="42417" y="73660"/>
                  </a:lnTo>
                  <a:lnTo>
                    <a:pt x="60070" y="56134"/>
                  </a:lnTo>
                  <a:lnTo>
                    <a:pt x="60070" y="17525"/>
                  </a:lnTo>
                  <a:lnTo>
                    <a:pt x="42417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87347" y="1474724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59">
                  <a:moveTo>
                    <a:pt x="0" y="17525"/>
                  </a:moveTo>
                  <a:lnTo>
                    <a:pt x="17652" y="0"/>
                  </a:lnTo>
                  <a:lnTo>
                    <a:pt x="42417" y="0"/>
                  </a:lnTo>
                  <a:lnTo>
                    <a:pt x="60070" y="17525"/>
                  </a:lnTo>
                  <a:lnTo>
                    <a:pt x="60070" y="56134"/>
                  </a:lnTo>
                  <a:lnTo>
                    <a:pt x="42417" y="73660"/>
                  </a:lnTo>
                  <a:lnTo>
                    <a:pt x="17652" y="73660"/>
                  </a:lnTo>
                  <a:lnTo>
                    <a:pt x="0" y="56134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2537" y="1691068"/>
              <a:ext cx="69596" cy="833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42580" y="1728025"/>
              <a:ext cx="69468" cy="831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2580" y="1838515"/>
              <a:ext cx="69468" cy="833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32623" y="1728025"/>
              <a:ext cx="69468" cy="831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72552" y="1617408"/>
              <a:ext cx="69596" cy="831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32623" y="1838515"/>
              <a:ext cx="69468" cy="833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2537" y="1801685"/>
              <a:ext cx="69596" cy="8318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97405" y="1917065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60">
                  <a:moveTo>
                    <a:pt x="42418" y="0"/>
                  </a:moveTo>
                  <a:lnTo>
                    <a:pt x="17525" y="0"/>
                  </a:lnTo>
                  <a:lnTo>
                    <a:pt x="0" y="17525"/>
                  </a:lnTo>
                  <a:lnTo>
                    <a:pt x="0" y="56134"/>
                  </a:lnTo>
                  <a:lnTo>
                    <a:pt x="17525" y="73660"/>
                  </a:lnTo>
                  <a:lnTo>
                    <a:pt x="42418" y="73660"/>
                  </a:lnTo>
                  <a:lnTo>
                    <a:pt x="60070" y="56134"/>
                  </a:lnTo>
                  <a:lnTo>
                    <a:pt x="60070" y="17525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0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97405" y="1917065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60">
                  <a:moveTo>
                    <a:pt x="0" y="17525"/>
                  </a:moveTo>
                  <a:lnTo>
                    <a:pt x="17525" y="0"/>
                  </a:lnTo>
                  <a:lnTo>
                    <a:pt x="42418" y="0"/>
                  </a:lnTo>
                  <a:lnTo>
                    <a:pt x="60070" y="17525"/>
                  </a:lnTo>
                  <a:lnTo>
                    <a:pt x="60070" y="56134"/>
                  </a:lnTo>
                  <a:lnTo>
                    <a:pt x="42418" y="73660"/>
                  </a:lnTo>
                  <a:lnTo>
                    <a:pt x="17525" y="73660"/>
                  </a:lnTo>
                  <a:lnTo>
                    <a:pt x="0" y="56134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77491" y="1953894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60">
                  <a:moveTo>
                    <a:pt x="42417" y="0"/>
                  </a:moveTo>
                  <a:lnTo>
                    <a:pt x="17525" y="0"/>
                  </a:lnTo>
                  <a:lnTo>
                    <a:pt x="0" y="17525"/>
                  </a:lnTo>
                  <a:lnTo>
                    <a:pt x="0" y="56133"/>
                  </a:lnTo>
                  <a:lnTo>
                    <a:pt x="17525" y="73659"/>
                  </a:lnTo>
                  <a:lnTo>
                    <a:pt x="42417" y="73659"/>
                  </a:lnTo>
                  <a:lnTo>
                    <a:pt x="59943" y="56133"/>
                  </a:lnTo>
                  <a:lnTo>
                    <a:pt x="59943" y="17525"/>
                  </a:lnTo>
                  <a:lnTo>
                    <a:pt x="42417" y="0"/>
                  </a:lnTo>
                  <a:close/>
                </a:path>
              </a:pathLst>
            </a:custGeom>
            <a:solidFill>
              <a:srgbClr val="0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77491" y="1953894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60">
                  <a:moveTo>
                    <a:pt x="0" y="17525"/>
                  </a:moveTo>
                  <a:lnTo>
                    <a:pt x="17525" y="0"/>
                  </a:lnTo>
                  <a:lnTo>
                    <a:pt x="42417" y="0"/>
                  </a:lnTo>
                  <a:lnTo>
                    <a:pt x="59943" y="17525"/>
                  </a:lnTo>
                  <a:lnTo>
                    <a:pt x="59943" y="56133"/>
                  </a:lnTo>
                  <a:lnTo>
                    <a:pt x="42417" y="73659"/>
                  </a:lnTo>
                  <a:lnTo>
                    <a:pt x="17525" y="73659"/>
                  </a:lnTo>
                  <a:lnTo>
                    <a:pt x="0" y="56133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87447" y="2027555"/>
              <a:ext cx="60325" cy="74295"/>
            </a:xfrm>
            <a:custGeom>
              <a:avLst/>
              <a:gdLst/>
              <a:ahLst/>
              <a:cxnLst/>
              <a:rect l="l" t="t" r="r" b="b"/>
              <a:pathLst>
                <a:path w="60325" h="74294">
                  <a:moveTo>
                    <a:pt x="42418" y="0"/>
                  </a:moveTo>
                  <a:lnTo>
                    <a:pt x="17525" y="0"/>
                  </a:lnTo>
                  <a:lnTo>
                    <a:pt x="0" y="17653"/>
                  </a:lnTo>
                  <a:lnTo>
                    <a:pt x="0" y="56134"/>
                  </a:lnTo>
                  <a:lnTo>
                    <a:pt x="17525" y="73787"/>
                  </a:lnTo>
                  <a:lnTo>
                    <a:pt x="42418" y="73787"/>
                  </a:lnTo>
                  <a:lnTo>
                    <a:pt x="59943" y="56134"/>
                  </a:lnTo>
                  <a:lnTo>
                    <a:pt x="59943" y="17653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0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7447" y="2027555"/>
              <a:ext cx="60325" cy="74295"/>
            </a:xfrm>
            <a:custGeom>
              <a:avLst/>
              <a:gdLst/>
              <a:ahLst/>
              <a:cxnLst/>
              <a:rect l="l" t="t" r="r" b="b"/>
              <a:pathLst>
                <a:path w="60325" h="74294">
                  <a:moveTo>
                    <a:pt x="0" y="17653"/>
                  </a:moveTo>
                  <a:lnTo>
                    <a:pt x="17525" y="0"/>
                  </a:lnTo>
                  <a:lnTo>
                    <a:pt x="42418" y="0"/>
                  </a:lnTo>
                  <a:lnTo>
                    <a:pt x="59943" y="17653"/>
                  </a:lnTo>
                  <a:lnTo>
                    <a:pt x="59943" y="56134"/>
                  </a:lnTo>
                  <a:lnTo>
                    <a:pt x="42418" y="73787"/>
                  </a:lnTo>
                  <a:lnTo>
                    <a:pt x="17525" y="73787"/>
                  </a:lnTo>
                  <a:lnTo>
                    <a:pt x="0" y="56134"/>
                  </a:lnTo>
                  <a:lnTo>
                    <a:pt x="0" y="176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92642" y="2096579"/>
              <a:ext cx="69595" cy="8318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17419" y="2101341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60">
                  <a:moveTo>
                    <a:pt x="42418" y="0"/>
                  </a:moveTo>
                  <a:lnTo>
                    <a:pt x="17525" y="0"/>
                  </a:lnTo>
                  <a:lnTo>
                    <a:pt x="0" y="17525"/>
                  </a:lnTo>
                  <a:lnTo>
                    <a:pt x="0" y="56134"/>
                  </a:lnTo>
                  <a:lnTo>
                    <a:pt x="17525" y="73660"/>
                  </a:lnTo>
                  <a:lnTo>
                    <a:pt x="42418" y="73660"/>
                  </a:lnTo>
                  <a:lnTo>
                    <a:pt x="60071" y="56134"/>
                  </a:lnTo>
                  <a:lnTo>
                    <a:pt x="60071" y="17525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0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17419" y="2101341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60">
                  <a:moveTo>
                    <a:pt x="0" y="17525"/>
                  </a:moveTo>
                  <a:lnTo>
                    <a:pt x="17525" y="0"/>
                  </a:lnTo>
                  <a:lnTo>
                    <a:pt x="42418" y="0"/>
                  </a:lnTo>
                  <a:lnTo>
                    <a:pt x="60071" y="17525"/>
                  </a:lnTo>
                  <a:lnTo>
                    <a:pt x="60071" y="56134"/>
                  </a:lnTo>
                  <a:lnTo>
                    <a:pt x="42418" y="73660"/>
                  </a:lnTo>
                  <a:lnTo>
                    <a:pt x="17525" y="73660"/>
                  </a:lnTo>
                  <a:lnTo>
                    <a:pt x="0" y="56134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97405" y="1990725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60">
                  <a:moveTo>
                    <a:pt x="42418" y="0"/>
                  </a:moveTo>
                  <a:lnTo>
                    <a:pt x="17525" y="0"/>
                  </a:lnTo>
                  <a:lnTo>
                    <a:pt x="0" y="17525"/>
                  </a:lnTo>
                  <a:lnTo>
                    <a:pt x="0" y="56134"/>
                  </a:lnTo>
                  <a:lnTo>
                    <a:pt x="17525" y="73660"/>
                  </a:lnTo>
                  <a:lnTo>
                    <a:pt x="42418" y="73660"/>
                  </a:lnTo>
                  <a:lnTo>
                    <a:pt x="60070" y="56134"/>
                  </a:lnTo>
                  <a:lnTo>
                    <a:pt x="60070" y="17525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0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97405" y="1990725"/>
              <a:ext cx="60325" cy="73660"/>
            </a:xfrm>
            <a:custGeom>
              <a:avLst/>
              <a:gdLst/>
              <a:ahLst/>
              <a:cxnLst/>
              <a:rect l="l" t="t" r="r" b="b"/>
              <a:pathLst>
                <a:path w="60325" h="73660">
                  <a:moveTo>
                    <a:pt x="0" y="56134"/>
                  </a:moveTo>
                  <a:lnTo>
                    <a:pt x="17525" y="73660"/>
                  </a:lnTo>
                  <a:lnTo>
                    <a:pt x="42418" y="73660"/>
                  </a:lnTo>
                  <a:lnTo>
                    <a:pt x="60070" y="56134"/>
                  </a:lnTo>
                  <a:lnTo>
                    <a:pt x="60070" y="17525"/>
                  </a:lnTo>
                  <a:lnTo>
                    <a:pt x="42418" y="0"/>
                  </a:lnTo>
                  <a:lnTo>
                    <a:pt x="17525" y="0"/>
                  </a:lnTo>
                  <a:lnTo>
                    <a:pt x="0" y="17525"/>
                  </a:lnTo>
                  <a:lnTo>
                    <a:pt x="0" y="561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17419" y="1880108"/>
              <a:ext cx="60325" cy="74295"/>
            </a:xfrm>
            <a:custGeom>
              <a:avLst/>
              <a:gdLst/>
              <a:ahLst/>
              <a:cxnLst/>
              <a:rect l="l" t="t" r="r" b="b"/>
              <a:pathLst>
                <a:path w="60325" h="74294">
                  <a:moveTo>
                    <a:pt x="42418" y="0"/>
                  </a:moveTo>
                  <a:lnTo>
                    <a:pt x="17525" y="0"/>
                  </a:lnTo>
                  <a:lnTo>
                    <a:pt x="0" y="17652"/>
                  </a:lnTo>
                  <a:lnTo>
                    <a:pt x="0" y="56133"/>
                  </a:lnTo>
                  <a:lnTo>
                    <a:pt x="17525" y="73787"/>
                  </a:lnTo>
                  <a:lnTo>
                    <a:pt x="42418" y="73787"/>
                  </a:lnTo>
                  <a:lnTo>
                    <a:pt x="60071" y="56133"/>
                  </a:lnTo>
                  <a:lnTo>
                    <a:pt x="60071" y="17652"/>
                  </a:lnTo>
                  <a:lnTo>
                    <a:pt x="42418" y="0"/>
                  </a:lnTo>
                  <a:close/>
                </a:path>
              </a:pathLst>
            </a:custGeom>
            <a:solidFill>
              <a:srgbClr val="0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17419" y="1880108"/>
              <a:ext cx="60325" cy="74295"/>
            </a:xfrm>
            <a:custGeom>
              <a:avLst/>
              <a:gdLst/>
              <a:ahLst/>
              <a:cxnLst/>
              <a:rect l="l" t="t" r="r" b="b"/>
              <a:pathLst>
                <a:path w="60325" h="74294">
                  <a:moveTo>
                    <a:pt x="0" y="17652"/>
                  </a:moveTo>
                  <a:lnTo>
                    <a:pt x="17525" y="0"/>
                  </a:lnTo>
                  <a:lnTo>
                    <a:pt x="42418" y="0"/>
                  </a:lnTo>
                  <a:lnTo>
                    <a:pt x="60071" y="17652"/>
                  </a:lnTo>
                  <a:lnTo>
                    <a:pt x="60071" y="56133"/>
                  </a:lnTo>
                  <a:lnTo>
                    <a:pt x="42418" y="73787"/>
                  </a:lnTo>
                  <a:lnTo>
                    <a:pt x="17525" y="73787"/>
                  </a:lnTo>
                  <a:lnTo>
                    <a:pt x="0" y="56133"/>
                  </a:lnTo>
                  <a:lnTo>
                    <a:pt x="0" y="176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28800" y="2209800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0"/>
                  </a:moveTo>
                  <a:lnTo>
                    <a:pt x="1600200" y="990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56697" y="2431288"/>
              <a:ext cx="910590" cy="551180"/>
            </a:xfrm>
            <a:custGeom>
              <a:avLst/>
              <a:gdLst/>
              <a:ahLst/>
              <a:cxnLst/>
              <a:rect l="l" t="t" r="r" b="b"/>
              <a:pathLst>
                <a:path w="910589" h="551180">
                  <a:moveTo>
                    <a:pt x="773471" y="490219"/>
                  </a:moveTo>
                  <a:lnTo>
                    <a:pt x="772836" y="491489"/>
                  </a:lnTo>
                  <a:lnTo>
                    <a:pt x="769756" y="500379"/>
                  </a:lnTo>
                  <a:lnTo>
                    <a:pt x="769090" y="506729"/>
                  </a:lnTo>
                  <a:lnTo>
                    <a:pt x="769947" y="513079"/>
                  </a:lnTo>
                  <a:lnTo>
                    <a:pt x="802808" y="543559"/>
                  </a:lnTo>
                  <a:lnTo>
                    <a:pt x="825287" y="551179"/>
                  </a:lnTo>
                  <a:lnTo>
                    <a:pt x="837352" y="551179"/>
                  </a:lnTo>
                  <a:lnTo>
                    <a:pt x="847004" y="548639"/>
                  </a:lnTo>
                  <a:lnTo>
                    <a:pt x="851576" y="544829"/>
                  </a:lnTo>
                  <a:lnTo>
                    <a:pt x="856021" y="539750"/>
                  </a:lnTo>
                  <a:lnTo>
                    <a:pt x="859428" y="535939"/>
                  </a:lnTo>
                  <a:lnTo>
                    <a:pt x="862990" y="530859"/>
                  </a:lnTo>
                  <a:lnTo>
                    <a:pt x="864482" y="528319"/>
                  </a:lnTo>
                  <a:lnTo>
                    <a:pt x="822747" y="528319"/>
                  </a:lnTo>
                  <a:lnTo>
                    <a:pt x="817413" y="527050"/>
                  </a:lnTo>
                  <a:lnTo>
                    <a:pt x="805602" y="521969"/>
                  </a:lnTo>
                  <a:lnTo>
                    <a:pt x="802300" y="519429"/>
                  </a:lnTo>
                  <a:lnTo>
                    <a:pt x="800776" y="515619"/>
                  </a:lnTo>
                  <a:lnTo>
                    <a:pt x="799633" y="514350"/>
                  </a:lnTo>
                  <a:lnTo>
                    <a:pt x="799506" y="511809"/>
                  </a:lnTo>
                  <a:lnTo>
                    <a:pt x="800649" y="508000"/>
                  </a:lnTo>
                  <a:lnTo>
                    <a:pt x="773471" y="490219"/>
                  </a:lnTo>
                  <a:close/>
                </a:path>
                <a:path w="910589" h="551180">
                  <a:moveTo>
                    <a:pt x="878836" y="499109"/>
                  </a:moveTo>
                  <a:lnTo>
                    <a:pt x="848020" y="499109"/>
                  </a:lnTo>
                  <a:lnTo>
                    <a:pt x="841543" y="513079"/>
                  </a:lnTo>
                  <a:lnTo>
                    <a:pt x="838876" y="518159"/>
                  </a:lnTo>
                  <a:lnTo>
                    <a:pt x="836717" y="521969"/>
                  </a:lnTo>
                  <a:lnTo>
                    <a:pt x="834939" y="524509"/>
                  </a:lnTo>
                  <a:lnTo>
                    <a:pt x="832526" y="525779"/>
                  </a:lnTo>
                  <a:lnTo>
                    <a:pt x="829859" y="528319"/>
                  </a:lnTo>
                  <a:lnTo>
                    <a:pt x="864482" y="528319"/>
                  </a:lnTo>
                  <a:lnTo>
                    <a:pt x="866719" y="524509"/>
                  </a:lnTo>
                  <a:lnTo>
                    <a:pt x="870626" y="516889"/>
                  </a:lnTo>
                  <a:lnTo>
                    <a:pt x="878836" y="499109"/>
                  </a:lnTo>
                  <a:close/>
                </a:path>
                <a:path w="910589" h="551180">
                  <a:moveTo>
                    <a:pt x="841464" y="400050"/>
                  </a:moveTo>
                  <a:lnTo>
                    <a:pt x="801570" y="424179"/>
                  </a:lnTo>
                  <a:lnTo>
                    <a:pt x="788783" y="462279"/>
                  </a:lnTo>
                  <a:lnTo>
                    <a:pt x="789473" y="471169"/>
                  </a:lnTo>
                  <a:lnTo>
                    <a:pt x="812333" y="501650"/>
                  </a:lnTo>
                  <a:lnTo>
                    <a:pt x="820999" y="504189"/>
                  </a:lnTo>
                  <a:lnTo>
                    <a:pt x="829843" y="504189"/>
                  </a:lnTo>
                  <a:lnTo>
                    <a:pt x="838854" y="502919"/>
                  </a:lnTo>
                  <a:lnTo>
                    <a:pt x="848020" y="499109"/>
                  </a:lnTo>
                  <a:lnTo>
                    <a:pt x="878836" y="499109"/>
                  </a:lnTo>
                  <a:lnTo>
                    <a:pt x="884701" y="486409"/>
                  </a:lnTo>
                  <a:lnTo>
                    <a:pt x="834939" y="486409"/>
                  </a:lnTo>
                  <a:lnTo>
                    <a:pt x="828843" y="483869"/>
                  </a:lnTo>
                  <a:lnTo>
                    <a:pt x="823001" y="481329"/>
                  </a:lnTo>
                  <a:lnTo>
                    <a:pt x="819318" y="476250"/>
                  </a:lnTo>
                  <a:lnTo>
                    <a:pt x="817540" y="469900"/>
                  </a:lnTo>
                  <a:lnTo>
                    <a:pt x="816879" y="464819"/>
                  </a:lnTo>
                  <a:lnTo>
                    <a:pt x="817397" y="458469"/>
                  </a:lnTo>
                  <a:lnTo>
                    <a:pt x="819130" y="452119"/>
                  </a:lnTo>
                  <a:lnTo>
                    <a:pt x="822112" y="445769"/>
                  </a:lnTo>
                  <a:lnTo>
                    <a:pt x="826557" y="435609"/>
                  </a:lnTo>
                  <a:lnTo>
                    <a:pt x="831891" y="429259"/>
                  </a:lnTo>
                  <a:lnTo>
                    <a:pt x="844083" y="424179"/>
                  </a:lnTo>
                  <a:lnTo>
                    <a:pt x="877655" y="424179"/>
                  </a:lnTo>
                  <a:lnTo>
                    <a:pt x="873007" y="415289"/>
                  </a:lnTo>
                  <a:lnTo>
                    <a:pt x="866693" y="408939"/>
                  </a:lnTo>
                  <a:lnTo>
                    <a:pt x="858688" y="403859"/>
                  </a:lnTo>
                  <a:lnTo>
                    <a:pt x="850094" y="401319"/>
                  </a:lnTo>
                  <a:lnTo>
                    <a:pt x="841464" y="400050"/>
                  </a:lnTo>
                  <a:close/>
                </a:path>
                <a:path w="910589" h="551180">
                  <a:moveTo>
                    <a:pt x="877655" y="424179"/>
                  </a:moveTo>
                  <a:lnTo>
                    <a:pt x="850179" y="424179"/>
                  </a:lnTo>
                  <a:lnTo>
                    <a:pt x="862371" y="429259"/>
                  </a:lnTo>
                  <a:lnTo>
                    <a:pt x="866435" y="434339"/>
                  </a:lnTo>
                  <a:lnTo>
                    <a:pt x="868213" y="440689"/>
                  </a:lnTo>
                  <a:lnTo>
                    <a:pt x="869025" y="445769"/>
                  </a:lnTo>
                  <a:lnTo>
                    <a:pt x="868610" y="452119"/>
                  </a:lnTo>
                  <a:lnTo>
                    <a:pt x="841289" y="486409"/>
                  </a:lnTo>
                  <a:lnTo>
                    <a:pt x="884701" y="486409"/>
                  </a:lnTo>
                  <a:lnTo>
                    <a:pt x="909331" y="433069"/>
                  </a:lnTo>
                  <a:lnTo>
                    <a:pt x="880659" y="433069"/>
                  </a:lnTo>
                  <a:lnTo>
                    <a:pt x="877655" y="424179"/>
                  </a:lnTo>
                  <a:close/>
                </a:path>
                <a:path w="910589" h="551180">
                  <a:moveTo>
                    <a:pt x="781938" y="373379"/>
                  </a:moveTo>
                  <a:lnTo>
                    <a:pt x="740324" y="373379"/>
                  </a:lnTo>
                  <a:lnTo>
                    <a:pt x="744769" y="374650"/>
                  </a:lnTo>
                  <a:lnTo>
                    <a:pt x="749087" y="377189"/>
                  </a:lnTo>
                  <a:lnTo>
                    <a:pt x="752516" y="378459"/>
                  </a:lnTo>
                  <a:lnTo>
                    <a:pt x="755056" y="379729"/>
                  </a:lnTo>
                  <a:lnTo>
                    <a:pt x="758358" y="386079"/>
                  </a:lnTo>
                  <a:lnTo>
                    <a:pt x="758993" y="388619"/>
                  </a:lnTo>
                  <a:lnTo>
                    <a:pt x="758612" y="392429"/>
                  </a:lnTo>
                  <a:lnTo>
                    <a:pt x="758358" y="396239"/>
                  </a:lnTo>
                  <a:lnTo>
                    <a:pt x="755818" y="402589"/>
                  </a:lnTo>
                  <a:lnTo>
                    <a:pt x="728259" y="462279"/>
                  </a:lnTo>
                  <a:lnTo>
                    <a:pt x="753532" y="473709"/>
                  </a:lnTo>
                  <a:lnTo>
                    <a:pt x="784520" y="407669"/>
                  </a:lnTo>
                  <a:lnTo>
                    <a:pt x="786679" y="401319"/>
                  </a:lnTo>
                  <a:lnTo>
                    <a:pt x="787695" y="397509"/>
                  </a:lnTo>
                  <a:lnTo>
                    <a:pt x="788584" y="392429"/>
                  </a:lnTo>
                  <a:lnTo>
                    <a:pt x="788584" y="388619"/>
                  </a:lnTo>
                  <a:lnTo>
                    <a:pt x="787695" y="383539"/>
                  </a:lnTo>
                  <a:lnTo>
                    <a:pt x="786679" y="379729"/>
                  </a:lnTo>
                  <a:lnTo>
                    <a:pt x="784393" y="375919"/>
                  </a:lnTo>
                  <a:lnTo>
                    <a:pt x="781938" y="373379"/>
                  </a:lnTo>
                  <a:close/>
                </a:path>
                <a:path w="910589" h="551180">
                  <a:moveTo>
                    <a:pt x="711114" y="337819"/>
                  </a:moveTo>
                  <a:lnTo>
                    <a:pt x="666664" y="433069"/>
                  </a:lnTo>
                  <a:lnTo>
                    <a:pt x="691937" y="444500"/>
                  </a:lnTo>
                  <a:lnTo>
                    <a:pt x="716956" y="391159"/>
                  </a:lnTo>
                  <a:lnTo>
                    <a:pt x="721020" y="384809"/>
                  </a:lnTo>
                  <a:lnTo>
                    <a:pt x="724195" y="381000"/>
                  </a:lnTo>
                  <a:lnTo>
                    <a:pt x="727243" y="377189"/>
                  </a:lnTo>
                  <a:lnTo>
                    <a:pt x="731180" y="375919"/>
                  </a:lnTo>
                  <a:lnTo>
                    <a:pt x="740324" y="373379"/>
                  </a:lnTo>
                  <a:lnTo>
                    <a:pt x="781938" y="373379"/>
                  </a:lnTo>
                  <a:lnTo>
                    <a:pt x="780710" y="372109"/>
                  </a:lnTo>
                  <a:lnTo>
                    <a:pt x="777154" y="367029"/>
                  </a:lnTo>
                  <a:lnTo>
                    <a:pt x="772455" y="364489"/>
                  </a:lnTo>
                  <a:lnTo>
                    <a:pt x="770593" y="363219"/>
                  </a:lnTo>
                  <a:lnTo>
                    <a:pt x="728005" y="363219"/>
                  </a:lnTo>
                  <a:lnTo>
                    <a:pt x="734482" y="349250"/>
                  </a:lnTo>
                  <a:lnTo>
                    <a:pt x="711114" y="337819"/>
                  </a:lnTo>
                  <a:close/>
                </a:path>
                <a:path w="910589" h="551180">
                  <a:moveTo>
                    <a:pt x="886882" y="420369"/>
                  </a:moveTo>
                  <a:lnTo>
                    <a:pt x="880659" y="433069"/>
                  </a:lnTo>
                  <a:lnTo>
                    <a:pt x="909331" y="433069"/>
                  </a:lnTo>
                  <a:lnTo>
                    <a:pt x="910504" y="430529"/>
                  </a:lnTo>
                  <a:lnTo>
                    <a:pt x="886882" y="420369"/>
                  </a:lnTo>
                  <a:close/>
                </a:path>
                <a:path w="910589" h="551180">
                  <a:moveTo>
                    <a:pt x="660187" y="313689"/>
                  </a:moveTo>
                  <a:lnTo>
                    <a:pt x="615737" y="408939"/>
                  </a:lnTo>
                  <a:lnTo>
                    <a:pt x="641010" y="421639"/>
                  </a:lnTo>
                  <a:lnTo>
                    <a:pt x="685333" y="326389"/>
                  </a:lnTo>
                  <a:lnTo>
                    <a:pt x="660187" y="313689"/>
                  </a:lnTo>
                  <a:close/>
                </a:path>
                <a:path w="910589" h="551180">
                  <a:moveTo>
                    <a:pt x="587289" y="280669"/>
                  </a:moveTo>
                  <a:lnTo>
                    <a:pt x="542839" y="375919"/>
                  </a:lnTo>
                  <a:lnTo>
                    <a:pt x="568112" y="387350"/>
                  </a:lnTo>
                  <a:lnTo>
                    <a:pt x="581828" y="358139"/>
                  </a:lnTo>
                  <a:lnTo>
                    <a:pt x="587113" y="346709"/>
                  </a:lnTo>
                  <a:lnTo>
                    <a:pt x="591718" y="337819"/>
                  </a:lnTo>
                  <a:lnTo>
                    <a:pt x="609514" y="318769"/>
                  </a:lnTo>
                  <a:lnTo>
                    <a:pt x="640528" y="318769"/>
                  </a:lnTo>
                  <a:lnTo>
                    <a:pt x="647741" y="311150"/>
                  </a:lnTo>
                  <a:lnTo>
                    <a:pt x="643931" y="306069"/>
                  </a:lnTo>
                  <a:lnTo>
                    <a:pt x="642323" y="304800"/>
                  </a:lnTo>
                  <a:lnTo>
                    <a:pt x="604434" y="304800"/>
                  </a:lnTo>
                  <a:lnTo>
                    <a:pt x="610657" y="290829"/>
                  </a:lnTo>
                  <a:lnTo>
                    <a:pt x="587289" y="280669"/>
                  </a:lnTo>
                  <a:close/>
                </a:path>
                <a:path w="910589" h="551180">
                  <a:moveTo>
                    <a:pt x="747722" y="356869"/>
                  </a:moveTo>
                  <a:lnTo>
                    <a:pt x="737935" y="359409"/>
                  </a:lnTo>
                  <a:lnTo>
                    <a:pt x="728005" y="363219"/>
                  </a:lnTo>
                  <a:lnTo>
                    <a:pt x="770593" y="363219"/>
                  </a:lnTo>
                  <a:lnTo>
                    <a:pt x="766867" y="360679"/>
                  </a:lnTo>
                  <a:lnTo>
                    <a:pt x="757366" y="358139"/>
                  </a:lnTo>
                  <a:lnTo>
                    <a:pt x="747722" y="356869"/>
                  </a:lnTo>
                  <a:close/>
                </a:path>
                <a:path w="910589" h="551180">
                  <a:moveTo>
                    <a:pt x="504644" y="242569"/>
                  </a:moveTo>
                  <a:lnTo>
                    <a:pt x="469179" y="257809"/>
                  </a:lnTo>
                  <a:lnTo>
                    <a:pt x="450161" y="297179"/>
                  </a:lnTo>
                  <a:lnTo>
                    <a:pt x="449474" y="306069"/>
                  </a:lnTo>
                  <a:lnTo>
                    <a:pt x="450383" y="314959"/>
                  </a:lnTo>
                  <a:lnTo>
                    <a:pt x="479593" y="347979"/>
                  </a:lnTo>
                  <a:lnTo>
                    <a:pt x="502060" y="354329"/>
                  </a:lnTo>
                  <a:lnTo>
                    <a:pt x="515844" y="351789"/>
                  </a:lnTo>
                  <a:lnTo>
                    <a:pt x="522297" y="349250"/>
                  </a:lnTo>
                  <a:lnTo>
                    <a:pt x="528417" y="345439"/>
                  </a:lnTo>
                  <a:lnTo>
                    <a:pt x="534203" y="339089"/>
                  </a:lnTo>
                  <a:lnTo>
                    <a:pt x="524572" y="332739"/>
                  </a:lnTo>
                  <a:lnTo>
                    <a:pt x="496357" y="332739"/>
                  </a:lnTo>
                  <a:lnTo>
                    <a:pt x="492547" y="331469"/>
                  </a:lnTo>
                  <a:lnTo>
                    <a:pt x="488610" y="330200"/>
                  </a:lnTo>
                  <a:lnTo>
                    <a:pt x="482768" y="327659"/>
                  </a:lnTo>
                  <a:lnTo>
                    <a:pt x="478958" y="322579"/>
                  </a:lnTo>
                  <a:lnTo>
                    <a:pt x="477053" y="316229"/>
                  </a:lnTo>
                  <a:lnTo>
                    <a:pt x="475021" y="311150"/>
                  </a:lnTo>
                  <a:lnTo>
                    <a:pt x="475783" y="303529"/>
                  </a:lnTo>
                  <a:lnTo>
                    <a:pt x="479085" y="297179"/>
                  </a:lnTo>
                  <a:lnTo>
                    <a:pt x="521405" y="297179"/>
                  </a:lnTo>
                  <a:lnTo>
                    <a:pt x="486705" y="281939"/>
                  </a:lnTo>
                  <a:lnTo>
                    <a:pt x="489880" y="274319"/>
                  </a:lnTo>
                  <a:lnTo>
                    <a:pt x="494071" y="270509"/>
                  </a:lnTo>
                  <a:lnTo>
                    <a:pt x="504993" y="265429"/>
                  </a:lnTo>
                  <a:lnTo>
                    <a:pt x="544703" y="265429"/>
                  </a:lnTo>
                  <a:lnTo>
                    <a:pt x="540855" y="260350"/>
                  </a:lnTo>
                  <a:lnTo>
                    <a:pt x="533153" y="254000"/>
                  </a:lnTo>
                  <a:lnTo>
                    <a:pt x="523535" y="247650"/>
                  </a:lnTo>
                  <a:lnTo>
                    <a:pt x="514054" y="243839"/>
                  </a:lnTo>
                  <a:lnTo>
                    <a:pt x="504644" y="242569"/>
                  </a:lnTo>
                  <a:close/>
                </a:path>
                <a:path w="910589" h="551180">
                  <a:moveTo>
                    <a:pt x="511089" y="323850"/>
                  </a:moveTo>
                  <a:lnTo>
                    <a:pt x="507406" y="327659"/>
                  </a:lnTo>
                  <a:lnTo>
                    <a:pt x="503723" y="330200"/>
                  </a:lnTo>
                  <a:lnTo>
                    <a:pt x="496357" y="332739"/>
                  </a:lnTo>
                  <a:lnTo>
                    <a:pt x="524572" y="332739"/>
                  </a:lnTo>
                  <a:lnTo>
                    <a:pt x="511089" y="323850"/>
                  </a:lnTo>
                  <a:close/>
                </a:path>
                <a:path w="910589" h="551180">
                  <a:moveTo>
                    <a:pt x="640528" y="318769"/>
                  </a:moveTo>
                  <a:lnTo>
                    <a:pt x="616245" y="318769"/>
                  </a:lnTo>
                  <a:lnTo>
                    <a:pt x="619801" y="320039"/>
                  </a:lnTo>
                  <a:lnTo>
                    <a:pt x="623484" y="322579"/>
                  </a:lnTo>
                  <a:lnTo>
                    <a:pt x="626786" y="325119"/>
                  </a:lnTo>
                  <a:lnTo>
                    <a:pt x="629707" y="330200"/>
                  </a:lnTo>
                  <a:lnTo>
                    <a:pt x="640528" y="318769"/>
                  </a:lnTo>
                  <a:close/>
                </a:path>
                <a:path w="910589" h="551180">
                  <a:moveTo>
                    <a:pt x="521405" y="297179"/>
                  </a:moveTo>
                  <a:lnTo>
                    <a:pt x="479085" y="297179"/>
                  </a:lnTo>
                  <a:lnTo>
                    <a:pt x="542204" y="326389"/>
                  </a:lnTo>
                  <a:lnTo>
                    <a:pt x="547995" y="312419"/>
                  </a:lnTo>
                  <a:lnTo>
                    <a:pt x="551285" y="299719"/>
                  </a:lnTo>
                  <a:lnTo>
                    <a:pt x="551375" y="298450"/>
                  </a:lnTo>
                  <a:lnTo>
                    <a:pt x="524297" y="298450"/>
                  </a:lnTo>
                  <a:lnTo>
                    <a:pt x="521405" y="297179"/>
                  </a:lnTo>
                  <a:close/>
                </a:path>
                <a:path w="910589" h="551180">
                  <a:moveTo>
                    <a:pt x="414950" y="199389"/>
                  </a:moveTo>
                  <a:lnTo>
                    <a:pt x="405552" y="219709"/>
                  </a:lnTo>
                  <a:lnTo>
                    <a:pt x="417236" y="224789"/>
                  </a:lnTo>
                  <a:lnTo>
                    <a:pt x="397805" y="266700"/>
                  </a:lnTo>
                  <a:lnTo>
                    <a:pt x="393614" y="275589"/>
                  </a:lnTo>
                  <a:lnTo>
                    <a:pt x="391201" y="281939"/>
                  </a:lnTo>
                  <a:lnTo>
                    <a:pt x="389042" y="289559"/>
                  </a:lnTo>
                  <a:lnTo>
                    <a:pt x="388661" y="293369"/>
                  </a:lnTo>
                  <a:lnTo>
                    <a:pt x="389931" y="299719"/>
                  </a:lnTo>
                  <a:lnTo>
                    <a:pt x="391582" y="303529"/>
                  </a:lnTo>
                  <a:lnTo>
                    <a:pt x="394503" y="306069"/>
                  </a:lnTo>
                  <a:lnTo>
                    <a:pt x="397551" y="309879"/>
                  </a:lnTo>
                  <a:lnTo>
                    <a:pt x="401234" y="312419"/>
                  </a:lnTo>
                  <a:lnTo>
                    <a:pt x="405806" y="313689"/>
                  </a:lnTo>
                  <a:lnTo>
                    <a:pt x="413172" y="317500"/>
                  </a:lnTo>
                  <a:lnTo>
                    <a:pt x="420411" y="320039"/>
                  </a:lnTo>
                  <a:lnTo>
                    <a:pt x="427396" y="320039"/>
                  </a:lnTo>
                  <a:lnTo>
                    <a:pt x="434381" y="299719"/>
                  </a:lnTo>
                  <a:lnTo>
                    <a:pt x="429301" y="298450"/>
                  </a:lnTo>
                  <a:lnTo>
                    <a:pt x="425491" y="298450"/>
                  </a:lnTo>
                  <a:lnTo>
                    <a:pt x="423205" y="297179"/>
                  </a:lnTo>
                  <a:lnTo>
                    <a:pt x="421427" y="295909"/>
                  </a:lnTo>
                  <a:lnTo>
                    <a:pt x="420284" y="294639"/>
                  </a:lnTo>
                  <a:lnTo>
                    <a:pt x="418760" y="292100"/>
                  </a:lnTo>
                  <a:lnTo>
                    <a:pt x="418506" y="290829"/>
                  </a:lnTo>
                  <a:lnTo>
                    <a:pt x="419014" y="288289"/>
                  </a:lnTo>
                  <a:lnTo>
                    <a:pt x="420919" y="283209"/>
                  </a:lnTo>
                  <a:lnTo>
                    <a:pt x="424602" y="275589"/>
                  </a:lnTo>
                  <a:lnTo>
                    <a:pt x="442509" y="237489"/>
                  </a:lnTo>
                  <a:lnTo>
                    <a:pt x="463178" y="237489"/>
                  </a:lnTo>
                  <a:lnTo>
                    <a:pt x="469052" y="224789"/>
                  </a:lnTo>
                  <a:lnTo>
                    <a:pt x="451780" y="217169"/>
                  </a:lnTo>
                  <a:lnTo>
                    <a:pt x="457030" y="205739"/>
                  </a:lnTo>
                  <a:lnTo>
                    <a:pt x="426507" y="205739"/>
                  </a:lnTo>
                  <a:lnTo>
                    <a:pt x="414950" y="199389"/>
                  </a:lnTo>
                  <a:close/>
                </a:path>
                <a:path w="910589" h="551180">
                  <a:moveTo>
                    <a:pt x="677078" y="278129"/>
                  </a:moveTo>
                  <a:lnTo>
                    <a:pt x="666156" y="300989"/>
                  </a:lnTo>
                  <a:lnTo>
                    <a:pt x="691429" y="313689"/>
                  </a:lnTo>
                  <a:lnTo>
                    <a:pt x="702224" y="289559"/>
                  </a:lnTo>
                  <a:lnTo>
                    <a:pt x="677078" y="278129"/>
                  </a:lnTo>
                  <a:close/>
                </a:path>
                <a:path w="910589" h="551180">
                  <a:moveTo>
                    <a:pt x="629326" y="297179"/>
                  </a:moveTo>
                  <a:lnTo>
                    <a:pt x="616880" y="297179"/>
                  </a:lnTo>
                  <a:lnTo>
                    <a:pt x="611419" y="299719"/>
                  </a:lnTo>
                  <a:lnTo>
                    <a:pt x="604434" y="304800"/>
                  </a:lnTo>
                  <a:lnTo>
                    <a:pt x="642323" y="304800"/>
                  </a:lnTo>
                  <a:lnTo>
                    <a:pt x="639105" y="302259"/>
                  </a:lnTo>
                  <a:lnTo>
                    <a:pt x="629326" y="297179"/>
                  </a:lnTo>
                  <a:close/>
                </a:path>
                <a:path w="910589" h="551180">
                  <a:moveTo>
                    <a:pt x="544703" y="265429"/>
                  </a:moveTo>
                  <a:lnTo>
                    <a:pt x="510454" y="265429"/>
                  </a:lnTo>
                  <a:lnTo>
                    <a:pt x="516042" y="267969"/>
                  </a:lnTo>
                  <a:lnTo>
                    <a:pt x="521122" y="270509"/>
                  </a:lnTo>
                  <a:lnTo>
                    <a:pt x="524678" y="274319"/>
                  </a:lnTo>
                  <a:lnTo>
                    <a:pt x="528234" y="284479"/>
                  </a:lnTo>
                  <a:lnTo>
                    <a:pt x="527599" y="292100"/>
                  </a:lnTo>
                  <a:lnTo>
                    <a:pt x="524297" y="298450"/>
                  </a:lnTo>
                  <a:lnTo>
                    <a:pt x="551375" y="298450"/>
                  </a:lnTo>
                  <a:lnTo>
                    <a:pt x="552098" y="288289"/>
                  </a:lnTo>
                  <a:lnTo>
                    <a:pt x="550459" y="278129"/>
                  </a:lnTo>
                  <a:lnTo>
                    <a:pt x="546627" y="267969"/>
                  </a:lnTo>
                  <a:lnTo>
                    <a:pt x="544703" y="265429"/>
                  </a:lnTo>
                  <a:close/>
                </a:path>
                <a:path w="910589" h="551180">
                  <a:moveTo>
                    <a:pt x="282489" y="220979"/>
                  </a:moveTo>
                  <a:lnTo>
                    <a:pt x="281781" y="228600"/>
                  </a:lnTo>
                  <a:lnTo>
                    <a:pt x="282346" y="236219"/>
                  </a:lnTo>
                  <a:lnTo>
                    <a:pt x="284222" y="242569"/>
                  </a:lnTo>
                  <a:lnTo>
                    <a:pt x="314493" y="271779"/>
                  </a:lnTo>
                  <a:lnTo>
                    <a:pt x="334432" y="278129"/>
                  </a:lnTo>
                  <a:lnTo>
                    <a:pt x="343247" y="278129"/>
                  </a:lnTo>
                  <a:lnTo>
                    <a:pt x="373838" y="257809"/>
                  </a:lnTo>
                  <a:lnTo>
                    <a:pt x="334940" y="257809"/>
                  </a:lnTo>
                  <a:lnTo>
                    <a:pt x="329479" y="256539"/>
                  </a:lnTo>
                  <a:lnTo>
                    <a:pt x="323002" y="252729"/>
                  </a:lnTo>
                  <a:lnTo>
                    <a:pt x="317033" y="250189"/>
                  </a:lnTo>
                  <a:lnTo>
                    <a:pt x="313096" y="247650"/>
                  </a:lnTo>
                  <a:lnTo>
                    <a:pt x="310937" y="243839"/>
                  </a:lnTo>
                  <a:lnTo>
                    <a:pt x="308905" y="238759"/>
                  </a:lnTo>
                  <a:lnTo>
                    <a:pt x="308397" y="233679"/>
                  </a:lnTo>
                  <a:lnTo>
                    <a:pt x="309667" y="228600"/>
                  </a:lnTo>
                  <a:lnTo>
                    <a:pt x="282489" y="220979"/>
                  </a:lnTo>
                  <a:close/>
                </a:path>
                <a:path w="910589" h="551180">
                  <a:moveTo>
                    <a:pt x="331940" y="163829"/>
                  </a:moveTo>
                  <a:lnTo>
                    <a:pt x="302269" y="195579"/>
                  </a:lnTo>
                  <a:lnTo>
                    <a:pt x="303488" y="201929"/>
                  </a:lnTo>
                  <a:lnTo>
                    <a:pt x="306492" y="208279"/>
                  </a:lnTo>
                  <a:lnTo>
                    <a:pt x="310614" y="213359"/>
                  </a:lnTo>
                  <a:lnTo>
                    <a:pt x="317462" y="220979"/>
                  </a:lnTo>
                  <a:lnTo>
                    <a:pt x="327048" y="228600"/>
                  </a:lnTo>
                  <a:lnTo>
                    <a:pt x="339385" y="238759"/>
                  </a:lnTo>
                  <a:lnTo>
                    <a:pt x="343322" y="241300"/>
                  </a:lnTo>
                  <a:lnTo>
                    <a:pt x="345608" y="243839"/>
                  </a:lnTo>
                  <a:lnTo>
                    <a:pt x="346243" y="246379"/>
                  </a:lnTo>
                  <a:lnTo>
                    <a:pt x="346878" y="247650"/>
                  </a:lnTo>
                  <a:lnTo>
                    <a:pt x="346751" y="250189"/>
                  </a:lnTo>
                  <a:lnTo>
                    <a:pt x="345862" y="251459"/>
                  </a:lnTo>
                  <a:lnTo>
                    <a:pt x="344592" y="254000"/>
                  </a:lnTo>
                  <a:lnTo>
                    <a:pt x="342433" y="256539"/>
                  </a:lnTo>
                  <a:lnTo>
                    <a:pt x="339385" y="256539"/>
                  </a:lnTo>
                  <a:lnTo>
                    <a:pt x="334940" y="257809"/>
                  </a:lnTo>
                  <a:lnTo>
                    <a:pt x="373838" y="257809"/>
                  </a:lnTo>
                  <a:lnTo>
                    <a:pt x="376469" y="251459"/>
                  </a:lnTo>
                  <a:lnTo>
                    <a:pt x="376723" y="243839"/>
                  </a:lnTo>
                  <a:lnTo>
                    <a:pt x="373548" y="237489"/>
                  </a:lnTo>
                  <a:lnTo>
                    <a:pt x="370333" y="232409"/>
                  </a:lnTo>
                  <a:lnTo>
                    <a:pt x="365452" y="226059"/>
                  </a:lnTo>
                  <a:lnTo>
                    <a:pt x="358903" y="219709"/>
                  </a:lnTo>
                  <a:lnTo>
                    <a:pt x="350688" y="213359"/>
                  </a:lnTo>
                  <a:lnTo>
                    <a:pt x="342693" y="207009"/>
                  </a:lnTo>
                  <a:lnTo>
                    <a:pt x="329225" y="191769"/>
                  </a:lnTo>
                  <a:lnTo>
                    <a:pt x="331003" y="186689"/>
                  </a:lnTo>
                  <a:lnTo>
                    <a:pt x="332781" y="185419"/>
                  </a:lnTo>
                  <a:lnTo>
                    <a:pt x="380910" y="185419"/>
                  </a:lnTo>
                  <a:lnTo>
                    <a:pt x="375199" y="180339"/>
                  </a:lnTo>
                  <a:lnTo>
                    <a:pt x="367869" y="175259"/>
                  </a:lnTo>
                  <a:lnTo>
                    <a:pt x="358943" y="171450"/>
                  </a:lnTo>
                  <a:lnTo>
                    <a:pt x="349085" y="167639"/>
                  </a:lnTo>
                  <a:lnTo>
                    <a:pt x="340084" y="165100"/>
                  </a:lnTo>
                  <a:lnTo>
                    <a:pt x="331940" y="163829"/>
                  </a:lnTo>
                  <a:close/>
                </a:path>
                <a:path w="910589" h="551180">
                  <a:moveTo>
                    <a:pt x="463178" y="237489"/>
                  </a:moveTo>
                  <a:lnTo>
                    <a:pt x="442509" y="237489"/>
                  </a:lnTo>
                  <a:lnTo>
                    <a:pt x="459654" y="245109"/>
                  </a:lnTo>
                  <a:lnTo>
                    <a:pt x="463178" y="237489"/>
                  </a:lnTo>
                  <a:close/>
                </a:path>
                <a:path w="910589" h="551180">
                  <a:moveTo>
                    <a:pt x="264845" y="214629"/>
                  </a:moveTo>
                  <a:lnTo>
                    <a:pt x="236261" y="214629"/>
                  </a:lnTo>
                  <a:lnTo>
                    <a:pt x="229530" y="229869"/>
                  </a:lnTo>
                  <a:lnTo>
                    <a:pt x="253025" y="240029"/>
                  </a:lnTo>
                  <a:lnTo>
                    <a:pt x="264845" y="214629"/>
                  </a:lnTo>
                  <a:close/>
                </a:path>
                <a:path w="910589" h="551180">
                  <a:moveTo>
                    <a:pt x="210734" y="104139"/>
                  </a:moveTo>
                  <a:lnTo>
                    <a:pt x="182667" y="165100"/>
                  </a:lnTo>
                  <a:lnTo>
                    <a:pt x="178476" y="173989"/>
                  </a:lnTo>
                  <a:lnTo>
                    <a:pt x="176317" y="181609"/>
                  </a:lnTo>
                  <a:lnTo>
                    <a:pt x="176063" y="194309"/>
                  </a:lnTo>
                  <a:lnTo>
                    <a:pt x="177968" y="199389"/>
                  </a:lnTo>
                  <a:lnTo>
                    <a:pt x="181778" y="204469"/>
                  </a:lnTo>
                  <a:lnTo>
                    <a:pt x="185461" y="209550"/>
                  </a:lnTo>
                  <a:lnTo>
                    <a:pt x="190541" y="213359"/>
                  </a:lnTo>
                  <a:lnTo>
                    <a:pt x="197018" y="217169"/>
                  </a:lnTo>
                  <a:lnTo>
                    <a:pt x="203241" y="219709"/>
                  </a:lnTo>
                  <a:lnTo>
                    <a:pt x="209972" y="220979"/>
                  </a:lnTo>
                  <a:lnTo>
                    <a:pt x="223942" y="220979"/>
                  </a:lnTo>
                  <a:lnTo>
                    <a:pt x="230419" y="218439"/>
                  </a:lnTo>
                  <a:lnTo>
                    <a:pt x="236261" y="214629"/>
                  </a:lnTo>
                  <a:lnTo>
                    <a:pt x="264845" y="214629"/>
                  </a:lnTo>
                  <a:lnTo>
                    <a:pt x="269572" y="204469"/>
                  </a:lnTo>
                  <a:lnTo>
                    <a:pt x="219624" y="204469"/>
                  </a:lnTo>
                  <a:lnTo>
                    <a:pt x="215306" y="201929"/>
                  </a:lnTo>
                  <a:lnTo>
                    <a:pt x="211496" y="200659"/>
                  </a:lnTo>
                  <a:lnTo>
                    <a:pt x="208829" y="198119"/>
                  </a:lnTo>
                  <a:lnTo>
                    <a:pt x="205527" y="191769"/>
                  </a:lnTo>
                  <a:lnTo>
                    <a:pt x="205019" y="189229"/>
                  </a:lnTo>
                  <a:lnTo>
                    <a:pt x="205400" y="185419"/>
                  </a:lnTo>
                  <a:lnTo>
                    <a:pt x="236007" y="116839"/>
                  </a:lnTo>
                  <a:lnTo>
                    <a:pt x="210734" y="104139"/>
                  </a:lnTo>
                  <a:close/>
                </a:path>
                <a:path w="910589" h="551180">
                  <a:moveTo>
                    <a:pt x="380910" y="185419"/>
                  </a:moveTo>
                  <a:lnTo>
                    <a:pt x="339004" y="185419"/>
                  </a:lnTo>
                  <a:lnTo>
                    <a:pt x="344211" y="186689"/>
                  </a:lnTo>
                  <a:lnTo>
                    <a:pt x="350942" y="189229"/>
                  </a:lnTo>
                  <a:lnTo>
                    <a:pt x="356149" y="191769"/>
                  </a:lnTo>
                  <a:lnTo>
                    <a:pt x="359705" y="194309"/>
                  </a:lnTo>
                  <a:lnTo>
                    <a:pt x="363515" y="201929"/>
                  </a:lnTo>
                  <a:lnTo>
                    <a:pt x="364150" y="205739"/>
                  </a:lnTo>
                  <a:lnTo>
                    <a:pt x="363515" y="209550"/>
                  </a:lnTo>
                  <a:lnTo>
                    <a:pt x="389296" y="215900"/>
                  </a:lnTo>
                  <a:lnTo>
                    <a:pt x="389872" y="209550"/>
                  </a:lnTo>
                  <a:lnTo>
                    <a:pt x="389328" y="203200"/>
                  </a:lnTo>
                  <a:lnTo>
                    <a:pt x="387689" y="196850"/>
                  </a:lnTo>
                  <a:lnTo>
                    <a:pt x="384978" y="190500"/>
                  </a:lnTo>
                  <a:lnTo>
                    <a:pt x="380910" y="185419"/>
                  </a:lnTo>
                  <a:close/>
                </a:path>
                <a:path w="910589" h="551180">
                  <a:moveTo>
                    <a:pt x="467528" y="182879"/>
                  </a:moveTo>
                  <a:lnTo>
                    <a:pt x="435397" y="186689"/>
                  </a:lnTo>
                  <a:lnTo>
                    <a:pt x="426507" y="205739"/>
                  </a:lnTo>
                  <a:lnTo>
                    <a:pt x="457030" y="205739"/>
                  </a:lnTo>
                  <a:lnTo>
                    <a:pt x="467528" y="182879"/>
                  </a:lnTo>
                  <a:close/>
                </a:path>
                <a:path w="910589" h="551180">
                  <a:moveTo>
                    <a:pt x="272202" y="133350"/>
                  </a:moveTo>
                  <a:lnTo>
                    <a:pt x="253406" y="173989"/>
                  </a:lnTo>
                  <a:lnTo>
                    <a:pt x="248975" y="182879"/>
                  </a:lnTo>
                  <a:lnTo>
                    <a:pt x="245199" y="189229"/>
                  </a:lnTo>
                  <a:lnTo>
                    <a:pt x="242065" y="195579"/>
                  </a:lnTo>
                  <a:lnTo>
                    <a:pt x="239563" y="198119"/>
                  </a:lnTo>
                  <a:lnTo>
                    <a:pt x="236642" y="200659"/>
                  </a:lnTo>
                  <a:lnTo>
                    <a:pt x="232959" y="203200"/>
                  </a:lnTo>
                  <a:lnTo>
                    <a:pt x="223942" y="204469"/>
                  </a:lnTo>
                  <a:lnTo>
                    <a:pt x="269572" y="204469"/>
                  </a:lnTo>
                  <a:lnTo>
                    <a:pt x="297348" y="144779"/>
                  </a:lnTo>
                  <a:lnTo>
                    <a:pt x="272202" y="133350"/>
                  </a:lnTo>
                  <a:close/>
                </a:path>
                <a:path w="910589" h="551180">
                  <a:moveTo>
                    <a:pt x="177079" y="44450"/>
                  </a:moveTo>
                  <a:lnTo>
                    <a:pt x="115738" y="176529"/>
                  </a:lnTo>
                  <a:lnTo>
                    <a:pt x="141011" y="187959"/>
                  </a:lnTo>
                  <a:lnTo>
                    <a:pt x="202225" y="55879"/>
                  </a:lnTo>
                  <a:lnTo>
                    <a:pt x="177079" y="44450"/>
                  </a:lnTo>
                  <a:close/>
                </a:path>
                <a:path w="910589" h="551180">
                  <a:moveTo>
                    <a:pt x="75479" y="0"/>
                  </a:moveTo>
                  <a:lnTo>
                    <a:pt x="37451" y="11429"/>
                  </a:lnTo>
                  <a:lnTo>
                    <a:pt x="8804" y="48259"/>
                  </a:lnTo>
                  <a:lnTo>
                    <a:pt x="0" y="91439"/>
                  </a:lnTo>
                  <a:lnTo>
                    <a:pt x="2835" y="104139"/>
                  </a:lnTo>
                  <a:lnTo>
                    <a:pt x="25552" y="135889"/>
                  </a:lnTo>
                  <a:lnTo>
                    <a:pt x="67903" y="149859"/>
                  </a:lnTo>
                  <a:lnTo>
                    <a:pt x="77384" y="148589"/>
                  </a:lnTo>
                  <a:lnTo>
                    <a:pt x="86550" y="146050"/>
                  </a:lnTo>
                  <a:lnTo>
                    <a:pt x="95371" y="140969"/>
                  </a:lnTo>
                  <a:lnTo>
                    <a:pt x="103834" y="134619"/>
                  </a:lnTo>
                  <a:lnTo>
                    <a:pt x="111928" y="125729"/>
                  </a:lnTo>
                  <a:lnTo>
                    <a:pt x="109198" y="123189"/>
                  </a:lnTo>
                  <a:lnTo>
                    <a:pt x="54905" y="123189"/>
                  </a:lnTo>
                  <a:lnTo>
                    <a:pt x="47920" y="119379"/>
                  </a:lnTo>
                  <a:lnTo>
                    <a:pt x="28481" y="90169"/>
                  </a:lnTo>
                  <a:lnTo>
                    <a:pt x="29410" y="81279"/>
                  </a:lnTo>
                  <a:lnTo>
                    <a:pt x="48809" y="39369"/>
                  </a:lnTo>
                  <a:lnTo>
                    <a:pt x="76209" y="25400"/>
                  </a:lnTo>
                  <a:lnTo>
                    <a:pt x="125828" y="25400"/>
                  </a:lnTo>
                  <a:lnTo>
                    <a:pt x="122755" y="21589"/>
                  </a:lnTo>
                  <a:lnTo>
                    <a:pt x="113631" y="13969"/>
                  </a:lnTo>
                  <a:lnTo>
                    <a:pt x="102530" y="7619"/>
                  </a:lnTo>
                  <a:lnTo>
                    <a:pt x="88862" y="2539"/>
                  </a:lnTo>
                  <a:lnTo>
                    <a:pt x="75479" y="0"/>
                  </a:lnTo>
                  <a:close/>
                </a:path>
                <a:path w="910589" h="551180">
                  <a:moveTo>
                    <a:pt x="90084" y="105409"/>
                  </a:moveTo>
                  <a:lnTo>
                    <a:pt x="62017" y="123189"/>
                  </a:lnTo>
                  <a:lnTo>
                    <a:pt x="109198" y="123189"/>
                  </a:lnTo>
                  <a:lnTo>
                    <a:pt x="90084" y="105409"/>
                  </a:lnTo>
                  <a:close/>
                </a:path>
                <a:path w="910589" h="551180">
                  <a:moveTo>
                    <a:pt x="125828" y="25400"/>
                  </a:moveTo>
                  <a:lnTo>
                    <a:pt x="76209" y="25400"/>
                  </a:lnTo>
                  <a:lnTo>
                    <a:pt x="83377" y="26669"/>
                  </a:lnTo>
                  <a:lnTo>
                    <a:pt x="90592" y="29209"/>
                  </a:lnTo>
                  <a:lnTo>
                    <a:pt x="97704" y="33019"/>
                  </a:lnTo>
                  <a:lnTo>
                    <a:pt x="102784" y="36829"/>
                  </a:lnTo>
                  <a:lnTo>
                    <a:pt x="105832" y="43179"/>
                  </a:lnTo>
                  <a:lnTo>
                    <a:pt x="109007" y="49529"/>
                  </a:lnTo>
                  <a:lnTo>
                    <a:pt x="109642" y="57150"/>
                  </a:lnTo>
                  <a:lnTo>
                    <a:pt x="108118" y="64769"/>
                  </a:lnTo>
                  <a:lnTo>
                    <a:pt x="137328" y="69850"/>
                  </a:lnTo>
                  <a:lnTo>
                    <a:pt x="138259" y="62229"/>
                  </a:lnTo>
                  <a:lnTo>
                    <a:pt x="138201" y="53339"/>
                  </a:lnTo>
                  <a:lnTo>
                    <a:pt x="137167" y="46989"/>
                  </a:lnTo>
                  <a:lnTo>
                    <a:pt x="135169" y="39369"/>
                  </a:lnTo>
                  <a:lnTo>
                    <a:pt x="129926" y="30479"/>
                  </a:lnTo>
                  <a:lnTo>
                    <a:pt x="125828" y="2540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059813" y="4216082"/>
            <a:ext cx="1433195" cy="895985"/>
            <a:chOff x="2059813" y="4216082"/>
            <a:chExt cx="1433195" cy="895985"/>
          </a:xfrm>
        </p:grpSpPr>
        <p:sp>
          <p:nvSpPr>
            <p:cNvPr id="48" name="object 48"/>
            <p:cNvSpPr/>
            <p:nvPr/>
          </p:nvSpPr>
          <p:spPr>
            <a:xfrm>
              <a:off x="2343150" y="4343400"/>
              <a:ext cx="1143000" cy="762000"/>
            </a:xfrm>
            <a:custGeom>
              <a:avLst/>
              <a:gdLst/>
              <a:ahLst/>
              <a:cxnLst/>
              <a:rect l="l" t="t" r="r" b="b"/>
              <a:pathLst>
                <a:path w="1143000" h="762000">
                  <a:moveTo>
                    <a:pt x="0" y="762000"/>
                  </a:moveTo>
                  <a:lnTo>
                    <a:pt x="1143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59813" y="4216082"/>
              <a:ext cx="1028700" cy="836930"/>
            </a:xfrm>
            <a:custGeom>
              <a:avLst/>
              <a:gdLst/>
              <a:ahLst/>
              <a:cxnLst/>
              <a:rect l="l" t="t" r="r" b="b"/>
              <a:pathLst>
                <a:path w="1028700" h="836929">
                  <a:moveTo>
                    <a:pt x="143637" y="516826"/>
                  </a:moveTo>
                  <a:lnTo>
                    <a:pt x="69977" y="450608"/>
                  </a:lnTo>
                  <a:lnTo>
                    <a:pt x="69977" y="488886"/>
                  </a:lnTo>
                  <a:lnTo>
                    <a:pt x="34417" y="506666"/>
                  </a:lnTo>
                  <a:lnTo>
                    <a:pt x="28448" y="449516"/>
                  </a:lnTo>
                  <a:lnTo>
                    <a:pt x="69977" y="488886"/>
                  </a:lnTo>
                  <a:lnTo>
                    <a:pt x="69977" y="450608"/>
                  </a:lnTo>
                  <a:lnTo>
                    <a:pt x="68770" y="449516"/>
                  </a:lnTo>
                  <a:lnTo>
                    <a:pt x="27813" y="412686"/>
                  </a:lnTo>
                  <a:lnTo>
                    <a:pt x="0" y="425386"/>
                  </a:lnTo>
                  <a:lnTo>
                    <a:pt x="12827" y="580326"/>
                  </a:lnTo>
                  <a:lnTo>
                    <a:pt x="40767" y="567626"/>
                  </a:lnTo>
                  <a:lnTo>
                    <a:pt x="37084" y="532066"/>
                  </a:lnTo>
                  <a:lnTo>
                    <a:pt x="89154" y="506666"/>
                  </a:lnTo>
                  <a:lnTo>
                    <a:pt x="115062" y="530796"/>
                  </a:lnTo>
                  <a:lnTo>
                    <a:pt x="143637" y="516826"/>
                  </a:lnTo>
                  <a:close/>
                </a:path>
                <a:path w="1028700" h="836929">
                  <a:moveTo>
                    <a:pt x="220052" y="458406"/>
                  </a:moveTo>
                  <a:lnTo>
                    <a:pt x="219786" y="455866"/>
                  </a:lnTo>
                  <a:lnTo>
                    <a:pt x="219265" y="450786"/>
                  </a:lnTo>
                  <a:lnTo>
                    <a:pt x="216916" y="444436"/>
                  </a:lnTo>
                  <a:lnTo>
                    <a:pt x="213106" y="436816"/>
                  </a:lnTo>
                  <a:lnTo>
                    <a:pt x="207391" y="431736"/>
                  </a:lnTo>
                  <a:lnTo>
                    <a:pt x="200025" y="430466"/>
                  </a:lnTo>
                  <a:lnTo>
                    <a:pt x="193789" y="429196"/>
                  </a:lnTo>
                  <a:lnTo>
                    <a:pt x="186143" y="429196"/>
                  </a:lnTo>
                  <a:lnTo>
                    <a:pt x="177126" y="430466"/>
                  </a:lnTo>
                  <a:lnTo>
                    <a:pt x="166751" y="433006"/>
                  </a:lnTo>
                  <a:lnTo>
                    <a:pt x="156718" y="434276"/>
                  </a:lnTo>
                  <a:lnTo>
                    <a:pt x="148920" y="436816"/>
                  </a:lnTo>
                  <a:lnTo>
                    <a:pt x="137668" y="436816"/>
                  </a:lnTo>
                  <a:lnTo>
                    <a:pt x="136144" y="435546"/>
                  </a:lnTo>
                  <a:lnTo>
                    <a:pt x="134239" y="431736"/>
                  </a:lnTo>
                  <a:lnTo>
                    <a:pt x="134366" y="429196"/>
                  </a:lnTo>
                  <a:lnTo>
                    <a:pt x="135636" y="426656"/>
                  </a:lnTo>
                  <a:lnTo>
                    <a:pt x="137541" y="424116"/>
                  </a:lnTo>
                  <a:lnTo>
                    <a:pt x="141859" y="420306"/>
                  </a:lnTo>
                  <a:lnTo>
                    <a:pt x="148463" y="417766"/>
                  </a:lnTo>
                  <a:lnTo>
                    <a:pt x="153670" y="415226"/>
                  </a:lnTo>
                  <a:lnTo>
                    <a:pt x="158115" y="413956"/>
                  </a:lnTo>
                  <a:lnTo>
                    <a:pt x="161925" y="413956"/>
                  </a:lnTo>
                  <a:lnTo>
                    <a:pt x="165608" y="415226"/>
                  </a:lnTo>
                  <a:lnTo>
                    <a:pt x="168910" y="416496"/>
                  </a:lnTo>
                  <a:lnTo>
                    <a:pt x="171704" y="420306"/>
                  </a:lnTo>
                  <a:lnTo>
                    <a:pt x="179959" y="413956"/>
                  </a:lnTo>
                  <a:lnTo>
                    <a:pt x="193167" y="403796"/>
                  </a:lnTo>
                  <a:lnTo>
                    <a:pt x="186817" y="397446"/>
                  </a:lnTo>
                  <a:lnTo>
                    <a:pt x="179451" y="393636"/>
                  </a:lnTo>
                  <a:lnTo>
                    <a:pt x="171069" y="392366"/>
                  </a:lnTo>
                  <a:lnTo>
                    <a:pt x="164426" y="392366"/>
                  </a:lnTo>
                  <a:lnTo>
                    <a:pt x="122504" y="410146"/>
                  </a:lnTo>
                  <a:lnTo>
                    <a:pt x="110490" y="435546"/>
                  </a:lnTo>
                  <a:lnTo>
                    <a:pt x="111290" y="441896"/>
                  </a:lnTo>
                  <a:lnTo>
                    <a:pt x="135128" y="463486"/>
                  </a:lnTo>
                  <a:lnTo>
                    <a:pt x="151612" y="463486"/>
                  </a:lnTo>
                  <a:lnTo>
                    <a:pt x="164109" y="460946"/>
                  </a:lnTo>
                  <a:lnTo>
                    <a:pt x="179451" y="457136"/>
                  </a:lnTo>
                  <a:lnTo>
                    <a:pt x="184277" y="455866"/>
                  </a:lnTo>
                  <a:lnTo>
                    <a:pt x="187579" y="455866"/>
                  </a:lnTo>
                  <a:lnTo>
                    <a:pt x="189357" y="457136"/>
                  </a:lnTo>
                  <a:lnTo>
                    <a:pt x="191262" y="457136"/>
                  </a:lnTo>
                  <a:lnTo>
                    <a:pt x="192532" y="458406"/>
                  </a:lnTo>
                  <a:lnTo>
                    <a:pt x="193548" y="460946"/>
                  </a:lnTo>
                  <a:lnTo>
                    <a:pt x="194818" y="463486"/>
                  </a:lnTo>
                  <a:lnTo>
                    <a:pt x="194818" y="466026"/>
                  </a:lnTo>
                  <a:lnTo>
                    <a:pt x="193421" y="468566"/>
                  </a:lnTo>
                  <a:lnTo>
                    <a:pt x="191389" y="472376"/>
                  </a:lnTo>
                  <a:lnTo>
                    <a:pt x="187071" y="476186"/>
                  </a:lnTo>
                  <a:lnTo>
                    <a:pt x="180594" y="478726"/>
                  </a:lnTo>
                  <a:lnTo>
                    <a:pt x="174752" y="482536"/>
                  </a:lnTo>
                  <a:lnTo>
                    <a:pt x="169545" y="483806"/>
                  </a:lnTo>
                  <a:lnTo>
                    <a:pt x="160528" y="481266"/>
                  </a:lnTo>
                  <a:lnTo>
                    <a:pt x="156591" y="478726"/>
                  </a:lnTo>
                  <a:lnTo>
                    <a:pt x="153162" y="474916"/>
                  </a:lnTo>
                  <a:lnTo>
                    <a:pt x="129921" y="490156"/>
                  </a:lnTo>
                  <a:lnTo>
                    <a:pt x="162852" y="505396"/>
                  </a:lnTo>
                  <a:lnTo>
                    <a:pt x="171157" y="504126"/>
                  </a:lnTo>
                  <a:lnTo>
                    <a:pt x="179997" y="501586"/>
                  </a:lnTo>
                  <a:lnTo>
                    <a:pt x="189357" y="497776"/>
                  </a:lnTo>
                  <a:lnTo>
                    <a:pt x="206895" y="486346"/>
                  </a:lnTo>
                  <a:lnTo>
                    <a:pt x="209270" y="483806"/>
                  </a:lnTo>
                  <a:lnTo>
                    <a:pt x="212839" y="479996"/>
                  </a:lnTo>
                  <a:lnTo>
                    <a:pt x="216916" y="472376"/>
                  </a:lnTo>
                  <a:lnTo>
                    <a:pt x="219265" y="464756"/>
                  </a:lnTo>
                  <a:lnTo>
                    <a:pt x="220052" y="458406"/>
                  </a:lnTo>
                  <a:close/>
                </a:path>
                <a:path w="1028700" h="836929">
                  <a:moveTo>
                    <a:pt x="271653" y="779589"/>
                  </a:moveTo>
                  <a:lnTo>
                    <a:pt x="243332" y="763079"/>
                  </a:lnTo>
                  <a:lnTo>
                    <a:pt x="241350" y="761809"/>
                  </a:lnTo>
                  <a:lnTo>
                    <a:pt x="235445" y="758012"/>
                  </a:lnTo>
                  <a:lnTo>
                    <a:pt x="228600" y="754189"/>
                  </a:lnTo>
                  <a:lnTo>
                    <a:pt x="222783" y="750379"/>
                  </a:lnTo>
                  <a:lnTo>
                    <a:pt x="218059" y="749109"/>
                  </a:lnTo>
                  <a:lnTo>
                    <a:pt x="212344" y="746582"/>
                  </a:lnTo>
                  <a:lnTo>
                    <a:pt x="205867" y="745312"/>
                  </a:lnTo>
                  <a:lnTo>
                    <a:pt x="198628" y="744029"/>
                  </a:lnTo>
                  <a:lnTo>
                    <a:pt x="205803" y="738962"/>
                  </a:lnTo>
                  <a:lnTo>
                    <a:pt x="211531" y="732612"/>
                  </a:lnTo>
                  <a:lnTo>
                    <a:pt x="215747" y="726262"/>
                  </a:lnTo>
                  <a:lnTo>
                    <a:pt x="218440" y="719912"/>
                  </a:lnTo>
                  <a:lnTo>
                    <a:pt x="219735" y="713562"/>
                  </a:lnTo>
                  <a:lnTo>
                    <a:pt x="219659" y="705929"/>
                  </a:lnTo>
                  <a:lnTo>
                    <a:pt x="218160" y="698309"/>
                  </a:lnTo>
                  <a:lnTo>
                    <a:pt x="217004" y="695782"/>
                  </a:lnTo>
                  <a:lnTo>
                    <a:pt x="215265" y="691959"/>
                  </a:lnTo>
                  <a:lnTo>
                    <a:pt x="211582" y="684339"/>
                  </a:lnTo>
                  <a:lnTo>
                    <a:pt x="206248" y="677989"/>
                  </a:lnTo>
                  <a:lnTo>
                    <a:pt x="199644" y="674179"/>
                  </a:lnTo>
                  <a:lnTo>
                    <a:pt x="192913" y="669112"/>
                  </a:lnTo>
                  <a:lnTo>
                    <a:pt x="191643" y="668883"/>
                  </a:lnTo>
                  <a:lnTo>
                    <a:pt x="191643" y="713562"/>
                  </a:lnTo>
                  <a:lnTo>
                    <a:pt x="190627" y="721182"/>
                  </a:lnTo>
                  <a:lnTo>
                    <a:pt x="188976" y="723709"/>
                  </a:lnTo>
                  <a:lnTo>
                    <a:pt x="186436" y="726262"/>
                  </a:lnTo>
                  <a:lnTo>
                    <a:pt x="183502" y="728789"/>
                  </a:lnTo>
                  <a:lnTo>
                    <a:pt x="178714" y="731329"/>
                  </a:lnTo>
                  <a:lnTo>
                    <a:pt x="172072" y="735139"/>
                  </a:lnTo>
                  <a:lnTo>
                    <a:pt x="163576" y="740232"/>
                  </a:lnTo>
                  <a:lnTo>
                    <a:pt x="144018" y="749109"/>
                  </a:lnTo>
                  <a:lnTo>
                    <a:pt x="127889" y="716089"/>
                  </a:lnTo>
                  <a:lnTo>
                    <a:pt x="159131" y="700862"/>
                  </a:lnTo>
                  <a:lnTo>
                    <a:pt x="165608" y="698309"/>
                  </a:lnTo>
                  <a:lnTo>
                    <a:pt x="167894" y="697039"/>
                  </a:lnTo>
                  <a:lnTo>
                    <a:pt x="172466" y="695782"/>
                  </a:lnTo>
                  <a:lnTo>
                    <a:pt x="176657" y="695782"/>
                  </a:lnTo>
                  <a:lnTo>
                    <a:pt x="191643" y="713562"/>
                  </a:lnTo>
                  <a:lnTo>
                    <a:pt x="191643" y="668883"/>
                  </a:lnTo>
                  <a:lnTo>
                    <a:pt x="185801" y="667829"/>
                  </a:lnTo>
                  <a:lnTo>
                    <a:pt x="178308" y="669112"/>
                  </a:lnTo>
                  <a:lnTo>
                    <a:pt x="172085" y="669112"/>
                  </a:lnTo>
                  <a:lnTo>
                    <a:pt x="164668" y="671639"/>
                  </a:lnTo>
                  <a:lnTo>
                    <a:pt x="156032" y="675462"/>
                  </a:lnTo>
                  <a:lnTo>
                    <a:pt x="146177" y="679259"/>
                  </a:lnTo>
                  <a:lnTo>
                    <a:pt x="90805" y="707212"/>
                  </a:lnTo>
                  <a:lnTo>
                    <a:pt x="154432" y="836739"/>
                  </a:lnTo>
                  <a:lnTo>
                    <a:pt x="180721" y="824039"/>
                  </a:lnTo>
                  <a:lnTo>
                    <a:pt x="154178" y="769429"/>
                  </a:lnTo>
                  <a:lnTo>
                    <a:pt x="165608" y="764362"/>
                  </a:lnTo>
                  <a:lnTo>
                    <a:pt x="170180" y="763079"/>
                  </a:lnTo>
                  <a:lnTo>
                    <a:pt x="176784" y="761809"/>
                  </a:lnTo>
                  <a:lnTo>
                    <a:pt x="187617" y="765632"/>
                  </a:lnTo>
                  <a:lnTo>
                    <a:pt x="192684" y="768159"/>
                  </a:lnTo>
                  <a:lnTo>
                    <a:pt x="199237" y="771982"/>
                  </a:lnTo>
                  <a:lnTo>
                    <a:pt x="207264" y="775779"/>
                  </a:lnTo>
                  <a:lnTo>
                    <a:pt x="240157" y="796112"/>
                  </a:lnTo>
                  <a:lnTo>
                    <a:pt x="271653" y="779589"/>
                  </a:lnTo>
                  <a:close/>
                </a:path>
                <a:path w="1028700" h="836929">
                  <a:moveTo>
                    <a:pt x="321462" y="408876"/>
                  </a:moveTo>
                  <a:lnTo>
                    <a:pt x="321132" y="406336"/>
                  </a:lnTo>
                  <a:lnTo>
                    <a:pt x="320636" y="402526"/>
                  </a:lnTo>
                  <a:lnTo>
                    <a:pt x="318262" y="394906"/>
                  </a:lnTo>
                  <a:lnTo>
                    <a:pt x="314452" y="387286"/>
                  </a:lnTo>
                  <a:lnTo>
                    <a:pt x="308737" y="382206"/>
                  </a:lnTo>
                  <a:lnTo>
                    <a:pt x="301371" y="380936"/>
                  </a:lnTo>
                  <a:lnTo>
                    <a:pt x="295135" y="379666"/>
                  </a:lnTo>
                  <a:lnTo>
                    <a:pt x="287489" y="379666"/>
                  </a:lnTo>
                  <a:lnTo>
                    <a:pt x="278472" y="380936"/>
                  </a:lnTo>
                  <a:lnTo>
                    <a:pt x="268097" y="383476"/>
                  </a:lnTo>
                  <a:lnTo>
                    <a:pt x="258064" y="384746"/>
                  </a:lnTo>
                  <a:lnTo>
                    <a:pt x="250266" y="387286"/>
                  </a:lnTo>
                  <a:lnTo>
                    <a:pt x="239014" y="387286"/>
                  </a:lnTo>
                  <a:lnTo>
                    <a:pt x="237490" y="386016"/>
                  </a:lnTo>
                  <a:lnTo>
                    <a:pt x="235585" y="382206"/>
                  </a:lnTo>
                  <a:lnTo>
                    <a:pt x="235712" y="379666"/>
                  </a:lnTo>
                  <a:lnTo>
                    <a:pt x="236982" y="377126"/>
                  </a:lnTo>
                  <a:lnTo>
                    <a:pt x="238887" y="374586"/>
                  </a:lnTo>
                  <a:lnTo>
                    <a:pt x="243205" y="370776"/>
                  </a:lnTo>
                  <a:lnTo>
                    <a:pt x="249809" y="368236"/>
                  </a:lnTo>
                  <a:lnTo>
                    <a:pt x="255016" y="365696"/>
                  </a:lnTo>
                  <a:lnTo>
                    <a:pt x="259461" y="364426"/>
                  </a:lnTo>
                  <a:lnTo>
                    <a:pt x="263271" y="364426"/>
                  </a:lnTo>
                  <a:lnTo>
                    <a:pt x="267081" y="365696"/>
                  </a:lnTo>
                  <a:lnTo>
                    <a:pt x="270383" y="366966"/>
                  </a:lnTo>
                  <a:lnTo>
                    <a:pt x="273177" y="370776"/>
                  </a:lnTo>
                  <a:lnTo>
                    <a:pt x="281381" y="364426"/>
                  </a:lnTo>
                  <a:lnTo>
                    <a:pt x="294513" y="354266"/>
                  </a:lnTo>
                  <a:lnTo>
                    <a:pt x="288163" y="347916"/>
                  </a:lnTo>
                  <a:lnTo>
                    <a:pt x="280797" y="344106"/>
                  </a:lnTo>
                  <a:lnTo>
                    <a:pt x="272415" y="342836"/>
                  </a:lnTo>
                  <a:lnTo>
                    <a:pt x="265772" y="342836"/>
                  </a:lnTo>
                  <a:lnTo>
                    <a:pt x="223862" y="360616"/>
                  </a:lnTo>
                  <a:lnTo>
                    <a:pt x="211861" y="386016"/>
                  </a:lnTo>
                  <a:lnTo>
                    <a:pt x="212699" y="392366"/>
                  </a:lnTo>
                  <a:lnTo>
                    <a:pt x="243306" y="415226"/>
                  </a:lnTo>
                  <a:lnTo>
                    <a:pt x="252958" y="413956"/>
                  </a:lnTo>
                  <a:lnTo>
                    <a:pt x="265455" y="411416"/>
                  </a:lnTo>
                  <a:lnTo>
                    <a:pt x="280797" y="407606"/>
                  </a:lnTo>
                  <a:lnTo>
                    <a:pt x="285623" y="406336"/>
                  </a:lnTo>
                  <a:lnTo>
                    <a:pt x="288925" y="406336"/>
                  </a:lnTo>
                  <a:lnTo>
                    <a:pt x="290830" y="407606"/>
                  </a:lnTo>
                  <a:lnTo>
                    <a:pt x="292608" y="407606"/>
                  </a:lnTo>
                  <a:lnTo>
                    <a:pt x="293878" y="408876"/>
                  </a:lnTo>
                  <a:lnTo>
                    <a:pt x="294894" y="411416"/>
                  </a:lnTo>
                  <a:lnTo>
                    <a:pt x="296164" y="413956"/>
                  </a:lnTo>
                  <a:lnTo>
                    <a:pt x="296164" y="416496"/>
                  </a:lnTo>
                  <a:lnTo>
                    <a:pt x="294767" y="419036"/>
                  </a:lnTo>
                  <a:lnTo>
                    <a:pt x="292735" y="422846"/>
                  </a:lnTo>
                  <a:lnTo>
                    <a:pt x="288417" y="426656"/>
                  </a:lnTo>
                  <a:lnTo>
                    <a:pt x="281940" y="430466"/>
                  </a:lnTo>
                  <a:lnTo>
                    <a:pt x="276098" y="433006"/>
                  </a:lnTo>
                  <a:lnTo>
                    <a:pt x="270891" y="434276"/>
                  </a:lnTo>
                  <a:lnTo>
                    <a:pt x="261874" y="431736"/>
                  </a:lnTo>
                  <a:lnTo>
                    <a:pt x="257937" y="429196"/>
                  </a:lnTo>
                  <a:lnTo>
                    <a:pt x="254508" y="425386"/>
                  </a:lnTo>
                  <a:lnTo>
                    <a:pt x="231267" y="440626"/>
                  </a:lnTo>
                  <a:lnTo>
                    <a:pt x="264198" y="455866"/>
                  </a:lnTo>
                  <a:lnTo>
                    <a:pt x="272516" y="454596"/>
                  </a:lnTo>
                  <a:lnTo>
                    <a:pt x="281393" y="452056"/>
                  </a:lnTo>
                  <a:lnTo>
                    <a:pt x="290830" y="448246"/>
                  </a:lnTo>
                  <a:lnTo>
                    <a:pt x="308267" y="436816"/>
                  </a:lnTo>
                  <a:lnTo>
                    <a:pt x="310654" y="434276"/>
                  </a:lnTo>
                  <a:lnTo>
                    <a:pt x="314236" y="430466"/>
                  </a:lnTo>
                  <a:lnTo>
                    <a:pt x="318389" y="422846"/>
                  </a:lnTo>
                  <a:lnTo>
                    <a:pt x="320725" y="415226"/>
                  </a:lnTo>
                  <a:lnTo>
                    <a:pt x="321462" y="408876"/>
                  </a:lnTo>
                  <a:close/>
                </a:path>
                <a:path w="1028700" h="836929">
                  <a:moveTo>
                    <a:pt x="371094" y="731329"/>
                  </a:moveTo>
                  <a:lnTo>
                    <a:pt x="369836" y="728789"/>
                  </a:lnTo>
                  <a:lnTo>
                    <a:pt x="324993" y="637362"/>
                  </a:lnTo>
                  <a:lnTo>
                    <a:pt x="299974" y="648779"/>
                  </a:lnTo>
                  <a:lnTo>
                    <a:pt x="319405" y="689432"/>
                  </a:lnTo>
                  <a:lnTo>
                    <a:pt x="323773" y="698309"/>
                  </a:lnTo>
                  <a:lnTo>
                    <a:pt x="326999" y="705929"/>
                  </a:lnTo>
                  <a:lnTo>
                    <a:pt x="329057" y="712279"/>
                  </a:lnTo>
                  <a:lnTo>
                    <a:pt x="329946" y="716089"/>
                  </a:lnTo>
                  <a:lnTo>
                    <a:pt x="330454" y="719912"/>
                  </a:lnTo>
                  <a:lnTo>
                    <a:pt x="329565" y="723709"/>
                  </a:lnTo>
                  <a:lnTo>
                    <a:pt x="324993" y="731329"/>
                  </a:lnTo>
                  <a:lnTo>
                    <a:pt x="321818" y="735139"/>
                  </a:lnTo>
                  <a:lnTo>
                    <a:pt x="317500" y="736409"/>
                  </a:lnTo>
                  <a:lnTo>
                    <a:pt x="313817" y="738962"/>
                  </a:lnTo>
                  <a:lnTo>
                    <a:pt x="306959" y="738962"/>
                  </a:lnTo>
                  <a:lnTo>
                    <a:pt x="303657" y="737679"/>
                  </a:lnTo>
                  <a:lnTo>
                    <a:pt x="300863" y="736409"/>
                  </a:lnTo>
                  <a:lnTo>
                    <a:pt x="298450" y="733882"/>
                  </a:lnTo>
                  <a:lnTo>
                    <a:pt x="296329" y="731329"/>
                  </a:lnTo>
                  <a:lnTo>
                    <a:pt x="293408" y="726262"/>
                  </a:lnTo>
                  <a:lnTo>
                    <a:pt x="289712" y="719912"/>
                  </a:lnTo>
                  <a:lnTo>
                    <a:pt x="285242" y="709739"/>
                  </a:lnTo>
                  <a:lnTo>
                    <a:pt x="264033" y="666559"/>
                  </a:lnTo>
                  <a:lnTo>
                    <a:pt x="239014" y="679259"/>
                  </a:lnTo>
                  <a:lnTo>
                    <a:pt x="268224" y="738962"/>
                  </a:lnTo>
                  <a:lnTo>
                    <a:pt x="272542" y="747839"/>
                  </a:lnTo>
                  <a:lnTo>
                    <a:pt x="277114" y="754189"/>
                  </a:lnTo>
                  <a:lnTo>
                    <a:pt x="286512" y="761809"/>
                  </a:lnTo>
                  <a:lnTo>
                    <a:pt x="292100" y="764362"/>
                  </a:lnTo>
                  <a:lnTo>
                    <a:pt x="304800" y="764362"/>
                  </a:lnTo>
                  <a:lnTo>
                    <a:pt x="337312" y="741489"/>
                  </a:lnTo>
                  <a:lnTo>
                    <a:pt x="340868" y="728789"/>
                  </a:lnTo>
                  <a:lnTo>
                    <a:pt x="347853" y="742759"/>
                  </a:lnTo>
                  <a:lnTo>
                    <a:pt x="371094" y="731329"/>
                  </a:lnTo>
                  <a:close/>
                </a:path>
                <a:path w="1028700" h="836929">
                  <a:moveTo>
                    <a:pt x="421640" y="707212"/>
                  </a:moveTo>
                  <a:lnTo>
                    <a:pt x="358013" y="576389"/>
                  </a:lnTo>
                  <a:lnTo>
                    <a:pt x="332994" y="589089"/>
                  </a:lnTo>
                  <a:lnTo>
                    <a:pt x="396621" y="718629"/>
                  </a:lnTo>
                  <a:lnTo>
                    <a:pt x="421640" y="707212"/>
                  </a:lnTo>
                  <a:close/>
                </a:path>
                <a:path w="1028700" h="836929">
                  <a:moveTo>
                    <a:pt x="429272" y="342836"/>
                  </a:moveTo>
                  <a:lnTo>
                    <a:pt x="427304" y="332676"/>
                  </a:lnTo>
                  <a:lnTo>
                    <a:pt x="423164" y="322516"/>
                  </a:lnTo>
                  <a:lnTo>
                    <a:pt x="418096" y="313626"/>
                  </a:lnTo>
                  <a:lnTo>
                    <a:pt x="417372" y="312356"/>
                  </a:lnTo>
                  <a:lnTo>
                    <a:pt x="410298" y="304736"/>
                  </a:lnTo>
                  <a:lnTo>
                    <a:pt x="402323" y="298678"/>
                  </a:lnTo>
                  <a:lnTo>
                    <a:pt x="402323" y="354266"/>
                  </a:lnTo>
                  <a:lnTo>
                    <a:pt x="401447" y="359346"/>
                  </a:lnTo>
                  <a:lnTo>
                    <a:pt x="399415" y="366966"/>
                  </a:lnTo>
                  <a:lnTo>
                    <a:pt x="395224" y="372046"/>
                  </a:lnTo>
                  <a:lnTo>
                    <a:pt x="388747" y="374586"/>
                  </a:lnTo>
                  <a:lnTo>
                    <a:pt x="382143" y="378396"/>
                  </a:lnTo>
                  <a:lnTo>
                    <a:pt x="375412" y="378396"/>
                  </a:lnTo>
                  <a:lnTo>
                    <a:pt x="361696" y="373316"/>
                  </a:lnTo>
                  <a:lnTo>
                    <a:pt x="346684" y="337756"/>
                  </a:lnTo>
                  <a:lnTo>
                    <a:pt x="347599" y="332676"/>
                  </a:lnTo>
                  <a:lnTo>
                    <a:pt x="349631" y="325056"/>
                  </a:lnTo>
                  <a:lnTo>
                    <a:pt x="353822" y="319976"/>
                  </a:lnTo>
                  <a:lnTo>
                    <a:pt x="360426" y="317436"/>
                  </a:lnTo>
                  <a:lnTo>
                    <a:pt x="366903" y="313626"/>
                  </a:lnTo>
                  <a:lnTo>
                    <a:pt x="373634" y="313626"/>
                  </a:lnTo>
                  <a:lnTo>
                    <a:pt x="380492" y="316166"/>
                  </a:lnTo>
                  <a:lnTo>
                    <a:pt x="401955" y="347916"/>
                  </a:lnTo>
                  <a:lnTo>
                    <a:pt x="402323" y="354266"/>
                  </a:lnTo>
                  <a:lnTo>
                    <a:pt x="402323" y="298678"/>
                  </a:lnTo>
                  <a:lnTo>
                    <a:pt x="401942" y="298386"/>
                  </a:lnTo>
                  <a:lnTo>
                    <a:pt x="392303" y="293306"/>
                  </a:lnTo>
                  <a:lnTo>
                    <a:pt x="381965" y="290766"/>
                  </a:lnTo>
                  <a:lnTo>
                    <a:pt x="371538" y="290766"/>
                  </a:lnTo>
                  <a:lnTo>
                    <a:pt x="332740" y="309816"/>
                  </a:lnTo>
                  <a:lnTo>
                    <a:pt x="319532" y="341566"/>
                  </a:lnTo>
                  <a:lnTo>
                    <a:pt x="319722" y="347916"/>
                  </a:lnTo>
                  <a:lnTo>
                    <a:pt x="339153" y="388556"/>
                  </a:lnTo>
                  <a:lnTo>
                    <a:pt x="350799" y="396176"/>
                  </a:lnTo>
                  <a:lnTo>
                    <a:pt x="357187" y="399986"/>
                  </a:lnTo>
                  <a:lnTo>
                    <a:pt x="363943" y="401256"/>
                  </a:lnTo>
                  <a:lnTo>
                    <a:pt x="378307" y="401256"/>
                  </a:lnTo>
                  <a:lnTo>
                    <a:pt x="392125" y="398716"/>
                  </a:lnTo>
                  <a:lnTo>
                    <a:pt x="398780" y="394906"/>
                  </a:lnTo>
                  <a:lnTo>
                    <a:pt x="408368" y="389826"/>
                  </a:lnTo>
                  <a:lnTo>
                    <a:pt x="429069" y="354266"/>
                  </a:lnTo>
                  <a:lnTo>
                    <a:pt x="429272" y="342836"/>
                  </a:lnTo>
                  <a:close/>
                </a:path>
                <a:path w="1028700" h="836929">
                  <a:moveTo>
                    <a:pt x="514616" y="637362"/>
                  </a:moveTo>
                  <a:lnTo>
                    <a:pt x="514223" y="629729"/>
                  </a:lnTo>
                  <a:lnTo>
                    <a:pt x="487299" y="637362"/>
                  </a:lnTo>
                  <a:lnTo>
                    <a:pt x="488315" y="643712"/>
                  </a:lnTo>
                  <a:lnTo>
                    <a:pt x="487934" y="647509"/>
                  </a:lnTo>
                  <a:lnTo>
                    <a:pt x="484632" y="653859"/>
                  </a:lnTo>
                  <a:lnTo>
                    <a:pt x="481965" y="657682"/>
                  </a:lnTo>
                  <a:lnTo>
                    <a:pt x="472186" y="661479"/>
                  </a:lnTo>
                  <a:lnTo>
                    <a:pt x="466471" y="662762"/>
                  </a:lnTo>
                  <a:lnTo>
                    <a:pt x="454660" y="657682"/>
                  </a:lnTo>
                  <a:lnTo>
                    <a:pt x="449834" y="652589"/>
                  </a:lnTo>
                  <a:lnTo>
                    <a:pt x="446024" y="644982"/>
                  </a:lnTo>
                  <a:lnTo>
                    <a:pt x="477393" y="629729"/>
                  </a:lnTo>
                  <a:lnTo>
                    <a:pt x="508762" y="614489"/>
                  </a:lnTo>
                  <a:lnTo>
                    <a:pt x="501662" y="601789"/>
                  </a:lnTo>
                  <a:lnTo>
                    <a:pt x="496798" y="595439"/>
                  </a:lnTo>
                  <a:lnTo>
                    <a:pt x="493877" y="591629"/>
                  </a:lnTo>
                  <a:lnTo>
                    <a:pt x="485419" y="582739"/>
                  </a:lnTo>
                  <a:lnTo>
                    <a:pt x="476377" y="577735"/>
                  </a:lnTo>
                  <a:lnTo>
                    <a:pt x="476377" y="611962"/>
                  </a:lnTo>
                  <a:lnTo>
                    <a:pt x="439039" y="629729"/>
                  </a:lnTo>
                  <a:lnTo>
                    <a:pt x="435737" y="623379"/>
                  </a:lnTo>
                  <a:lnTo>
                    <a:pt x="434848" y="617029"/>
                  </a:lnTo>
                  <a:lnTo>
                    <a:pt x="436372" y="610679"/>
                  </a:lnTo>
                  <a:lnTo>
                    <a:pt x="438023" y="605612"/>
                  </a:lnTo>
                  <a:lnTo>
                    <a:pt x="441579" y="601789"/>
                  </a:lnTo>
                  <a:lnTo>
                    <a:pt x="447040" y="599262"/>
                  </a:lnTo>
                  <a:lnTo>
                    <a:pt x="452120" y="596709"/>
                  </a:lnTo>
                  <a:lnTo>
                    <a:pt x="476377" y="611962"/>
                  </a:lnTo>
                  <a:lnTo>
                    <a:pt x="476377" y="577735"/>
                  </a:lnTo>
                  <a:lnTo>
                    <a:pt x="476250" y="577659"/>
                  </a:lnTo>
                  <a:lnTo>
                    <a:pt x="466598" y="575132"/>
                  </a:lnTo>
                  <a:lnTo>
                    <a:pt x="456717" y="575132"/>
                  </a:lnTo>
                  <a:lnTo>
                    <a:pt x="420687" y="591629"/>
                  </a:lnTo>
                  <a:lnTo>
                    <a:pt x="409930" y="622109"/>
                  </a:lnTo>
                  <a:lnTo>
                    <a:pt x="410171" y="629729"/>
                  </a:lnTo>
                  <a:lnTo>
                    <a:pt x="428371" y="667829"/>
                  </a:lnTo>
                  <a:lnTo>
                    <a:pt x="463435" y="684339"/>
                  </a:lnTo>
                  <a:lnTo>
                    <a:pt x="474802" y="683082"/>
                  </a:lnTo>
                  <a:lnTo>
                    <a:pt x="509270" y="657682"/>
                  </a:lnTo>
                  <a:lnTo>
                    <a:pt x="513930" y="644982"/>
                  </a:lnTo>
                  <a:lnTo>
                    <a:pt x="514616" y="637362"/>
                  </a:lnTo>
                  <a:close/>
                </a:path>
                <a:path w="1028700" h="836929">
                  <a:moveTo>
                    <a:pt x="535254" y="304800"/>
                  </a:moveTo>
                  <a:lnTo>
                    <a:pt x="535089" y="295910"/>
                  </a:lnTo>
                  <a:lnTo>
                    <a:pt x="533527" y="287020"/>
                  </a:lnTo>
                  <a:lnTo>
                    <a:pt x="506984" y="294640"/>
                  </a:lnTo>
                  <a:lnTo>
                    <a:pt x="508889" y="302260"/>
                  </a:lnTo>
                  <a:lnTo>
                    <a:pt x="509016" y="307340"/>
                  </a:lnTo>
                  <a:lnTo>
                    <a:pt x="505714" y="316230"/>
                  </a:lnTo>
                  <a:lnTo>
                    <a:pt x="502412" y="320040"/>
                  </a:lnTo>
                  <a:lnTo>
                    <a:pt x="497713" y="321310"/>
                  </a:lnTo>
                  <a:lnTo>
                    <a:pt x="491363" y="325120"/>
                  </a:lnTo>
                  <a:lnTo>
                    <a:pt x="485140" y="325120"/>
                  </a:lnTo>
                  <a:lnTo>
                    <a:pt x="479171" y="322580"/>
                  </a:lnTo>
                  <a:lnTo>
                    <a:pt x="456946" y="288290"/>
                  </a:lnTo>
                  <a:lnTo>
                    <a:pt x="456323" y="281940"/>
                  </a:lnTo>
                  <a:lnTo>
                    <a:pt x="456946" y="276860"/>
                  </a:lnTo>
                  <a:lnTo>
                    <a:pt x="458597" y="270510"/>
                  </a:lnTo>
                  <a:lnTo>
                    <a:pt x="462407" y="266700"/>
                  </a:lnTo>
                  <a:lnTo>
                    <a:pt x="468757" y="262890"/>
                  </a:lnTo>
                  <a:lnTo>
                    <a:pt x="477774" y="260350"/>
                  </a:lnTo>
                  <a:lnTo>
                    <a:pt x="486156" y="262890"/>
                  </a:lnTo>
                  <a:lnTo>
                    <a:pt x="489839" y="265430"/>
                  </a:lnTo>
                  <a:lnTo>
                    <a:pt x="493014" y="269240"/>
                  </a:lnTo>
                  <a:lnTo>
                    <a:pt x="505117" y="260350"/>
                  </a:lnTo>
                  <a:lnTo>
                    <a:pt x="489839" y="237490"/>
                  </a:lnTo>
                  <a:lnTo>
                    <a:pt x="475132" y="237490"/>
                  </a:lnTo>
                  <a:lnTo>
                    <a:pt x="441426" y="256540"/>
                  </a:lnTo>
                  <a:lnTo>
                    <a:pt x="429729" y="283210"/>
                  </a:lnTo>
                  <a:lnTo>
                    <a:pt x="429996" y="293370"/>
                  </a:lnTo>
                  <a:lnTo>
                    <a:pt x="450176" y="335280"/>
                  </a:lnTo>
                  <a:lnTo>
                    <a:pt x="476504" y="347980"/>
                  </a:lnTo>
                  <a:lnTo>
                    <a:pt x="486244" y="347980"/>
                  </a:lnTo>
                  <a:lnTo>
                    <a:pt x="521817" y="332740"/>
                  </a:lnTo>
                  <a:lnTo>
                    <a:pt x="528116" y="325120"/>
                  </a:lnTo>
                  <a:lnTo>
                    <a:pt x="531368" y="320040"/>
                  </a:lnTo>
                  <a:lnTo>
                    <a:pt x="533996" y="312420"/>
                  </a:lnTo>
                  <a:lnTo>
                    <a:pt x="535254" y="304800"/>
                  </a:lnTo>
                  <a:close/>
                </a:path>
                <a:path w="1028700" h="836929">
                  <a:moveTo>
                    <a:pt x="539623" y="191770"/>
                  </a:moveTo>
                  <a:lnTo>
                    <a:pt x="528320" y="167640"/>
                  </a:lnTo>
                  <a:lnTo>
                    <a:pt x="503301" y="180340"/>
                  </a:lnTo>
                  <a:lnTo>
                    <a:pt x="514604" y="203200"/>
                  </a:lnTo>
                  <a:lnTo>
                    <a:pt x="539623" y="191770"/>
                  </a:lnTo>
                  <a:close/>
                </a:path>
                <a:path w="1028700" h="836929">
                  <a:moveTo>
                    <a:pt x="591947" y="298450"/>
                  </a:moveTo>
                  <a:lnTo>
                    <a:pt x="545846" y="204470"/>
                  </a:lnTo>
                  <a:lnTo>
                    <a:pt x="520827" y="215900"/>
                  </a:lnTo>
                  <a:lnTo>
                    <a:pt x="566928" y="311150"/>
                  </a:lnTo>
                  <a:lnTo>
                    <a:pt x="591947" y="298450"/>
                  </a:lnTo>
                  <a:close/>
                </a:path>
                <a:path w="1028700" h="836929">
                  <a:moveTo>
                    <a:pt x="616800" y="590359"/>
                  </a:moveTo>
                  <a:lnTo>
                    <a:pt x="616483" y="587832"/>
                  </a:lnTo>
                  <a:lnTo>
                    <a:pt x="616013" y="584009"/>
                  </a:lnTo>
                  <a:lnTo>
                    <a:pt x="613664" y="576389"/>
                  </a:lnTo>
                  <a:lnTo>
                    <a:pt x="609854" y="568782"/>
                  </a:lnTo>
                  <a:lnTo>
                    <a:pt x="604139" y="563689"/>
                  </a:lnTo>
                  <a:lnTo>
                    <a:pt x="596773" y="562432"/>
                  </a:lnTo>
                  <a:lnTo>
                    <a:pt x="590537" y="561162"/>
                  </a:lnTo>
                  <a:lnTo>
                    <a:pt x="582891" y="561162"/>
                  </a:lnTo>
                  <a:lnTo>
                    <a:pt x="573874" y="562432"/>
                  </a:lnTo>
                  <a:lnTo>
                    <a:pt x="563499" y="564959"/>
                  </a:lnTo>
                  <a:lnTo>
                    <a:pt x="553466" y="566229"/>
                  </a:lnTo>
                  <a:lnTo>
                    <a:pt x="545668" y="568782"/>
                  </a:lnTo>
                  <a:lnTo>
                    <a:pt x="534416" y="568782"/>
                  </a:lnTo>
                  <a:lnTo>
                    <a:pt x="532892" y="567512"/>
                  </a:lnTo>
                  <a:lnTo>
                    <a:pt x="530987" y="563689"/>
                  </a:lnTo>
                  <a:lnTo>
                    <a:pt x="531114" y="561162"/>
                  </a:lnTo>
                  <a:lnTo>
                    <a:pt x="532384" y="558609"/>
                  </a:lnTo>
                  <a:lnTo>
                    <a:pt x="534289" y="556082"/>
                  </a:lnTo>
                  <a:lnTo>
                    <a:pt x="538607" y="552259"/>
                  </a:lnTo>
                  <a:lnTo>
                    <a:pt x="545211" y="549732"/>
                  </a:lnTo>
                  <a:lnTo>
                    <a:pt x="550418" y="547179"/>
                  </a:lnTo>
                  <a:lnTo>
                    <a:pt x="554863" y="545909"/>
                  </a:lnTo>
                  <a:lnTo>
                    <a:pt x="558673" y="545909"/>
                  </a:lnTo>
                  <a:lnTo>
                    <a:pt x="562356" y="547179"/>
                  </a:lnTo>
                  <a:lnTo>
                    <a:pt x="565658" y="548462"/>
                  </a:lnTo>
                  <a:lnTo>
                    <a:pt x="568452" y="552259"/>
                  </a:lnTo>
                  <a:lnTo>
                    <a:pt x="576707" y="545909"/>
                  </a:lnTo>
                  <a:lnTo>
                    <a:pt x="589915" y="535762"/>
                  </a:lnTo>
                  <a:lnTo>
                    <a:pt x="583565" y="529412"/>
                  </a:lnTo>
                  <a:lnTo>
                    <a:pt x="576199" y="525589"/>
                  </a:lnTo>
                  <a:lnTo>
                    <a:pt x="567817" y="524332"/>
                  </a:lnTo>
                  <a:lnTo>
                    <a:pt x="561174" y="524332"/>
                  </a:lnTo>
                  <a:lnTo>
                    <a:pt x="519252" y="542112"/>
                  </a:lnTo>
                  <a:lnTo>
                    <a:pt x="507238" y="567512"/>
                  </a:lnTo>
                  <a:lnTo>
                    <a:pt x="508038" y="573862"/>
                  </a:lnTo>
                  <a:lnTo>
                    <a:pt x="538708" y="596709"/>
                  </a:lnTo>
                  <a:lnTo>
                    <a:pt x="548360" y="595439"/>
                  </a:lnTo>
                  <a:lnTo>
                    <a:pt x="560857" y="592912"/>
                  </a:lnTo>
                  <a:lnTo>
                    <a:pt x="576199" y="589089"/>
                  </a:lnTo>
                  <a:lnTo>
                    <a:pt x="581025" y="587832"/>
                  </a:lnTo>
                  <a:lnTo>
                    <a:pt x="584327" y="587832"/>
                  </a:lnTo>
                  <a:lnTo>
                    <a:pt x="586105" y="589089"/>
                  </a:lnTo>
                  <a:lnTo>
                    <a:pt x="588010" y="589089"/>
                  </a:lnTo>
                  <a:lnTo>
                    <a:pt x="589280" y="590359"/>
                  </a:lnTo>
                  <a:lnTo>
                    <a:pt x="590296" y="592912"/>
                  </a:lnTo>
                  <a:lnTo>
                    <a:pt x="591566" y="595439"/>
                  </a:lnTo>
                  <a:lnTo>
                    <a:pt x="591566" y="597979"/>
                  </a:lnTo>
                  <a:lnTo>
                    <a:pt x="590169" y="600532"/>
                  </a:lnTo>
                  <a:lnTo>
                    <a:pt x="588137" y="604329"/>
                  </a:lnTo>
                  <a:lnTo>
                    <a:pt x="583819" y="608139"/>
                  </a:lnTo>
                  <a:lnTo>
                    <a:pt x="577342" y="611962"/>
                  </a:lnTo>
                  <a:lnTo>
                    <a:pt x="571500" y="614489"/>
                  </a:lnTo>
                  <a:lnTo>
                    <a:pt x="566293" y="615759"/>
                  </a:lnTo>
                  <a:lnTo>
                    <a:pt x="557276" y="613232"/>
                  </a:lnTo>
                  <a:lnTo>
                    <a:pt x="553339" y="610679"/>
                  </a:lnTo>
                  <a:lnTo>
                    <a:pt x="549910" y="606882"/>
                  </a:lnTo>
                  <a:lnTo>
                    <a:pt x="526669" y="622109"/>
                  </a:lnTo>
                  <a:lnTo>
                    <a:pt x="559600" y="637362"/>
                  </a:lnTo>
                  <a:lnTo>
                    <a:pt x="567905" y="636079"/>
                  </a:lnTo>
                  <a:lnTo>
                    <a:pt x="576745" y="633539"/>
                  </a:lnTo>
                  <a:lnTo>
                    <a:pt x="586105" y="629729"/>
                  </a:lnTo>
                  <a:lnTo>
                    <a:pt x="603643" y="618312"/>
                  </a:lnTo>
                  <a:lnTo>
                    <a:pt x="606018" y="615759"/>
                  </a:lnTo>
                  <a:lnTo>
                    <a:pt x="609587" y="611962"/>
                  </a:lnTo>
                  <a:lnTo>
                    <a:pt x="613664" y="604329"/>
                  </a:lnTo>
                  <a:lnTo>
                    <a:pt x="616013" y="596709"/>
                  </a:lnTo>
                  <a:lnTo>
                    <a:pt x="616800" y="590359"/>
                  </a:lnTo>
                  <a:close/>
                </a:path>
                <a:path w="1028700" h="836929">
                  <a:moveTo>
                    <a:pt x="699770" y="246380"/>
                  </a:moveTo>
                  <a:lnTo>
                    <a:pt x="695325" y="242570"/>
                  </a:lnTo>
                  <a:lnTo>
                    <a:pt x="691769" y="238760"/>
                  </a:lnTo>
                  <a:lnTo>
                    <a:pt x="689102" y="234950"/>
                  </a:lnTo>
                  <a:lnTo>
                    <a:pt x="686308" y="232410"/>
                  </a:lnTo>
                  <a:lnTo>
                    <a:pt x="682879" y="226060"/>
                  </a:lnTo>
                  <a:lnTo>
                    <a:pt x="677506" y="214630"/>
                  </a:lnTo>
                  <a:lnTo>
                    <a:pt x="664972" y="187960"/>
                  </a:lnTo>
                  <a:lnTo>
                    <a:pt x="664298" y="186690"/>
                  </a:lnTo>
                  <a:lnTo>
                    <a:pt x="659638" y="177800"/>
                  </a:lnTo>
                  <a:lnTo>
                    <a:pt x="655701" y="171424"/>
                  </a:lnTo>
                  <a:lnTo>
                    <a:pt x="655701" y="236220"/>
                  </a:lnTo>
                  <a:lnTo>
                    <a:pt x="655066" y="240030"/>
                  </a:lnTo>
                  <a:lnTo>
                    <a:pt x="653034" y="243840"/>
                  </a:lnTo>
                  <a:lnTo>
                    <a:pt x="650494" y="248920"/>
                  </a:lnTo>
                  <a:lnTo>
                    <a:pt x="646811" y="252730"/>
                  </a:lnTo>
                  <a:lnTo>
                    <a:pt x="642366" y="255270"/>
                  </a:lnTo>
                  <a:lnTo>
                    <a:pt x="638302" y="256540"/>
                  </a:lnTo>
                  <a:lnTo>
                    <a:pt x="634365" y="256540"/>
                  </a:lnTo>
                  <a:lnTo>
                    <a:pt x="630555" y="255270"/>
                  </a:lnTo>
                  <a:lnTo>
                    <a:pt x="626618" y="254000"/>
                  </a:lnTo>
                  <a:lnTo>
                    <a:pt x="623951" y="251460"/>
                  </a:lnTo>
                  <a:lnTo>
                    <a:pt x="622173" y="248920"/>
                  </a:lnTo>
                  <a:lnTo>
                    <a:pt x="620395" y="245110"/>
                  </a:lnTo>
                  <a:lnTo>
                    <a:pt x="620649" y="241300"/>
                  </a:lnTo>
                  <a:lnTo>
                    <a:pt x="622808" y="237490"/>
                  </a:lnTo>
                  <a:lnTo>
                    <a:pt x="624205" y="234950"/>
                  </a:lnTo>
                  <a:lnTo>
                    <a:pt x="628015" y="231140"/>
                  </a:lnTo>
                  <a:lnTo>
                    <a:pt x="640461" y="220980"/>
                  </a:lnTo>
                  <a:lnTo>
                    <a:pt x="644906" y="217170"/>
                  </a:lnTo>
                  <a:lnTo>
                    <a:pt x="647573" y="214630"/>
                  </a:lnTo>
                  <a:lnTo>
                    <a:pt x="649986" y="219710"/>
                  </a:lnTo>
                  <a:lnTo>
                    <a:pt x="652907" y="226060"/>
                  </a:lnTo>
                  <a:lnTo>
                    <a:pt x="654685" y="229870"/>
                  </a:lnTo>
                  <a:lnTo>
                    <a:pt x="655066" y="232410"/>
                  </a:lnTo>
                  <a:lnTo>
                    <a:pt x="655701" y="236220"/>
                  </a:lnTo>
                  <a:lnTo>
                    <a:pt x="655701" y="171424"/>
                  </a:lnTo>
                  <a:lnTo>
                    <a:pt x="654939" y="170180"/>
                  </a:lnTo>
                  <a:lnTo>
                    <a:pt x="650621" y="167640"/>
                  </a:lnTo>
                  <a:lnTo>
                    <a:pt x="646430" y="165100"/>
                  </a:lnTo>
                  <a:lnTo>
                    <a:pt x="640969" y="162560"/>
                  </a:lnTo>
                  <a:lnTo>
                    <a:pt x="634238" y="162560"/>
                  </a:lnTo>
                  <a:lnTo>
                    <a:pt x="628777" y="163830"/>
                  </a:lnTo>
                  <a:lnTo>
                    <a:pt x="622503" y="165100"/>
                  </a:lnTo>
                  <a:lnTo>
                    <a:pt x="615391" y="167640"/>
                  </a:lnTo>
                  <a:lnTo>
                    <a:pt x="607441" y="171450"/>
                  </a:lnTo>
                  <a:lnTo>
                    <a:pt x="598982" y="176530"/>
                  </a:lnTo>
                  <a:lnTo>
                    <a:pt x="592086" y="180340"/>
                  </a:lnTo>
                  <a:lnTo>
                    <a:pt x="578739" y="210820"/>
                  </a:lnTo>
                  <a:lnTo>
                    <a:pt x="579628" y="218440"/>
                  </a:lnTo>
                  <a:lnTo>
                    <a:pt x="604266" y="210820"/>
                  </a:lnTo>
                  <a:lnTo>
                    <a:pt x="603631" y="205740"/>
                  </a:lnTo>
                  <a:lnTo>
                    <a:pt x="604139" y="201930"/>
                  </a:lnTo>
                  <a:lnTo>
                    <a:pt x="605790" y="199390"/>
                  </a:lnTo>
                  <a:lnTo>
                    <a:pt x="607441" y="195580"/>
                  </a:lnTo>
                  <a:lnTo>
                    <a:pt x="610489" y="193040"/>
                  </a:lnTo>
                  <a:lnTo>
                    <a:pt x="621538" y="187960"/>
                  </a:lnTo>
                  <a:lnTo>
                    <a:pt x="626491" y="186690"/>
                  </a:lnTo>
                  <a:lnTo>
                    <a:pt x="629920" y="187960"/>
                  </a:lnTo>
                  <a:lnTo>
                    <a:pt x="633222" y="189230"/>
                  </a:lnTo>
                  <a:lnTo>
                    <a:pt x="636143" y="191770"/>
                  </a:lnTo>
                  <a:lnTo>
                    <a:pt x="638429" y="196850"/>
                  </a:lnTo>
                  <a:lnTo>
                    <a:pt x="639699" y="199390"/>
                  </a:lnTo>
                  <a:lnTo>
                    <a:pt x="636358" y="201930"/>
                  </a:lnTo>
                  <a:lnTo>
                    <a:pt x="631698" y="207010"/>
                  </a:lnTo>
                  <a:lnTo>
                    <a:pt x="625690" y="210820"/>
                  </a:lnTo>
                  <a:lnTo>
                    <a:pt x="618363" y="217170"/>
                  </a:lnTo>
                  <a:lnTo>
                    <a:pt x="610489" y="222250"/>
                  </a:lnTo>
                  <a:lnTo>
                    <a:pt x="604901" y="227330"/>
                  </a:lnTo>
                  <a:lnTo>
                    <a:pt x="597789" y="236220"/>
                  </a:lnTo>
                  <a:lnTo>
                    <a:pt x="595884" y="241300"/>
                  </a:lnTo>
                  <a:lnTo>
                    <a:pt x="595376" y="247650"/>
                  </a:lnTo>
                  <a:lnTo>
                    <a:pt x="594741" y="252730"/>
                  </a:lnTo>
                  <a:lnTo>
                    <a:pt x="595884" y="257810"/>
                  </a:lnTo>
                  <a:lnTo>
                    <a:pt x="598424" y="262890"/>
                  </a:lnTo>
                  <a:lnTo>
                    <a:pt x="602361" y="271780"/>
                  </a:lnTo>
                  <a:lnTo>
                    <a:pt x="608457" y="276860"/>
                  </a:lnTo>
                  <a:lnTo>
                    <a:pt x="616585" y="279400"/>
                  </a:lnTo>
                  <a:lnTo>
                    <a:pt x="622896" y="280670"/>
                  </a:lnTo>
                  <a:lnTo>
                    <a:pt x="629475" y="280670"/>
                  </a:lnTo>
                  <a:lnTo>
                    <a:pt x="636333" y="279400"/>
                  </a:lnTo>
                  <a:lnTo>
                    <a:pt x="643509" y="275590"/>
                  </a:lnTo>
                  <a:lnTo>
                    <a:pt x="648970" y="273050"/>
                  </a:lnTo>
                  <a:lnTo>
                    <a:pt x="653669" y="269240"/>
                  </a:lnTo>
                  <a:lnTo>
                    <a:pt x="657479" y="265430"/>
                  </a:lnTo>
                  <a:lnTo>
                    <a:pt x="661416" y="260350"/>
                  </a:lnTo>
                  <a:lnTo>
                    <a:pt x="663702" y="256540"/>
                  </a:lnTo>
                  <a:lnTo>
                    <a:pt x="664464" y="255270"/>
                  </a:lnTo>
                  <a:lnTo>
                    <a:pt x="666623" y="248920"/>
                  </a:lnTo>
                  <a:lnTo>
                    <a:pt x="667131" y="250190"/>
                  </a:lnTo>
                  <a:lnTo>
                    <a:pt x="667893" y="250190"/>
                  </a:lnTo>
                  <a:lnTo>
                    <a:pt x="669036" y="251460"/>
                  </a:lnTo>
                  <a:lnTo>
                    <a:pt x="671576" y="254000"/>
                  </a:lnTo>
                  <a:lnTo>
                    <a:pt x="673481" y="256540"/>
                  </a:lnTo>
                  <a:lnTo>
                    <a:pt x="675005" y="257810"/>
                  </a:lnTo>
                  <a:lnTo>
                    <a:pt x="694258" y="248920"/>
                  </a:lnTo>
                  <a:lnTo>
                    <a:pt x="699770" y="246380"/>
                  </a:lnTo>
                  <a:close/>
                </a:path>
                <a:path w="1028700" h="836929">
                  <a:moveTo>
                    <a:pt x="753237" y="86360"/>
                  </a:moveTo>
                  <a:lnTo>
                    <a:pt x="742061" y="63500"/>
                  </a:lnTo>
                  <a:lnTo>
                    <a:pt x="717042" y="76200"/>
                  </a:lnTo>
                  <a:lnTo>
                    <a:pt x="728345" y="99060"/>
                  </a:lnTo>
                  <a:lnTo>
                    <a:pt x="753237" y="86360"/>
                  </a:lnTo>
                  <a:close/>
                </a:path>
                <a:path w="1028700" h="836929">
                  <a:moveTo>
                    <a:pt x="763524" y="213360"/>
                  </a:moveTo>
                  <a:lnTo>
                    <a:pt x="757351" y="203200"/>
                  </a:lnTo>
                  <a:lnTo>
                    <a:pt x="751967" y="194310"/>
                  </a:lnTo>
                  <a:lnTo>
                    <a:pt x="748411" y="198120"/>
                  </a:lnTo>
                  <a:lnTo>
                    <a:pt x="745363" y="200660"/>
                  </a:lnTo>
                  <a:lnTo>
                    <a:pt x="743077" y="201930"/>
                  </a:lnTo>
                  <a:lnTo>
                    <a:pt x="741426" y="201930"/>
                  </a:lnTo>
                  <a:lnTo>
                    <a:pt x="739775" y="203200"/>
                  </a:lnTo>
                  <a:lnTo>
                    <a:pt x="736727" y="201930"/>
                  </a:lnTo>
                  <a:lnTo>
                    <a:pt x="735457" y="201930"/>
                  </a:lnTo>
                  <a:lnTo>
                    <a:pt x="734441" y="200660"/>
                  </a:lnTo>
                  <a:lnTo>
                    <a:pt x="733552" y="199390"/>
                  </a:lnTo>
                  <a:lnTo>
                    <a:pt x="731139" y="194310"/>
                  </a:lnTo>
                  <a:lnTo>
                    <a:pt x="727456" y="186690"/>
                  </a:lnTo>
                  <a:lnTo>
                    <a:pt x="715086" y="161290"/>
                  </a:lnTo>
                  <a:lnTo>
                    <a:pt x="708914" y="148590"/>
                  </a:lnTo>
                  <a:lnTo>
                    <a:pt x="725932" y="140970"/>
                  </a:lnTo>
                  <a:lnTo>
                    <a:pt x="720496" y="129540"/>
                  </a:lnTo>
                  <a:lnTo>
                    <a:pt x="716280" y="120650"/>
                  </a:lnTo>
                  <a:lnTo>
                    <a:pt x="699135" y="129540"/>
                  </a:lnTo>
                  <a:lnTo>
                    <a:pt x="682879" y="95250"/>
                  </a:lnTo>
                  <a:lnTo>
                    <a:pt x="664845" y="123190"/>
                  </a:lnTo>
                  <a:lnTo>
                    <a:pt x="674116" y="140970"/>
                  </a:lnTo>
                  <a:lnTo>
                    <a:pt x="662559" y="147320"/>
                  </a:lnTo>
                  <a:lnTo>
                    <a:pt x="672338" y="166370"/>
                  </a:lnTo>
                  <a:lnTo>
                    <a:pt x="683768" y="161290"/>
                  </a:lnTo>
                  <a:lnTo>
                    <a:pt x="703834" y="201930"/>
                  </a:lnTo>
                  <a:lnTo>
                    <a:pt x="708152" y="210820"/>
                  </a:lnTo>
                  <a:lnTo>
                    <a:pt x="711327" y="217170"/>
                  </a:lnTo>
                  <a:lnTo>
                    <a:pt x="713232" y="219710"/>
                  </a:lnTo>
                  <a:lnTo>
                    <a:pt x="715899" y="223520"/>
                  </a:lnTo>
                  <a:lnTo>
                    <a:pt x="718693" y="226060"/>
                  </a:lnTo>
                  <a:lnTo>
                    <a:pt x="721487" y="227330"/>
                  </a:lnTo>
                  <a:lnTo>
                    <a:pt x="724408" y="229870"/>
                  </a:lnTo>
                  <a:lnTo>
                    <a:pt x="736727" y="229870"/>
                  </a:lnTo>
                  <a:lnTo>
                    <a:pt x="741172" y="228600"/>
                  </a:lnTo>
                  <a:lnTo>
                    <a:pt x="752983" y="222250"/>
                  </a:lnTo>
                  <a:lnTo>
                    <a:pt x="758952" y="218440"/>
                  </a:lnTo>
                  <a:lnTo>
                    <a:pt x="763524" y="213360"/>
                  </a:lnTo>
                  <a:close/>
                </a:path>
                <a:path w="1028700" h="836929">
                  <a:moveTo>
                    <a:pt x="805561" y="194310"/>
                  </a:moveTo>
                  <a:lnTo>
                    <a:pt x="759587" y="100330"/>
                  </a:lnTo>
                  <a:lnTo>
                    <a:pt x="734568" y="111760"/>
                  </a:lnTo>
                  <a:lnTo>
                    <a:pt x="780669" y="207010"/>
                  </a:lnTo>
                  <a:lnTo>
                    <a:pt x="805561" y="194310"/>
                  </a:lnTo>
                  <a:close/>
                </a:path>
                <a:path w="1028700" h="836929">
                  <a:moveTo>
                    <a:pt x="905903" y="110490"/>
                  </a:moveTo>
                  <a:lnTo>
                    <a:pt x="903935" y="100330"/>
                  </a:lnTo>
                  <a:lnTo>
                    <a:pt x="899795" y="88900"/>
                  </a:lnTo>
                  <a:lnTo>
                    <a:pt x="894829" y="81280"/>
                  </a:lnTo>
                  <a:lnTo>
                    <a:pt x="894003" y="80010"/>
                  </a:lnTo>
                  <a:lnTo>
                    <a:pt x="886929" y="71120"/>
                  </a:lnTo>
                  <a:lnTo>
                    <a:pt x="878979" y="66294"/>
                  </a:lnTo>
                  <a:lnTo>
                    <a:pt x="878979" y="121920"/>
                  </a:lnTo>
                  <a:lnTo>
                    <a:pt x="878078" y="127000"/>
                  </a:lnTo>
                  <a:lnTo>
                    <a:pt x="876173" y="134620"/>
                  </a:lnTo>
                  <a:lnTo>
                    <a:pt x="871855" y="139700"/>
                  </a:lnTo>
                  <a:lnTo>
                    <a:pt x="858901" y="146050"/>
                  </a:lnTo>
                  <a:lnTo>
                    <a:pt x="852170" y="146050"/>
                  </a:lnTo>
                  <a:lnTo>
                    <a:pt x="825220" y="118110"/>
                  </a:lnTo>
                  <a:lnTo>
                    <a:pt x="823315" y="105410"/>
                  </a:lnTo>
                  <a:lnTo>
                    <a:pt x="824230" y="100330"/>
                  </a:lnTo>
                  <a:lnTo>
                    <a:pt x="826262" y="92710"/>
                  </a:lnTo>
                  <a:lnTo>
                    <a:pt x="830580" y="87630"/>
                  </a:lnTo>
                  <a:lnTo>
                    <a:pt x="837057" y="85090"/>
                  </a:lnTo>
                  <a:lnTo>
                    <a:pt x="843661" y="81280"/>
                  </a:lnTo>
                  <a:lnTo>
                    <a:pt x="850265" y="81280"/>
                  </a:lnTo>
                  <a:lnTo>
                    <a:pt x="863981" y="86360"/>
                  </a:lnTo>
                  <a:lnTo>
                    <a:pt x="878979" y="121920"/>
                  </a:lnTo>
                  <a:lnTo>
                    <a:pt x="878979" y="66294"/>
                  </a:lnTo>
                  <a:lnTo>
                    <a:pt x="878573" y="66040"/>
                  </a:lnTo>
                  <a:lnTo>
                    <a:pt x="868934" y="60960"/>
                  </a:lnTo>
                  <a:lnTo>
                    <a:pt x="858659" y="58420"/>
                  </a:lnTo>
                  <a:lnTo>
                    <a:pt x="848258" y="58420"/>
                  </a:lnTo>
                  <a:lnTo>
                    <a:pt x="837704" y="59690"/>
                  </a:lnTo>
                  <a:lnTo>
                    <a:pt x="827024" y="64770"/>
                  </a:lnTo>
                  <a:lnTo>
                    <a:pt x="820420" y="67310"/>
                  </a:lnTo>
                  <a:lnTo>
                    <a:pt x="796925" y="101600"/>
                  </a:lnTo>
                  <a:lnTo>
                    <a:pt x="796163" y="109220"/>
                  </a:lnTo>
                  <a:lnTo>
                    <a:pt x="796366" y="115570"/>
                  </a:lnTo>
                  <a:lnTo>
                    <a:pt x="815835" y="156210"/>
                  </a:lnTo>
                  <a:lnTo>
                    <a:pt x="840574" y="168910"/>
                  </a:lnTo>
                  <a:lnTo>
                    <a:pt x="854951" y="168910"/>
                  </a:lnTo>
                  <a:lnTo>
                    <a:pt x="892848" y="149860"/>
                  </a:lnTo>
                  <a:lnTo>
                    <a:pt x="895464" y="146050"/>
                  </a:lnTo>
                  <a:lnTo>
                    <a:pt x="898956" y="140970"/>
                  </a:lnTo>
                  <a:lnTo>
                    <a:pt x="903351" y="132080"/>
                  </a:lnTo>
                  <a:lnTo>
                    <a:pt x="905700" y="120650"/>
                  </a:lnTo>
                  <a:lnTo>
                    <a:pt x="905903" y="110490"/>
                  </a:lnTo>
                  <a:close/>
                </a:path>
                <a:path w="1028700" h="836929">
                  <a:moveTo>
                    <a:pt x="1028192" y="85090"/>
                  </a:moveTo>
                  <a:lnTo>
                    <a:pt x="999490" y="26670"/>
                  </a:lnTo>
                  <a:lnTo>
                    <a:pt x="998893" y="25400"/>
                  </a:lnTo>
                  <a:lnTo>
                    <a:pt x="995934" y="19050"/>
                  </a:lnTo>
                  <a:lnTo>
                    <a:pt x="992759" y="13970"/>
                  </a:lnTo>
                  <a:lnTo>
                    <a:pt x="989965" y="11430"/>
                  </a:lnTo>
                  <a:lnTo>
                    <a:pt x="987171" y="7620"/>
                  </a:lnTo>
                  <a:lnTo>
                    <a:pt x="983742" y="5080"/>
                  </a:lnTo>
                  <a:lnTo>
                    <a:pt x="976122" y="1270"/>
                  </a:lnTo>
                  <a:lnTo>
                    <a:pt x="971423" y="0"/>
                  </a:lnTo>
                  <a:lnTo>
                    <a:pt x="960374" y="0"/>
                  </a:lnTo>
                  <a:lnTo>
                    <a:pt x="954786" y="1270"/>
                  </a:lnTo>
                  <a:lnTo>
                    <a:pt x="949325" y="5080"/>
                  </a:lnTo>
                  <a:lnTo>
                    <a:pt x="940790" y="10160"/>
                  </a:lnTo>
                  <a:lnTo>
                    <a:pt x="934059" y="16510"/>
                  </a:lnTo>
                  <a:lnTo>
                    <a:pt x="929119" y="25400"/>
                  </a:lnTo>
                  <a:lnTo>
                    <a:pt x="925957" y="35560"/>
                  </a:lnTo>
                  <a:lnTo>
                    <a:pt x="919226" y="21590"/>
                  </a:lnTo>
                  <a:lnTo>
                    <a:pt x="895985" y="33020"/>
                  </a:lnTo>
                  <a:lnTo>
                    <a:pt x="942086" y="128270"/>
                  </a:lnTo>
                  <a:lnTo>
                    <a:pt x="967105" y="115570"/>
                  </a:lnTo>
                  <a:lnTo>
                    <a:pt x="946150" y="72390"/>
                  </a:lnTo>
                  <a:lnTo>
                    <a:pt x="941070" y="62230"/>
                  </a:lnTo>
                  <a:lnTo>
                    <a:pt x="938149" y="54610"/>
                  </a:lnTo>
                  <a:lnTo>
                    <a:pt x="936879" y="45720"/>
                  </a:lnTo>
                  <a:lnTo>
                    <a:pt x="937768" y="40640"/>
                  </a:lnTo>
                  <a:lnTo>
                    <a:pt x="940803" y="35560"/>
                  </a:lnTo>
                  <a:lnTo>
                    <a:pt x="942340" y="33020"/>
                  </a:lnTo>
                  <a:lnTo>
                    <a:pt x="945642" y="30480"/>
                  </a:lnTo>
                  <a:lnTo>
                    <a:pt x="953262" y="26670"/>
                  </a:lnTo>
                  <a:lnTo>
                    <a:pt x="956564" y="25400"/>
                  </a:lnTo>
                  <a:lnTo>
                    <a:pt x="963041" y="26670"/>
                  </a:lnTo>
                  <a:lnTo>
                    <a:pt x="965835" y="27940"/>
                  </a:lnTo>
                  <a:lnTo>
                    <a:pt x="970915" y="33020"/>
                  </a:lnTo>
                  <a:lnTo>
                    <a:pt x="974725" y="39370"/>
                  </a:lnTo>
                  <a:lnTo>
                    <a:pt x="1003173" y="97790"/>
                  </a:lnTo>
                  <a:lnTo>
                    <a:pt x="1028192" y="8509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1317509" y="5437128"/>
            <a:ext cx="419865" cy="7963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59153" y="5699861"/>
            <a:ext cx="5054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C0000"/>
                </a:solidFill>
                <a:latin typeface="Tahoma"/>
                <a:cs typeface="Tahoma"/>
              </a:rPr>
              <a:t>M</a:t>
            </a:r>
            <a:r>
              <a:rPr sz="1800" b="1" spc="-10" dirty="0">
                <a:solidFill>
                  <a:srgbClr val="CC0000"/>
                </a:solidFill>
                <a:latin typeface="Tahoma"/>
                <a:cs typeface="Tahoma"/>
              </a:rPr>
              <a:t>i</a:t>
            </a:r>
            <a:r>
              <a:rPr sz="1800" b="1" dirty="0">
                <a:solidFill>
                  <a:srgbClr val="CC0000"/>
                </a:solidFill>
                <a:latin typeface="Tahoma"/>
                <a:cs typeface="Tahoma"/>
              </a:rPr>
              <a:t>lk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57396" y="1790192"/>
            <a:ext cx="795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86000" y="5257800"/>
            <a:ext cx="1021549" cy="11096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4508500" y="2355850"/>
            <a:ext cx="3492500" cy="4044950"/>
            <a:chOff x="4508500" y="2355850"/>
            <a:chExt cx="3492500" cy="4044950"/>
          </a:xfrm>
        </p:grpSpPr>
        <p:sp>
          <p:nvSpPr>
            <p:cNvPr id="55" name="object 55"/>
            <p:cNvSpPr/>
            <p:nvPr/>
          </p:nvSpPr>
          <p:spPr>
            <a:xfrm>
              <a:off x="4514850" y="23622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0" y="1295400"/>
                  </a:moveTo>
                  <a:lnTo>
                    <a:pt x="1371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13021" y="2736976"/>
              <a:ext cx="1104265" cy="695960"/>
            </a:xfrm>
            <a:custGeom>
              <a:avLst/>
              <a:gdLst/>
              <a:ahLst/>
              <a:cxnLst/>
              <a:rect l="l" t="t" r="r" b="b"/>
              <a:pathLst>
                <a:path w="1104264" h="695960">
                  <a:moveTo>
                    <a:pt x="126365" y="502412"/>
                  </a:moveTo>
                  <a:lnTo>
                    <a:pt x="125349" y="495681"/>
                  </a:lnTo>
                  <a:lnTo>
                    <a:pt x="124460" y="488823"/>
                  </a:lnTo>
                  <a:lnTo>
                    <a:pt x="122288" y="483870"/>
                  </a:lnTo>
                  <a:lnTo>
                    <a:pt x="96012" y="458050"/>
                  </a:lnTo>
                  <a:lnTo>
                    <a:pt x="96012" y="507619"/>
                  </a:lnTo>
                  <a:lnTo>
                    <a:pt x="94869" y="511429"/>
                  </a:lnTo>
                  <a:lnTo>
                    <a:pt x="92710" y="514858"/>
                  </a:lnTo>
                  <a:lnTo>
                    <a:pt x="90424" y="518414"/>
                  </a:lnTo>
                  <a:lnTo>
                    <a:pt x="84582" y="523621"/>
                  </a:lnTo>
                  <a:lnTo>
                    <a:pt x="62230" y="539750"/>
                  </a:lnTo>
                  <a:lnTo>
                    <a:pt x="38100" y="506476"/>
                  </a:lnTo>
                  <a:lnTo>
                    <a:pt x="71501" y="484505"/>
                  </a:lnTo>
                  <a:lnTo>
                    <a:pt x="75946" y="483870"/>
                  </a:lnTo>
                  <a:lnTo>
                    <a:pt x="80518" y="484886"/>
                  </a:lnTo>
                  <a:lnTo>
                    <a:pt x="84963" y="485775"/>
                  </a:lnTo>
                  <a:lnTo>
                    <a:pt x="96012" y="507619"/>
                  </a:lnTo>
                  <a:lnTo>
                    <a:pt x="96012" y="458050"/>
                  </a:lnTo>
                  <a:lnTo>
                    <a:pt x="92710" y="456692"/>
                  </a:lnTo>
                  <a:lnTo>
                    <a:pt x="86131" y="455320"/>
                  </a:lnTo>
                  <a:lnTo>
                    <a:pt x="79730" y="454990"/>
                  </a:lnTo>
                  <a:lnTo>
                    <a:pt x="73507" y="455701"/>
                  </a:lnTo>
                  <a:lnTo>
                    <a:pt x="37973" y="476250"/>
                  </a:lnTo>
                  <a:lnTo>
                    <a:pt x="0" y="503809"/>
                  </a:lnTo>
                  <a:lnTo>
                    <a:pt x="85217" y="621157"/>
                  </a:lnTo>
                  <a:lnTo>
                    <a:pt x="108966" y="604012"/>
                  </a:lnTo>
                  <a:lnTo>
                    <a:pt x="76835" y="559689"/>
                  </a:lnTo>
                  <a:lnTo>
                    <a:pt x="92202" y="548513"/>
                  </a:lnTo>
                  <a:lnTo>
                    <a:pt x="99720" y="542874"/>
                  </a:lnTo>
                  <a:lnTo>
                    <a:pt x="103606" y="539750"/>
                  </a:lnTo>
                  <a:lnTo>
                    <a:pt x="106121" y="537743"/>
                  </a:lnTo>
                  <a:lnTo>
                    <a:pt x="125857" y="508762"/>
                  </a:lnTo>
                  <a:lnTo>
                    <a:pt x="126365" y="502412"/>
                  </a:lnTo>
                  <a:close/>
                </a:path>
                <a:path w="1104264" h="695960">
                  <a:moveTo>
                    <a:pt x="216408" y="527050"/>
                  </a:moveTo>
                  <a:lnTo>
                    <a:pt x="197231" y="500380"/>
                  </a:lnTo>
                  <a:lnTo>
                    <a:pt x="190182" y="490220"/>
                  </a:lnTo>
                  <a:lnTo>
                    <a:pt x="184683" y="482600"/>
                  </a:lnTo>
                  <a:lnTo>
                    <a:pt x="180759" y="474980"/>
                  </a:lnTo>
                  <a:lnTo>
                    <a:pt x="178435" y="469900"/>
                  </a:lnTo>
                  <a:lnTo>
                    <a:pt x="176403" y="464820"/>
                  </a:lnTo>
                  <a:lnTo>
                    <a:pt x="175895" y="461010"/>
                  </a:lnTo>
                  <a:lnTo>
                    <a:pt x="177368" y="454660"/>
                  </a:lnTo>
                  <a:lnTo>
                    <a:pt x="196088" y="444500"/>
                  </a:lnTo>
                  <a:lnTo>
                    <a:pt x="188849" y="420370"/>
                  </a:lnTo>
                  <a:lnTo>
                    <a:pt x="181991" y="420370"/>
                  </a:lnTo>
                  <a:lnTo>
                    <a:pt x="176022" y="422910"/>
                  </a:lnTo>
                  <a:lnTo>
                    <a:pt x="170942" y="426720"/>
                  </a:lnTo>
                  <a:lnTo>
                    <a:pt x="167386" y="429260"/>
                  </a:lnTo>
                  <a:lnTo>
                    <a:pt x="164719" y="433070"/>
                  </a:lnTo>
                  <a:lnTo>
                    <a:pt x="161671" y="440690"/>
                  </a:lnTo>
                  <a:lnTo>
                    <a:pt x="161366" y="444500"/>
                  </a:lnTo>
                  <a:lnTo>
                    <a:pt x="161264" y="448310"/>
                  </a:lnTo>
                  <a:lnTo>
                    <a:pt x="161798" y="454660"/>
                  </a:lnTo>
                  <a:lnTo>
                    <a:pt x="153035" y="443230"/>
                  </a:lnTo>
                  <a:lnTo>
                    <a:pt x="132080" y="458470"/>
                  </a:lnTo>
                  <a:lnTo>
                    <a:pt x="193802" y="542290"/>
                  </a:lnTo>
                  <a:lnTo>
                    <a:pt x="216408" y="527050"/>
                  </a:lnTo>
                  <a:close/>
                </a:path>
                <a:path w="1104264" h="695960">
                  <a:moveTo>
                    <a:pt x="315976" y="435610"/>
                  </a:moveTo>
                  <a:lnTo>
                    <a:pt x="315404" y="427990"/>
                  </a:lnTo>
                  <a:lnTo>
                    <a:pt x="313690" y="420370"/>
                  </a:lnTo>
                  <a:lnTo>
                    <a:pt x="288544" y="433070"/>
                  </a:lnTo>
                  <a:lnTo>
                    <a:pt x="290449" y="438150"/>
                  </a:lnTo>
                  <a:lnTo>
                    <a:pt x="290830" y="441960"/>
                  </a:lnTo>
                  <a:lnTo>
                    <a:pt x="288798" y="449580"/>
                  </a:lnTo>
                  <a:lnTo>
                    <a:pt x="286512" y="453390"/>
                  </a:lnTo>
                  <a:lnTo>
                    <a:pt x="277876" y="459740"/>
                  </a:lnTo>
                  <a:lnTo>
                    <a:pt x="272161" y="461010"/>
                  </a:lnTo>
                  <a:lnTo>
                    <a:pt x="259842" y="458470"/>
                  </a:lnTo>
                  <a:lnTo>
                    <a:pt x="254254" y="454660"/>
                  </a:lnTo>
                  <a:lnTo>
                    <a:pt x="249301" y="447040"/>
                  </a:lnTo>
                  <a:lnTo>
                    <a:pt x="268630" y="433070"/>
                  </a:lnTo>
                  <a:lnTo>
                    <a:pt x="305562" y="406400"/>
                  </a:lnTo>
                  <a:lnTo>
                    <a:pt x="297345" y="396240"/>
                  </a:lnTo>
                  <a:lnTo>
                    <a:pt x="296316" y="394970"/>
                  </a:lnTo>
                  <a:lnTo>
                    <a:pt x="286854" y="386080"/>
                  </a:lnTo>
                  <a:lnTo>
                    <a:pt x="277164" y="379730"/>
                  </a:lnTo>
                  <a:lnTo>
                    <a:pt x="273304" y="378256"/>
                  </a:lnTo>
                  <a:lnTo>
                    <a:pt x="273304" y="408940"/>
                  </a:lnTo>
                  <a:lnTo>
                    <a:pt x="239649" y="433070"/>
                  </a:lnTo>
                  <a:lnTo>
                    <a:pt x="235077" y="427990"/>
                  </a:lnTo>
                  <a:lnTo>
                    <a:pt x="233172" y="421640"/>
                  </a:lnTo>
                  <a:lnTo>
                    <a:pt x="234442" y="410210"/>
                  </a:lnTo>
                  <a:lnTo>
                    <a:pt x="237109" y="405130"/>
                  </a:lnTo>
                  <a:lnTo>
                    <a:pt x="246634" y="397510"/>
                  </a:lnTo>
                  <a:lnTo>
                    <a:pt x="251714" y="396240"/>
                  </a:lnTo>
                  <a:lnTo>
                    <a:pt x="263144" y="398780"/>
                  </a:lnTo>
                  <a:lnTo>
                    <a:pt x="268351" y="402590"/>
                  </a:lnTo>
                  <a:lnTo>
                    <a:pt x="273304" y="408940"/>
                  </a:lnTo>
                  <a:lnTo>
                    <a:pt x="273304" y="378256"/>
                  </a:lnTo>
                  <a:lnTo>
                    <a:pt x="267208" y="375920"/>
                  </a:lnTo>
                  <a:lnTo>
                    <a:pt x="257251" y="374650"/>
                  </a:lnTo>
                  <a:lnTo>
                    <a:pt x="247421" y="375920"/>
                  </a:lnTo>
                  <a:lnTo>
                    <a:pt x="214947" y="398780"/>
                  </a:lnTo>
                  <a:lnTo>
                    <a:pt x="208864" y="427990"/>
                  </a:lnTo>
                  <a:lnTo>
                    <a:pt x="211023" y="438150"/>
                  </a:lnTo>
                  <a:lnTo>
                    <a:pt x="235788" y="473710"/>
                  </a:lnTo>
                  <a:lnTo>
                    <a:pt x="262280" y="483870"/>
                  </a:lnTo>
                  <a:lnTo>
                    <a:pt x="273062" y="482600"/>
                  </a:lnTo>
                  <a:lnTo>
                    <a:pt x="306641" y="461010"/>
                  </a:lnTo>
                  <a:lnTo>
                    <a:pt x="315404" y="441960"/>
                  </a:lnTo>
                  <a:lnTo>
                    <a:pt x="315976" y="435610"/>
                  </a:lnTo>
                  <a:close/>
                </a:path>
                <a:path w="1104264" h="695960">
                  <a:moveTo>
                    <a:pt x="384124" y="312420"/>
                  </a:moveTo>
                  <a:lnTo>
                    <a:pt x="342900" y="255270"/>
                  </a:lnTo>
                  <a:lnTo>
                    <a:pt x="320421" y="271780"/>
                  </a:lnTo>
                  <a:lnTo>
                    <a:pt x="350088" y="312420"/>
                  </a:lnTo>
                  <a:lnTo>
                    <a:pt x="384124" y="312420"/>
                  </a:lnTo>
                  <a:close/>
                </a:path>
                <a:path w="1104264" h="695960">
                  <a:moveTo>
                    <a:pt x="402336" y="243840"/>
                  </a:moveTo>
                  <a:lnTo>
                    <a:pt x="387223" y="223520"/>
                  </a:lnTo>
                  <a:lnTo>
                    <a:pt x="364744" y="240030"/>
                  </a:lnTo>
                  <a:lnTo>
                    <a:pt x="379857" y="260350"/>
                  </a:lnTo>
                  <a:lnTo>
                    <a:pt x="402336" y="243840"/>
                  </a:lnTo>
                  <a:close/>
                </a:path>
                <a:path w="1104264" h="695960">
                  <a:moveTo>
                    <a:pt x="428117" y="373380"/>
                  </a:moveTo>
                  <a:lnTo>
                    <a:pt x="395122" y="327660"/>
                  </a:lnTo>
                  <a:lnTo>
                    <a:pt x="385038" y="313690"/>
                  </a:lnTo>
                  <a:lnTo>
                    <a:pt x="383857" y="313690"/>
                  </a:lnTo>
                  <a:lnTo>
                    <a:pt x="383857" y="369570"/>
                  </a:lnTo>
                  <a:lnTo>
                    <a:pt x="383844" y="372110"/>
                  </a:lnTo>
                  <a:lnTo>
                    <a:pt x="361823" y="392430"/>
                  </a:lnTo>
                  <a:lnTo>
                    <a:pt x="353949" y="388620"/>
                  </a:lnTo>
                  <a:lnTo>
                    <a:pt x="348488" y="387350"/>
                  </a:lnTo>
                  <a:lnTo>
                    <a:pt x="342519" y="381000"/>
                  </a:lnTo>
                  <a:lnTo>
                    <a:pt x="335915" y="372110"/>
                  </a:lnTo>
                  <a:lnTo>
                    <a:pt x="329692" y="363220"/>
                  </a:lnTo>
                  <a:lnTo>
                    <a:pt x="326898" y="355600"/>
                  </a:lnTo>
                  <a:lnTo>
                    <a:pt x="328041" y="341630"/>
                  </a:lnTo>
                  <a:lnTo>
                    <a:pt x="330962" y="336550"/>
                  </a:lnTo>
                  <a:lnTo>
                    <a:pt x="336296" y="332740"/>
                  </a:lnTo>
                  <a:lnTo>
                    <a:pt x="341757" y="328930"/>
                  </a:lnTo>
                  <a:lnTo>
                    <a:pt x="347853" y="327660"/>
                  </a:lnTo>
                  <a:lnTo>
                    <a:pt x="354457" y="330200"/>
                  </a:lnTo>
                  <a:lnTo>
                    <a:pt x="359473" y="331470"/>
                  </a:lnTo>
                  <a:lnTo>
                    <a:pt x="383628" y="364490"/>
                  </a:lnTo>
                  <a:lnTo>
                    <a:pt x="383857" y="369570"/>
                  </a:lnTo>
                  <a:lnTo>
                    <a:pt x="383857" y="313690"/>
                  </a:lnTo>
                  <a:lnTo>
                    <a:pt x="351028" y="313690"/>
                  </a:lnTo>
                  <a:lnTo>
                    <a:pt x="333260" y="313690"/>
                  </a:lnTo>
                  <a:lnTo>
                    <a:pt x="325247" y="316230"/>
                  </a:lnTo>
                  <a:lnTo>
                    <a:pt x="300355" y="350520"/>
                  </a:lnTo>
                  <a:lnTo>
                    <a:pt x="300418" y="359410"/>
                  </a:lnTo>
                  <a:lnTo>
                    <a:pt x="321868" y="400050"/>
                  </a:lnTo>
                  <a:lnTo>
                    <a:pt x="357619" y="416560"/>
                  </a:lnTo>
                  <a:lnTo>
                    <a:pt x="366331" y="416560"/>
                  </a:lnTo>
                  <a:lnTo>
                    <a:pt x="393827" y="394970"/>
                  </a:lnTo>
                  <a:lnTo>
                    <a:pt x="395287" y="392430"/>
                  </a:lnTo>
                  <a:lnTo>
                    <a:pt x="396748" y="389890"/>
                  </a:lnTo>
                  <a:lnTo>
                    <a:pt x="398272" y="382270"/>
                  </a:lnTo>
                  <a:lnTo>
                    <a:pt x="398145" y="375920"/>
                  </a:lnTo>
                  <a:lnTo>
                    <a:pt x="407289" y="387350"/>
                  </a:lnTo>
                  <a:lnTo>
                    <a:pt x="424319" y="375920"/>
                  </a:lnTo>
                  <a:lnTo>
                    <a:pt x="428117" y="373380"/>
                  </a:lnTo>
                  <a:close/>
                </a:path>
                <a:path w="1104264" h="695960">
                  <a:moveTo>
                    <a:pt x="472567" y="340360"/>
                  </a:moveTo>
                  <a:lnTo>
                    <a:pt x="410718" y="255270"/>
                  </a:lnTo>
                  <a:lnTo>
                    <a:pt x="388239" y="271780"/>
                  </a:lnTo>
                  <a:lnTo>
                    <a:pt x="450088" y="356870"/>
                  </a:lnTo>
                  <a:lnTo>
                    <a:pt x="472567" y="340360"/>
                  </a:lnTo>
                  <a:close/>
                </a:path>
                <a:path w="1104264" h="695960">
                  <a:moveTo>
                    <a:pt x="510540" y="614680"/>
                  </a:moveTo>
                  <a:lnTo>
                    <a:pt x="454634" y="537210"/>
                  </a:lnTo>
                  <a:lnTo>
                    <a:pt x="425323" y="496570"/>
                  </a:lnTo>
                  <a:lnTo>
                    <a:pt x="389763" y="523240"/>
                  </a:lnTo>
                  <a:lnTo>
                    <a:pt x="426847" y="618490"/>
                  </a:lnTo>
                  <a:lnTo>
                    <a:pt x="389432" y="588010"/>
                  </a:lnTo>
                  <a:lnTo>
                    <a:pt x="347345" y="553720"/>
                  </a:lnTo>
                  <a:lnTo>
                    <a:pt x="311912" y="579120"/>
                  </a:lnTo>
                  <a:lnTo>
                    <a:pt x="397129" y="695960"/>
                  </a:lnTo>
                  <a:lnTo>
                    <a:pt x="419227" y="680720"/>
                  </a:lnTo>
                  <a:lnTo>
                    <a:pt x="352044" y="588010"/>
                  </a:lnTo>
                  <a:lnTo>
                    <a:pt x="442468" y="664210"/>
                  </a:lnTo>
                  <a:lnTo>
                    <a:pt x="465201" y="647700"/>
                  </a:lnTo>
                  <a:lnTo>
                    <a:pt x="453605" y="618490"/>
                  </a:lnTo>
                  <a:lnTo>
                    <a:pt x="421386" y="537210"/>
                  </a:lnTo>
                  <a:lnTo>
                    <a:pt x="488569" y="629920"/>
                  </a:lnTo>
                  <a:lnTo>
                    <a:pt x="510540" y="614680"/>
                  </a:lnTo>
                  <a:close/>
                </a:path>
                <a:path w="1104264" h="695960">
                  <a:moveTo>
                    <a:pt x="554799" y="265430"/>
                  </a:moveTo>
                  <a:lnTo>
                    <a:pt x="554647" y="257810"/>
                  </a:lnTo>
                  <a:lnTo>
                    <a:pt x="553046" y="248920"/>
                  </a:lnTo>
                  <a:lnTo>
                    <a:pt x="550037" y="240030"/>
                  </a:lnTo>
                  <a:lnTo>
                    <a:pt x="525145" y="252730"/>
                  </a:lnTo>
                  <a:lnTo>
                    <a:pt x="528320" y="259080"/>
                  </a:lnTo>
                  <a:lnTo>
                    <a:pt x="529463" y="265430"/>
                  </a:lnTo>
                  <a:lnTo>
                    <a:pt x="528447" y="269240"/>
                  </a:lnTo>
                  <a:lnTo>
                    <a:pt x="527558" y="273050"/>
                  </a:lnTo>
                  <a:lnTo>
                    <a:pt x="524891" y="276860"/>
                  </a:lnTo>
                  <a:lnTo>
                    <a:pt x="514985" y="284480"/>
                  </a:lnTo>
                  <a:lnTo>
                    <a:pt x="508889" y="285750"/>
                  </a:lnTo>
                  <a:lnTo>
                    <a:pt x="502412" y="284480"/>
                  </a:lnTo>
                  <a:lnTo>
                    <a:pt x="472186" y="250190"/>
                  </a:lnTo>
                  <a:lnTo>
                    <a:pt x="473202" y="237490"/>
                  </a:lnTo>
                  <a:lnTo>
                    <a:pt x="476377" y="232410"/>
                  </a:lnTo>
                  <a:lnTo>
                    <a:pt x="486156" y="224790"/>
                  </a:lnTo>
                  <a:lnTo>
                    <a:pt x="490347" y="223520"/>
                  </a:lnTo>
                  <a:lnTo>
                    <a:pt x="498983" y="223520"/>
                  </a:lnTo>
                  <a:lnTo>
                    <a:pt x="503047" y="226060"/>
                  </a:lnTo>
                  <a:lnTo>
                    <a:pt x="506984" y="229870"/>
                  </a:lnTo>
                  <a:lnTo>
                    <a:pt x="513016" y="223520"/>
                  </a:lnTo>
                  <a:lnTo>
                    <a:pt x="526288" y="209550"/>
                  </a:lnTo>
                  <a:lnTo>
                    <a:pt x="512318" y="201930"/>
                  </a:lnTo>
                  <a:lnTo>
                    <a:pt x="505320" y="199390"/>
                  </a:lnTo>
                  <a:lnTo>
                    <a:pt x="491197" y="199390"/>
                  </a:lnTo>
                  <a:lnTo>
                    <a:pt x="453859" y="226060"/>
                  </a:lnTo>
                  <a:lnTo>
                    <a:pt x="446963" y="254000"/>
                  </a:lnTo>
                  <a:lnTo>
                    <a:pt x="449033" y="264160"/>
                  </a:lnTo>
                  <a:lnTo>
                    <a:pt x="476110" y="300990"/>
                  </a:lnTo>
                  <a:lnTo>
                    <a:pt x="494665" y="309880"/>
                  </a:lnTo>
                  <a:lnTo>
                    <a:pt x="504405" y="309880"/>
                  </a:lnTo>
                  <a:lnTo>
                    <a:pt x="540321" y="293370"/>
                  </a:lnTo>
                  <a:lnTo>
                    <a:pt x="547090" y="285750"/>
                  </a:lnTo>
                  <a:lnTo>
                    <a:pt x="550608" y="280670"/>
                  </a:lnTo>
                  <a:lnTo>
                    <a:pt x="553466" y="273050"/>
                  </a:lnTo>
                  <a:lnTo>
                    <a:pt x="554799" y="265430"/>
                  </a:lnTo>
                  <a:close/>
                </a:path>
                <a:path w="1104264" h="695960">
                  <a:moveTo>
                    <a:pt x="593471" y="105410"/>
                  </a:moveTo>
                  <a:lnTo>
                    <a:pt x="578358" y="83820"/>
                  </a:lnTo>
                  <a:lnTo>
                    <a:pt x="555879" y="100330"/>
                  </a:lnTo>
                  <a:lnTo>
                    <a:pt x="570992" y="121920"/>
                  </a:lnTo>
                  <a:lnTo>
                    <a:pt x="593471" y="105410"/>
                  </a:lnTo>
                  <a:close/>
                </a:path>
                <a:path w="1104264" h="695960">
                  <a:moveTo>
                    <a:pt x="596988" y="524510"/>
                  </a:moveTo>
                  <a:lnTo>
                    <a:pt x="595350" y="514350"/>
                  </a:lnTo>
                  <a:lnTo>
                    <a:pt x="591604" y="504190"/>
                  </a:lnTo>
                  <a:lnTo>
                    <a:pt x="586447" y="495300"/>
                  </a:lnTo>
                  <a:lnTo>
                    <a:pt x="585724" y="494030"/>
                  </a:lnTo>
                  <a:lnTo>
                    <a:pt x="578294" y="485140"/>
                  </a:lnTo>
                  <a:lnTo>
                    <a:pt x="570738" y="479425"/>
                  </a:lnTo>
                  <a:lnTo>
                    <a:pt x="570738" y="535940"/>
                  </a:lnTo>
                  <a:lnTo>
                    <a:pt x="570103" y="542290"/>
                  </a:lnTo>
                  <a:lnTo>
                    <a:pt x="566801" y="548640"/>
                  </a:lnTo>
                  <a:lnTo>
                    <a:pt x="555117" y="556260"/>
                  </a:lnTo>
                  <a:lnTo>
                    <a:pt x="548513" y="558800"/>
                  </a:lnTo>
                  <a:lnTo>
                    <a:pt x="541274" y="556260"/>
                  </a:lnTo>
                  <a:lnTo>
                    <a:pt x="533908" y="554990"/>
                  </a:lnTo>
                  <a:lnTo>
                    <a:pt x="513143" y="523240"/>
                  </a:lnTo>
                  <a:lnTo>
                    <a:pt x="513207" y="516890"/>
                  </a:lnTo>
                  <a:lnTo>
                    <a:pt x="513842" y="510540"/>
                  </a:lnTo>
                  <a:lnTo>
                    <a:pt x="517144" y="504190"/>
                  </a:lnTo>
                  <a:lnTo>
                    <a:pt x="528828" y="496570"/>
                  </a:lnTo>
                  <a:lnTo>
                    <a:pt x="535432" y="495300"/>
                  </a:lnTo>
                  <a:lnTo>
                    <a:pt x="549910" y="497840"/>
                  </a:lnTo>
                  <a:lnTo>
                    <a:pt x="570738" y="535940"/>
                  </a:lnTo>
                  <a:lnTo>
                    <a:pt x="570738" y="479425"/>
                  </a:lnTo>
                  <a:lnTo>
                    <a:pt x="569912" y="478790"/>
                  </a:lnTo>
                  <a:lnTo>
                    <a:pt x="560578" y="474980"/>
                  </a:lnTo>
                  <a:lnTo>
                    <a:pt x="550291" y="471170"/>
                  </a:lnTo>
                  <a:lnTo>
                    <a:pt x="539737" y="471170"/>
                  </a:lnTo>
                  <a:lnTo>
                    <a:pt x="503758" y="486410"/>
                  </a:lnTo>
                  <a:lnTo>
                    <a:pt x="486384" y="524510"/>
                  </a:lnTo>
                  <a:lnTo>
                    <a:pt x="486918" y="530860"/>
                  </a:lnTo>
                  <a:lnTo>
                    <a:pt x="508444" y="570230"/>
                  </a:lnTo>
                  <a:lnTo>
                    <a:pt x="541058" y="582930"/>
                  </a:lnTo>
                  <a:lnTo>
                    <a:pt x="555193" y="580390"/>
                  </a:lnTo>
                  <a:lnTo>
                    <a:pt x="586498" y="558800"/>
                  </a:lnTo>
                  <a:lnTo>
                    <a:pt x="589305" y="554990"/>
                  </a:lnTo>
                  <a:lnTo>
                    <a:pt x="593902" y="546100"/>
                  </a:lnTo>
                  <a:lnTo>
                    <a:pt x="596519" y="535940"/>
                  </a:lnTo>
                  <a:lnTo>
                    <a:pt x="596988" y="524510"/>
                  </a:lnTo>
                  <a:close/>
                </a:path>
                <a:path w="1104264" h="695960">
                  <a:moveTo>
                    <a:pt x="626745" y="226060"/>
                  </a:moveTo>
                  <a:lnTo>
                    <a:pt x="621868" y="220980"/>
                  </a:lnTo>
                  <a:lnTo>
                    <a:pt x="612140" y="210820"/>
                  </a:lnTo>
                  <a:lnTo>
                    <a:pt x="609219" y="214630"/>
                  </a:lnTo>
                  <a:lnTo>
                    <a:pt x="606679" y="217170"/>
                  </a:lnTo>
                  <a:lnTo>
                    <a:pt x="603123" y="219710"/>
                  </a:lnTo>
                  <a:lnTo>
                    <a:pt x="601599" y="220980"/>
                  </a:lnTo>
                  <a:lnTo>
                    <a:pt x="598424" y="220980"/>
                  </a:lnTo>
                  <a:lnTo>
                    <a:pt x="597027" y="219710"/>
                  </a:lnTo>
                  <a:lnTo>
                    <a:pt x="594741" y="218440"/>
                  </a:lnTo>
                  <a:lnTo>
                    <a:pt x="591693" y="214630"/>
                  </a:lnTo>
                  <a:lnTo>
                    <a:pt x="573519" y="189230"/>
                  </a:lnTo>
                  <a:lnTo>
                    <a:pt x="561721" y="172720"/>
                  </a:lnTo>
                  <a:lnTo>
                    <a:pt x="577088" y="161290"/>
                  </a:lnTo>
                  <a:lnTo>
                    <a:pt x="572452" y="154940"/>
                  </a:lnTo>
                  <a:lnTo>
                    <a:pt x="564134" y="143510"/>
                  </a:lnTo>
                  <a:lnTo>
                    <a:pt x="548767" y="154940"/>
                  </a:lnTo>
                  <a:lnTo>
                    <a:pt x="526923" y="125730"/>
                  </a:lnTo>
                  <a:lnTo>
                    <a:pt x="513842" y="154940"/>
                  </a:lnTo>
                  <a:lnTo>
                    <a:pt x="526161" y="171450"/>
                  </a:lnTo>
                  <a:lnTo>
                    <a:pt x="515874" y="179070"/>
                  </a:lnTo>
                  <a:lnTo>
                    <a:pt x="528828" y="196850"/>
                  </a:lnTo>
                  <a:lnTo>
                    <a:pt x="539242" y="189230"/>
                  </a:lnTo>
                  <a:lnTo>
                    <a:pt x="566166" y="226060"/>
                  </a:lnTo>
                  <a:lnTo>
                    <a:pt x="571881" y="234950"/>
                  </a:lnTo>
                  <a:lnTo>
                    <a:pt x="575945" y="240030"/>
                  </a:lnTo>
                  <a:lnTo>
                    <a:pt x="578358" y="242570"/>
                  </a:lnTo>
                  <a:lnTo>
                    <a:pt x="581660" y="245110"/>
                  </a:lnTo>
                  <a:lnTo>
                    <a:pt x="584835" y="247650"/>
                  </a:lnTo>
                  <a:lnTo>
                    <a:pt x="590931" y="248920"/>
                  </a:lnTo>
                  <a:lnTo>
                    <a:pt x="598932" y="248920"/>
                  </a:lnTo>
                  <a:lnTo>
                    <a:pt x="623062" y="232410"/>
                  </a:lnTo>
                  <a:lnTo>
                    <a:pt x="626745" y="226060"/>
                  </a:lnTo>
                  <a:close/>
                </a:path>
                <a:path w="1104264" h="695960">
                  <a:moveTo>
                    <a:pt x="663702" y="201930"/>
                  </a:moveTo>
                  <a:lnTo>
                    <a:pt x="601853" y="116840"/>
                  </a:lnTo>
                  <a:lnTo>
                    <a:pt x="579374" y="133350"/>
                  </a:lnTo>
                  <a:lnTo>
                    <a:pt x="641096" y="218440"/>
                  </a:lnTo>
                  <a:lnTo>
                    <a:pt x="663702" y="201930"/>
                  </a:lnTo>
                  <a:close/>
                </a:path>
                <a:path w="1104264" h="695960">
                  <a:moveTo>
                    <a:pt x="668477" y="407670"/>
                  </a:moveTo>
                  <a:lnTo>
                    <a:pt x="626745" y="350520"/>
                  </a:lnTo>
                  <a:lnTo>
                    <a:pt x="604266" y="367030"/>
                  </a:lnTo>
                  <a:lnTo>
                    <a:pt x="634060" y="407670"/>
                  </a:lnTo>
                  <a:lnTo>
                    <a:pt x="668477" y="407670"/>
                  </a:lnTo>
                  <a:close/>
                </a:path>
                <a:path w="1104264" h="695960">
                  <a:moveTo>
                    <a:pt x="712089" y="467360"/>
                  </a:moveTo>
                  <a:lnTo>
                    <a:pt x="679615" y="422910"/>
                  </a:lnTo>
                  <a:lnTo>
                    <a:pt x="669417" y="408940"/>
                  </a:lnTo>
                  <a:lnTo>
                    <a:pt x="667816" y="408940"/>
                  </a:lnTo>
                  <a:lnTo>
                    <a:pt x="667816" y="464820"/>
                  </a:lnTo>
                  <a:lnTo>
                    <a:pt x="667791" y="467360"/>
                  </a:lnTo>
                  <a:lnTo>
                    <a:pt x="667385" y="472440"/>
                  </a:lnTo>
                  <a:lnTo>
                    <a:pt x="664591" y="477520"/>
                  </a:lnTo>
                  <a:lnTo>
                    <a:pt x="659384" y="481330"/>
                  </a:lnTo>
                  <a:lnTo>
                    <a:pt x="652907" y="486410"/>
                  </a:lnTo>
                  <a:lnTo>
                    <a:pt x="645668" y="487680"/>
                  </a:lnTo>
                  <a:lnTo>
                    <a:pt x="637794" y="483870"/>
                  </a:lnTo>
                  <a:lnTo>
                    <a:pt x="632333" y="481330"/>
                  </a:lnTo>
                  <a:lnTo>
                    <a:pt x="626364" y="476250"/>
                  </a:lnTo>
                  <a:lnTo>
                    <a:pt x="619760" y="467360"/>
                  </a:lnTo>
                  <a:lnTo>
                    <a:pt x="613664" y="458470"/>
                  </a:lnTo>
                  <a:lnTo>
                    <a:pt x="610870" y="450850"/>
                  </a:lnTo>
                  <a:lnTo>
                    <a:pt x="611886" y="436880"/>
                  </a:lnTo>
                  <a:lnTo>
                    <a:pt x="614807" y="431800"/>
                  </a:lnTo>
                  <a:lnTo>
                    <a:pt x="620141" y="427990"/>
                  </a:lnTo>
                  <a:lnTo>
                    <a:pt x="625602" y="424180"/>
                  </a:lnTo>
                  <a:lnTo>
                    <a:pt x="631698" y="422910"/>
                  </a:lnTo>
                  <a:lnTo>
                    <a:pt x="638302" y="424180"/>
                  </a:lnTo>
                  <a:lnTo>
                    <a:pt x="665962" y="454660"/>
                  </a:lnTo>
                  <a:lnTo>
                    <a:pt x="667816" y="464820"/>
                  </a:lnTo>
                  <a:lnTo>
                    <a:pt x="667816" y="408940"/>
                  </a:lnTo>
                  <a:lnTo>
                    <a:pt x="635000" y="408940"/>
                  </a:lnTo>
                  <a:lnTo>
                    <a:pt x="617169" y="408940"/>
                  </a:lnTo>
                  <a:lnTo>
                    <a:pt x="609155" y="411480"/>
                  </a:lnTo>
                  <a:lnTo>
                    <a:pt x="584200" y="444500"/>
                  </a:lnTo>
                  <a:lnTo>
                    <a:pt x="584263" y="454660"/>
                  </a:lnTo>
                  <a:lnTo>
                    <a:pt x="605790" y="495300"/>
                  </a:lnTo>
                  <a:lnTo>
                    <a:pt x="641515" y="511810"/>
                  </a:lnTo>
                  <a:lnTo>
                    <a:pt x="650201" y="511810"/>
                  </a:lnTo>
                  <a:lnTo>
                    <a:pt x="677672" y="490220"/>
                  </a:lnTo>
                  <a:lnTo>
                    <a:pt x="679132" y="487680"/>
                  </a:lnTo>
                  <a:lnTo>
                    <a:pt x="680593" y="485140"/>
                  </a:lnTo>
                  <a:lnTo>
                    <a:pt x="682117" y="477520"/>
                  </a:lnTo>
                  <a:lnTo>
                    <a:pt x="682117" y="469900"/>
                  </a:lnTo>
                  <a:lnTo>
                    <a:pt x="691134" y="482600"/>
                  </a:lnTo>
                  <a:lnTo>
                    <a:pt x="708596" y="469900"/>
                  </a:lnTo>
                  <a:lnTo>
                    <a:pt x="712089" y="467360"/>
                  </a:lnTo>
                  <a:close/>
                </a:path>
                <a:path w="1104264" h="695960">
                  <a:moveTo>
                    <a:pt x="730377" y="153670"/>
                  </a:moveTo>
                  <a:lnTo>
                    <a:pt x="725233" y="133350"/>
                  </a:lnTo>
                  <a:lnTo>
                    <a:pt x="702437" y="43180"/>
                  </a:lnTo>
                  <a:lnTo>
                    <a:pt x="679323" y="59690"/>
                  </a:lnTo>
                  <a:lnTo>
                    <a:pt x="694563" y="115570"/>
                  </a:lnTo>
                  <a:lnTo>
                    <a:pt x="695579" y="118110"/>
                  </a:lnTo>
                  <a:lnTo>
                    <a:pt x="696468" y="121920"/>
                  </a:lnTo>
                  <a:lnTo>
                    <a:pt x="697992" y="125730"/>
                  </a:lnTo>
                  <a:lnTo>
                    <a:pt x="699008" y="129540"/>
                  </a:lnTo>
                  <a:lnTo>
                    <a:pt x="700405" y="133350"/>
                  </a:lnTo>
                  <a:lnTo>
                    <a:pt x="685292" y="121920"/>
                  </a:lnTo>
                  <a:lnTo>
                    <a:pt x="637667" y="90170"/>
                  </a:lnTo>
                  <a:lnTo>
                    <a:pt x="614045" y="107950"/>
                  </a:lnTo>
                  <a:lnTo>
                    <a:pt x="710184" y="167640"/>
                  </a:lnTo>
                  <a:lnTo>
                    <a:pt x="730377" y="153670"/>
                  </a:lnTo>
                  <a:close/>
                </a:path>
                <a:path w="1104264" h="695960">
                  <a:moveTo>
                    <a:pt x="790956" y="391160"/>
                  </a:moveTo>
                  <a:lnTo>
                    <a:pt x="790384" y="384810"/>
                  </a:lnTo>
                  <a:lnTo>
                    <a:pt x="788670" y="377190"/>
                  </a:lnTo>
                  <a:lnTo>
                    <a:pt x="763524" y="388620"/>
                  </a:lnTo>
                  <a:lnTo>
                    <a:pt x="765429" y="393700"/>
                  </a:lnTo>
                  <a:lnTo>
                    <a:pt x="765810" y="398780"/>
                  </a:lnTo>
                  <a:lnTo>
                    <a:pt x="763778" y="406400"/>
                  </a:lnTo>
                  <a:lnTo>
                    <a:pt x="761492" y="408940"/>
                  </a:lnTo>
                  <a:lnTo>
                    <a:pt x="752856" y="415290"/>
                  </a:lnTo>
                  <a:lnTo>
                    <a:pt x="747141" y="416560"/>
                  </a:lnTo>
                  <a:lnTo>
                    <a:pt x="734822" y="414020"/>
                  </a:lnTo>
                  <a:lnTo>
                    <a:pt x="729234" y="410210"/>
                  </a:lnTo>
                  <a:lnTo>
                    <a:pt x="724281" y="403860"/>
                  </a:lnTo>
                  <a:lnTo>
                    <a:pt x="743610" y="389890"/>
                  </a:lnTo>
                  <a:lnTo>
                    <a:pt x="780542" y="363220"/>
                  </a:lnTo>
                  <a:lnTo>
                    <a:pt x="772325" y="353060"/>
                  </a:lnTo>
                  <a:lnTo>
                    <a:pt x="771296" y="351790"/>
                  </a:lnTo>
                  <a:lnTo>
                    <a:pt x="761834" y="341630"/>
                  </a:lnTo>
                  <a:lnTo>
                    <a:pt x="752144" y="335280"/>
                  </a:lnTo>
                  <a:lnTo>
                    <a:pt x="748284" y="334302"/>
                  </a:lnTo>
                  <a:lnTo>
                    <a:pt x="748284" y="365760"/>
                  </a:lnTo>
                  <a:lnTo>
                    <a:pt x="714629" y="389890"/>
                  </a:lnTo>
                  <a:lnTo>
                    <a:pt x="710057" y="383540"/>
                  </a:lnTo>
                  <a:lnTo>
                    <a:pt x="708152" y="377190"/>
                  </a:lnTo>
                  <a:lnTo>
                    <a:pt x="709422" y="365760"/>
                  </a:lnTo>
                  <a:lnTo>
                    <a:pt x="712089" y="360680"/>
                  </a:lnTo>
                  <a:lnTo>
                    <a:pt x="721614" y="354330"/>
                  </a:lnTo>
                  <a:lnTo>
                    <a:pt x="726821" y="353060"/>
                  </a:lnTo>
                  <a:lnTo>
                    <a:pt x="738124" y="355600"/>
                  </a:lnTo>
                  <a:lnTo>
                    <a:pt x="743331" y="359410"/>
                  </a:lnTo>
                  <a:lnTo>
                    <a:pt x="748284" y="365760"/>
                  </a:lnTo>
                  <a:lnTo>
                    <a:pt x="748284" y="334302"/>
                  </a:lnTo>
                  <a:lnTo>
                    <a:pt x="742188" y="332740"/>
                  </a:lnTo>
                  <a:lnTo>
                    <a:pt x="732231" y="331470"/>
                  </a:lnTo>
                  <a:lnTo>
                    <a:pt x="722401" y="332740"/>
                  </a:lnTo>
                  <a:lnTo>
                    <a:pt x="689927" y="355600"/>
                  </a:lnTo>
                  <a:lnTo>
                    <a:pt x="683844" y="383540"/>
                  </a:lnTo>
                  <a:lnTo>
                    <a:pt x="686003" y="393700"/>
                  </a:lnTo>
                  <a:lnTo>
                    <a:pt x="710768" y="429260"/>
                  </a:lnTo>
                  <a:lnTo>
                    <a:pt x="737260" y="439420"/>
                  </a:lnTo>
                  <a:lnTo>
                    <a:pt x="748042" y="439420"/>
                  </a:lnTo>
                  <a:lnTo>
                    <a:pt x="758939" y="435610"/>
                  </a:lnTo>
                  <a:lnTo>
                    <a:pt x="770001" y="429260"/>
                  </a:lnTo>
                  <a:lnTo>
                    <a:pt x="776376" y="422910"/>
                  </a:lnTo>
                  <a:lnTo>
                    <a:pt x="781621" y="417830"/>
                  </a:lnTo>
                  <a:lnTo>
                    <a:pt x="782434" y="416560"/>
                  </a:lnTo>
                  <a:lnTo>
                    <a:pt x="785710" y="411480"/>
                  </a:lnTo>
                  <a:lnTo>
                    <a:pt x="788670" y="405130"/>
                  </a:lnTo>
                  <a:lnTo>
                    <a:pt x="790384" y="398780"/>
                  </a:lnTo>
                  <a:lnTo>
                    <a:pt x="790956" y="391160"/>
                  </a:lnTo>
                  <a:close/>
                </a:path>
                <a:path w="1104264" h="695960">
                  <a:moveTo>
                    <a:pt x="823087" y="240030"/>
                  </a:moveTo>
                  <a:lnTo>
                    <a:pt x="807974" y="218440"/>
                  </a:lnTo>
                  <a:lnTo>
                    <a:pt x="785495" y="234950"/>
                  </a:lnTo>
                  <a:lnTo>
                    <a:pt x="800608" y="256540"/>
                  </a:lnTo>
                  <a:lnTo>
                    <a:pt x="823087" y="240030"/>
                  </a:lnTo>
                  <a:close/>
                </a:path>
                <a:path w="1104264" h="695960">
                  <a:moveTo>
                    <a:pt x="831342" y="60960"/>
                  </a:moveTo>
                  <a:lnTo>
                    <a:pt x="830770" y="53340"/>
                  </a:lnTo>
                  <a:lnTo>
                    <a:pt x="829056" y="45720"/>
                  </a:lnTo>
                  <a:lnTo>
                    <a:pt x="803910" y="58420"/>
                  </a:lnTo>
                  <a:lnTo>
                    <a:pt x="805815" y="63500"/>
                  </a:lnTo>
                  <a:lnTo>
                    <a:pt x="806196" y="68580"/>
                  </a:lnTo>
                  <a:lnTo>
                    <a:pt x="804164" y="74930"/>
                  </a:lnTo>
                  <a:lnTo>
                    <a:pt x="801878" y="78740"/>
                  </a:lnTo>
                  <a:lnTo>
                    <a:pt x="793242" y="85090"/>
                  </a:lnTo>
                  <a:lnTo>
                    <a:pt x="787527" y="86360"/>
                  </a:lnTo>
                  <a:lnTo>
                    <a:pt x="775208" y="83820"/>
                  </a:lnTo>
                  <a:lnTo>
                    <a:pt x="769620" y="80010"/>
                  </a:lnTo>
                  <a:lnTo>
                    <a:pt x="764667" y="73660"/>
                  </a:lnTo>
                  <a:lnTo>
                    <a:pt x="783412" y="59690"/>
                  </a:lnTo>
                  <a:lnTo>
                    <a:pt x="820928" y="31750"/>
                  </a:lnTo>
                  <a:lnTo>
                    <a:pt x="813727" y="22860"/>
                  </a:lnTo>
                  <a:lnTo>
                    <a:pt x="811682" y="20320"/>
                  </a:lnTo>
                  <a:lnTo>
                    <a:pt x="802220" y="11430"/>
                  </a:lnTo>
                  <a:lnTo>
                    <a:pt x="792530" y="5080"/>
                  </a:lnTo>
                  <a:lnTo>
                    <a:pt x="788670" y="3606"/>
                  </a:lnTo>
                  <a:lnTo>
                    <a:pt x="788670" y="34290"/>
                  </a:lnTo>
                  <a:lnTo>
                    <a:pt x="755015" y="59690"/>
                  </a:lnTo>
                  <a:lnTo>
                    <a:pt x="750443" y="53340"/>
                  </a:lnTo>
                  <a:lnTo>
                    <a:pt x="748538" y="46990"/>
                  </a:lnTo>
                  <a:lnTo>
                    <a:pt x="749808" y="35560"/>
                  </a:lnTo>
                  <a:lnTo>
                    <a:pt x="752475" y="30480"/>
                  </a:lnTo>
                  <a:lnTo>
                    <a:pt x="762000" y="24130"/>
                  </a:lnTo>
                  <a:lnTo>
                    <a:pt x="767080" y="22860"/>
                  </a:lnTo>
                  <a:lnTo>
                    <a:pt x="772795" y="24130"/>
                  </a:lnTo>
                  <a:lnTo>
                    <a:pt x="778510" y="24130"/>
                  </a:lnTo>
                  <a:lnTo>
                    <a:pt x="783717" y="27940"/>
                  </a:lnTo>
                  <a:lnTo>
                    <a:pt x="788670" y="34290"/>
                  </a:lnTo>
                  <a:lnTo>
                    <a:pt x="788670" y="3606"/>
                  </a:lnTo>
                  <a:lnTo>
                    <a:pt x="782574" y="1270"/>
                  </a:lnTo>
                  <a:lnTo>
                    <a:pt x="772617" y="0"/>
                  </a:lnTo>
                  <a:lnTo>
                    <a:pt x="762787" y="1270"/>
                  </a:lnTo>
                  <a:lnTo>
                    <a:pt x="730313" y="25400"/>
                  </a:lnTo>
                  <a:lnTo>
                    <a:pt x="724230" y="53340"/>
                  </a:lnTo>
                  <a:lnTo>
                    <a:pt x="726389" y="63500"/>
                  </a:lnTo>
                  <a:lnTo>
                    <a:pt x="751154" y="99060"/>
                  </a:lnTo>
                  <a:lnTo>
                    <a:pt x="777646" y="109220"/>
                  </a:lnTo>
                  <a:lnTo>
                    <a:pt x="788428" y="107950"/>
                  </a:lnTo>
                  <a:lnTo>
                    <a:pt x="822007" y="86360"/>
                  </a:lnTo>
                  <a:lnTo>
                    <a:pt x="830770" y="67310"/>
                  </a:lnTo>
                  <a:lnTo>
                    <a:pt x="831342" y="60960"/>
                  </a:lnTo>
                  <a:close/>
                </a:path>
                <a:path w="1104264" h="695960">
                  <a:moveTo>
                    <a:pt x="847598" y="369570"/>
                  </a:moveTo>
                  <a:lnTo>
                    <a:pt x="762381" y="251460"/>
                  </a:lnTo>
                  <a:lnTo>
                    <a:pt x="739902" y="267970"/>
                  </a:lnTo>
                  <a:lnTo>
                    <a:pt x="825119" y="386080"/>
                  </a:lnTo>
                  <a:lnTo>
                    <a:pt x="847598" y="369570"/>
                  </a:lnTo>
                  <a:close/>
                </a:path>
                <a:path w="1104264" h="695960">
                  <a:moveTo>
                    <a:pt x="893318" y="336550"/>
                  </a:moveTo>
                  <a:lnTo>
                    <a:pt x="831469" y="251460"/>
                  </a:lnTo>
                  <a:lnTo>
                    <a:pt x="808990" y="267970"/>
                  </a:lnTo>
                  <a:lnTo>
                    <a:pt x="870839" y="353060"/>
                  </a:lnTo>
                  <a:lnTo>
                    <a:pt x="893318" y="336550"/>
                  </a:lnTo>
                  <a:close/>
                </a:path>
                <a:path w="1104264" h="695960">
                  <a:moveTo>
                    <a:pt x="993775" y="262890"/>
                  </a:moveTo>
                  <a:lnTo>
                    <a:pt x="959040" y="215900"/>
                  </a:lnTo>
                  <a:lnTo>
                    <a:pt x="955294" y="210820"/>
                  </a:lnTo>
                  <a:lnTo>
                    <a:pt x="950595" y="203200"/>
                  </a:lnTo>
                  <a:lnTo>
                    <a:pt x="946531" y="199390"/>
                  </a:lnTo>
                  <a:lnTo>
                    <a:pt x="939673" y="193040"/>
                  </a:lnTo>
                  <a:lnTo>
                    <a:pt x="935990" y="190500"/>
                  </a:lnTo>
                  <a:lnTo>
                    <a:pt x="931799" y="190500"/>
                  </a:lnTo>
                  <a:lnTo>
                    <a:pt x="927735" y="187960"/>
                  </a:lnTo>
                  <a:lnTo>
                    <a:pt x="922909" y="187960"/>
                  </a:lnTo>
                  <a:lnTo>
                    <a:pt x="912114" y="190500"/>
                  </a:lnTo>
                  <a:lnTo>
                    <a:pt x="885748" y="220980"/>
                  </a:lnTo>
                  <a:lnTo>
                    <a:pt x="884428" y="231140"/>
                  </a:lnTo>
                  <a:lnTo>
                    <a:pt x="875411" y="219710"/>
                  </a:lnTo>
                  <a:lnTo>
                    <a:pt x="854456" y="234950"/>
                  </a:lnTo>
                  <a:lnTo>
                    <a:pt x="916178" y="320040"/>
                  </a:lnTo>
                  <a:lnTo>
                    <a:pt x="938784" y="303530"/>
                  </a:lnTo>
                  <a:lnTo>
                    <a:pt x="910717" y="264160"/>
                  </a:lnTo>
                  <a:lnTo>
                    <a:pt x="903859" y="255270"/>
                  </a:lnTo>
                  <a:lnTo>
                    <a:pt x="899668" y="247650"/>
                  </a:lnTo>
                  <a:lnTo>
                    <a:pt x="896874" y="240030"/>
                  </a:lnTo>
                  <a:lnTo>
                    <a:pt x="896874" y="234950"/>
                  </a:lnTo>
                  <a:lnTo>
                    <a:pt x="898525" y="231140"/>
                  </a:lnTo>
                  <a:lnTo>
                    <a:pt x="900049" y="226060"/>
                  </a:lnTo>
                  <a:lnTo>
                    <a:pt x="902716" y="222250"/>
                  </a:lnTo>
                  <a:lnTo>
                    <a:pt x="906653" y="219710"/>
                  </a:lnTo>
                  <a:lnTo>
                    <a:pt x="909701" y="217170"/>
                  </a:lnTo>
                  <a:lnTo>
                    <a:pt x="912876" y="215900"/>
                  </a:lnTo>
                  <a:lnTo>
                    <a:pt x="919353" y="215900"/>
                  </a:lnTo>
                  <a:lnTo>
                    <a:pt x="922401" y="217170"/>
                  </a:lnTo>
                  <a:lnTo>
                    <a:pt x="925322" y="219710"/>
                  </a:lnTo>
                  <a:lnTo>
                    <a:pt x="928243" y="220980"/>
                  </a:lnTo>
                  <a:lnTo>
                    <a:pt x="933069" y="227330"/>
                  </a:lnTo>
                  <a:lnTo>
                    <a:pt x="939673" y="236220"/>
                  </a:lnTo>
                  <a:lnTo>
                    <a:pt x="971296" y="279400"/>
                  </a:lnTo>
                  <a:lnTo>
                    <a:pt x="993775" y="262890"/>
                  </a:lnTo>
                  <a:close/>
                </a:path>
                <a:path w="1104264" h="695960">
                  <a:moveTo>
                    <a:pt x="1104138" y="217170"/>
                  </a:moveTo>
                  <a:lnTo>
                    <a:pt x="1095171" y="193040"/>
                  </a:lnTo>
                  <a:lnTo>
                    <a:pt x="1092809" y="189230"/>
                  </a:lnTo>
                  <a:lnTo>
                    <a:pt x="1087882" y="181610"/>
                  </a:lnTo>
                  <a:lnTo>
                    <a:pt x="1061046" y="144780"/>
                  </a:lnTo>
                  <a:lnTo>
                    <a:pt x="1051801" y="132080"/>
                  </a:lnTo>
                  <a:lnTo>
                    <a:pt x="1049147" y="128435"/>
                  </a:lnTo>
                  <a:lnTo>
                    <a:pt x="1049147" y="179070"/>
                  </a:lnTo>
                  <a:lnTo>
                    <a:pt x="1047877" y="193040"/>
                  </a:lnTo>
                  <a:lnTo>
                    <a:pt x="1044702" y="198120"/>
                  </a:lnTo>
                  <a:lnTo>
                    <a:pt x="1039241" y="201930"/>
                  </a:lnTo>
                  <a:lnTo>
                    <a:pt x="1034161" y="205740"/>
                  </a:lnTo>
                  <a:lnTo>
                    <a:pt x="1028319" y="207010"/>
                  </a:lnTo>
                  <a:lnTo>
                    <a:pt x="1021715" y="205740"/>
                  </a:lnTo>
                  <a:lnTo>
                    <a:pt x="1015238" y="203200"/>
                  </a:lnTo>
                  <a:lnTo>
                    <a:pt x="1008634" y="198120"/>
                  </a:lnTo>
                  <a:lnTo>
                    <a:pt x="1002157" y="189230"/>
                  </a:lnTo>
                  <a:lnTo>
                    <a:pt x="995807" y="180340"/>
                  </a:lnTo>
                  <a:lnTo>
                    <a:pt x="993013" y="172720"/>
                  </a:lnTo>
                  <a:lnTo>
                    <a:pt x="993394" y="166370"/>
                  </a:lnTo>
                  <a:lnTo>
                    <a:pt x="1013841" y="144780"/>
                  </a:lnTo>
                  <a:lnTo>
                    <a:pt x="1027303" y="148590"/>
                  </a:lnTo>
                  <a:lnTo>
                    <a:pt x="1033907" y="153670"/>
                  </a:lnTo>
                  <a:lnTo>
                    <a:pt x="1040257" y="162560"/>
                  </a:lnTo>
                  <a:lnTo>
                    <a:pt x="1046480" y="171450"/>
                  </a:lnTo>
                  <a:lnTo>
                    <a:pt x="1049147" y="179070"/>
                  </a:lnTo>
                  <a:lnTo>
                    <a:pt x="1049147" y="128435"/>
                  </a:lnTo>
                  <a:lnTo>
                    <a:pt x="1032383" y="105410"/>
                  </a:lnTo>
                  <a:lnTo>
                    <a:pt x="1011301" y="120650"/>
                  </a:lnTo>
                  <a:lnTo>
                    <a:pt x="1019937" y="132080"/>
                  </a:lnTo>
                  <a:lnTo>
                    <a:pt x="1010094" y="130810"/>
                  </a:lnTo>
                  <a:lnTo>
                    <a:pt x="1000798" y="130810"/>
                  </a:lnTo>
                  <a:lnTo>
                    <a:pt x="992047" y="133350"/>
                  </a:lnTo>
                  <a:lnTo>
                    <a:pt x="966470" y="167640"/>
                  </a:lnTo>
                  <a:lnTo>
                    <a:pt x="966584" y="176530"/>
                  </a:lnTo>
                  <a:lnTo>
                    <a:pt x="986358" y="215900"/>
                  </a:lnTo>
                  <a:lnTo>
                    <a:pt x="1018578" y="232410"/>
                  </a:lnTo>
                  <a:lnTo>
                    <a:pt x="1028217" y="232410"/>
                  </a:lnTo>
                  <a:lnTo>
                    <a:pt x="1059230" y="207010"/>
                  </a:lnTo>
                  <a:lnTo>
                    <a:pt x="1060691" y="203200"/>
                  </a:lnTo>
                  <a:lnTo>
                    <a:pt x="1061720" y="193040"/>
                  </a:lnTo>
                  <a:lnTo>
                    <a:pt x="1070737" y="205740"/>
                  </a:lnTo>
                  <a:lnTo>
                    <a:pt x="1074293" y="209550"/>
                  </a:lnTo>
                  <a:lnTo>
                    <a:pt x="1076452" y="213360"/>
                  </a:lnTo>
                  <a:lnTo>
                    <a:pt x="1077976" y="219710"/>
                  </a:lnTo>
                  <a:lnTo>
                    <a:pt x="1077976" y="222250"/>
                  </a:lnTo>
                  <a:lnTo>
                    <a:pt x="1075182" y="228600"/>
                  </a:lnTo>
                  <a:lnTo>
                    <a:pt x="1071372" y="233680"/>
                  </a:lnTo>
                  <a:lnTo>
                    <a:pt x="1065530" y="237490"/>
                  </a:lnTo>
                  <a:lnTo>
                    <a:pt x="1060958" y="241300"/>
                  </a:lnTo>
                  <a:lnTo>
                    <a:pt x="1057021" y="242570"/>
                  </a:lnTo>
                  <a:lnTo>
                    <a:pt x="1051306" y="242570"/>
                  </a:lnTo>
                  <a:lnTo>
                    <a:pt x="1048766" y="241300"/>
                  </a:lnTo>
                  <a:lnTo>
                    <a:pt x="1046226" y="238760"/>
                  </a:lnTo>
                  <a:lnTo>
                    <a:pt x="1018286" y="254000"/>
                  </a:lnTo>
                  <a:lnTo>
                    <a:pt x="1019556" y="256540"/>
                  </a:lnTo>
                  <a:lnTo>
                    <a:pt x="1020191" y="256540"/>
                  </a:lnTo>
                  <a:lnTo>
                    <a:pt x="1024686" y="261620"/>
                  </a:lnTo>
                  <a:lnTo>
                    <a:pt x="1029970" y="265430"/>
                  </a:lnTo>
                  <a:lnTo>
                    <a:pt x="1036002" y="267970"/>
                  </a:lnTo>
                  <a:lnTo>
                    <a:pt x="1042797" y="269240"/>
                  </a:lnTo>
                  <a:lnTo>
                    <a:pt x="1050480" y="267970"/>
                  </a:lnTo>
                  <a:lnTo>
                    <a:pt x="1086485" y="248920"/>
                  </a:lnTo>
                  <a:lnTo>
                    <a:pt x="1103249" y="222250"/>
                  </a:lnTo>
                  <a:lnTo>
                    <a:pt x="1104138" y="21717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14850" y="4191000"/>
              <a:ext cx="1200150" cy="990600"/>
            </a:xfrm>
            <a:custGeom>
              <a:avLst/>
              <a:gdLst/>
              <a:ahLst/>
              <a:cxnLst/>
              <a:rect l="l" t="t" r="r" b="b"/>
              <a:pathLst>
                <a:path w="1200150" h="990600">
                  <a:moveTo>
                    <a:pt x="0" y="0"/>
                  </a:moveTo>
                  <a:lnTo>
                    <a:pt x="1200150" y="990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58030" y="4181855"/>
              <a:ext cx="895985" cy="778510"/>
            </a:xfrm>
            <a:custGeom>
              <a:avLst/>
              <a:gdLst/>
              <a:ahLst/>
              <a:cxnLst/>
              <a:rect l="l" t="t" r="r" b="b"/>
              <a:pathLst>
                <a:path w="895985" h="778510">
                  <a:moveTo>
                    <a:pt x="156845" y="264033"/>
                  </a:moveTo>
                  <a:lnTo>
                    <a:pt x="144272" y="227203"/>
                  </a:lnTo>
                  <a:lnTo>
                    <a:pt x="129438" y="215773"/>
                  </a:lnTo>
                  <a:lnTo>
                    <a:pt x="128651" y="215214"/>
                  </a:lnTo>
                  <a:lnTo>
                    <a:pt x="128651" y="257683"/>
                  </a:lnTo>
                  <a:lnTo>
                    <a:pt x="128524" y="262763"/>
                  </a:lnTo>
                  <a:lnTo>
                    <a:pt x="111429" y="298323"/>
                  </a:lnTo>
                  <a:lnTo>
                    <a:pt x="107226" y="304673"/>
                  </a:lnTo>
                  <a:lnTo>
                    <a:pt x="81153" y="321183"/>
                  </a:lnTo>
                  <a:lnTo>
                    <a:pt x="76708" y="321183"/>
                  </a:lnTo>
                  <a:lnTo>
                    <a:pt x="37846" y="299593"/>
                  </a:lnTo>
                  <a:lnTo>
                    <a:pt x="88773" y="218313"/>
                  </a:lnTo>
                  <a:lnTo>
                    <a:pt x="99822" y="225933"/>
                  </a:lnTo>
                  <a:lnTo>
                    <a:pt x="109982" y="232283"/>
                  </a:lnTo>
                  <a:lnTo>
                    <a:pt x="116586" y="236093"/>
                  </a:lnTo>
                  <a:lnTo>
                    <a:pt x="119507" y="239903"/>
                  </a:lnTo>
                  <a:lnTo>
                    <a:pt x="123571" y="243713"/>
                  </a:lnTo>
                  <a:lnTo>
                    <a:pt x="126238" y="247523"/>
                  </a:lnTo>
                  <a:lnTo>
                    <a:pt x="127381" y="252603"/>
                  </a:lnTo>
                  <a:lnTo>
                    <a:pt x="128651" y="257683"/>
                  </a:lnTo>
                  <a:lnTo>
                    <a:pt x="128651" y="215214"/>
                  </a:lnTo>
                  <a:lnTo>
                    <a:pt x="122301" y="210693"/>
                  </a:lnTo>
                  <a:lnTo>
                    <a:pt x="76835" y="182753"/>
                  </a:lnTo>
                  <a:lnTo>
                    <a:pt x="0" y="305943"/>
                  </a:lnTo>
                  <a:lnTo>
                    <a:pt x="46736" y="333883"/>
                  </a:lnTo>
                  <a:lnTo>
                    <a:pt x="53352" y="338963"/>
                  </a:lnTo>
                  <a:lnTo>
                    <a:pt x="59499" y="341503"/>
                  </a:lnTo>
                  <a:lnTo>
                    <a:pt x="65163" y="344043"/>
                  </a:lnTo>
                  <a:lnTo>
                    <a:pt x="70358" y="345313"/>
                  </a:lnTo>
                  <a:lnTo>
                    <a:pt x="79121" y="347853"/>
                  </a:lnTo>
                  <a:lnTo>
                    <a:pt x="86995" y="347853"/>
                  </a:lnTo>
                  <a:lnTo>
                    <a:pt x="125958" y="328803"/>
                  </a:lnTo>
                  <a:lnTo>
                    <a:pt x="132029" y="321183"/>
                  </a:lnTo>
                  <a:lnTo>
                    <a:pt x="136004" y="316103"/>
                  </a:lnTo>
                  <a:lnTo>
                    <a:pt x="154940" y="278003"/>
                  </a:lnTo>
                  <a:lnTo>
                    <a:pt x="156273" y="270383"/>
                  </a:lnTo>
                  <a:lnTo>
                    <a:pt x="156845" y="264033"/>
                  </a:lnTo>
                  <a:close/>
                </a:path>
                <a:path w="895985" h="778510">
                  <a:moveTo>
                    <a:pt x="238455" y="356743"/>
                  </a:moveTo>
                  <a:lnTo>
                    <a:pt x="223837" y="319913"/>
                  </a:lnTo>
                  <a:lnTo>
                    <a:pt x="215138" y="312521"/>
                  </a:lnTo>
                  <a:lnTo>
                    <a:pt x="215138" y="350393"/>
                  </a:lnTo>
                  <a:lnTo>
                    <a:pt x="213614" y="356743"/>
                  </a:lnTo>
                  <a:lnTo>
                    <a:pt x="209550" y="363093"/>
                  </a:lnTo>
                  <a:lnTo>
                    <a:pt x="197129" y="355473"/>
                  </a:lnTo>
                  <a:lnTo>
                    <a:pt x="174371" y="341503"/>
                  </a:lnTo>
                  <a:lnTo>
                    <a:pt x="178308" y="335153"/>
                  </a:lnTo>
                  <a:lnTo>
                    <a:pt x="183134" y="331343"/>
                  </a:lnTo>
                  <a:lnTo>
                    <a:pt x="194564" y="327533"/>
                  </a:lnTo>
                  <a:lnTo>
                    <a:pt x="199898" y="328803"/>
                  </a:lnTo>
                  <a:lnTo>
                    <a:pt x="205105" y="331343"/>
                  </a:lnTo>
                  <a:lnTo>
                    <a:pt x="209931" y="335153"/>
                  </a:lnTo>
                  <a:lnTo>
                    <a:pt x="212852" y="338963"/>
                  </a:lnTo>
                  <a:lnTo>
                    <a:pt x="215138" y="350393"/>
                  </a:lnTo>
                  <a:lnTo>
                    <a:pt x="215138" y="312521"/>
                  </a:lnTo>
                  <a:lnTo>
                    <a:pt x="214884" y="312293"/>
                  </a:lnTo>
                  <a:lnTo>
                    <a:pt x="205917" y="308483"/>
                  </a:lnTo>
                  <a:lnTo>
                    <a:pt x="196761" y="305943"/>
                  </a:lnTo>
                  <a:lnTo>
                    <a:pt x="187388" y="305943"/>
                  </a:lnTo>
                  <a:lnTo>
                    <a:pt x="151803" y="324993"/>
                  </a:lnTo>
                  <a:lnTo>
                    <a:pt x="134327" y="361823"/>
                  </a:lnTo>
                  <a:lnTo>
                    <a:pt x="134112" y="370713"/>
                  </a:lnTo>
                  <a:lnTo>
                    <a:pt x="136296" y="380873"/>
                  </a:lnTo>
                  <a:lnTo>
                    <a:pt x="166408" y="411353"/>
                  </a:lnTo>
                  <a:lnTo>
                    <a:pt x="187706" y="416433"/>
                  </a:lnTo>
                  <a:lnTo>
                    <a:pt x="194652" y="415163"/>
                  </a:lnTo>
                  <a:lnTo>
                    <a:pt x="201422" y="412623"/>
                  </a:lnTo>
                  <a:lnTo>
                    <a:pt x="207987" y="410083"/>
                  </a:lnTo>
                  <a:lnTo>
                    <a:pt x="214376" y="405003"/>
                  </a:lnTo>
                  <a:lnTo>
                    <a:pt x="201726" y="393573"/>
                  </a:lnTo>
                  <a:lnTo>
                    <a:pt x="193294" y="385953"/>
                  </a:lnTo>
                  <a:lnTo>
                    <a:pt x="189230" y="389763"/>
                  </a:lnTo>
                  <a:lnTo>
                    <a:pt x="185293" y="392303"/>
                  </a:lnTo>
                  <a:lnTo>
                    <a:pt x="181483" y="392303"/>
                  </a:lnTo>
                  <a:lnTo>
                    <a:pt x="177800" y="393573"/>
                  </a:lnTo>
                  <a:lnTo>
                    <a:pt x="173990" y="392303"/>
                  </a:lnTo>
                  <a:lnTo>
                    <a:pt x="164846" y="385953"/>
                  </a:lnTo>
                  <a:lnTo>
                    <a:pt x="161544" y="382143"/>
                  </a:lnTo>
                  <a:lnTo>
                    <a:pt x="160401" y="375793"/>
                  </a:lnTo>
                  <a:lnTo>
                    <a:pt x="159131" y="369443"/>
                  </a:lnTo>
                  <a:lnTo>
                    <a:pt x="160655" y="363093"/>
                  </a:lnTo>
                  <a:lnTo>
                    <a:pt x="164846" y="355473"/>
                  </a:lnTo>
                  <a:lnTo>
                    <a:pt x="224028" y="392303"/>
                  </a:lnTo>
                  <a:lnTo>
                    <a:pt x="231406" y="379603"/>
                  </a:lnTo>
                  <a:lnTo>
                    <a:pt x="236220" y="368173"/>
                  </a:lnTo>
                  <a:lnTo>
                    <a:pt x="237210" y="363093"/>
                  </a:lnTo>
                  <a:lnTo>
                    <a:pt x="238455" y="356743"/>
                  </a:lnTo>
                  <a:close/>
                </a:path>
                <a:path w="895985" h="778510">
                  <a:moveTo>
                    <a:pt x="271780" y="16510"/>
                  </a:moveTo>
                  <a:lnTo>
                    <a:pt x="245491" y="0"/>
                  </a:lnTo>
                  <a:lnTo>
                    <a:pt x="240411" y="3784"/>
                  </a:lnTo>
                  <a:lnTo>
                    <a:pt x="240411" y="36830"/>
                  </a:lnTo>
                  <a:lnTo>
                    <a:pt x="228854" y="92710"/>
                  </a:lnTo>
                  <a:lnTo>
                    <a:pt x="220433" y="87630"/>
                  </a:lnTo>
                  <a:lnTo>
                    <a:pt x="195199" y="72390"/>
                  </a:lnTo>
                  <a:lnTo>
                    <a:pt x="240411" y="36830"/>
                  </a:lnTo>
                  <a:lnTo>
                    <a:pt x="240411" y="3784"/>
                  </a:lnTo>
                  <a:lnTo>
                    <a:pt x="120650" y="92710"/>
                  </a:lnTo>
                  <a:lnTo>
                    <a:pt x="147066" y="109220"/>
                  </a:lnTo>
                  <a:lnTo>
                    <a:pt x="174625" y="87630"/>
                  </a:lnTo>
                  <a:lnTo>
                    <a:pt x="223774" y="119380"/>
                  </a:lnTo>
                  <a:lnTo>
                    <a:pt x="217043" y="153670"/>
                  </a:lnTo>
                  <a:lnTo>
                    <a:pt x="244094" y="170180"/>
                  </a:lnTo>
                  <a:lnTo>
                    <a:pt x="258051" y="92710"/>
                  </a:lnTo>
                  <a:lnTo>
                    <a:pt x="268109" y="36830"/>
                  </a:lnTo>
                  <a:lnTo>
                    <a:pt x="271780" y="16510"/>
                  </a:lnTo>
                  <a:close/>
                </a:path>
                <a:path w="895985" h="778510">
                  <a:moveTo>
                    <a:pt x="319786" y="337693"/>
                  </a:moveTo>
                  <a:lnTo>
                    <a:pt x="287528" y="336423"/>
                  </a:lnTo>
                  <a:lnTo>
                    <a:pt x="276352" y="354203"/>
                  </a:lnTo>
                  <a:lnTo>
                    <a:pt x="265557" y="347853"/>
                  </a:lnTo>
                  <a:lnTo>
                    <a:pt x="253873" y="365633"/>
                  </a:lnTo>
                  <a:lnTo>
                    <a:pt x="264668" y="373253"/>
                  </a:lnTo>
                  <a:lnTo>
                    <a:pt x="240411" y="411353"/>
                  </a:lnTo>
                  <a:lnTo>
                    <a:pt x="235204" y="420243"/>
                  </a:lnTo>
                  <a:lnTo>
                    <a:pt x="231902" y="425323"/>
                  </a:lnTo>
                  <a:lnTo>
                    <a:pt x="230759" y="429133"/>
                  </a:lnTo>
                  <a:lnTo>
                    <a:pt x="228981" y="432943"/>
                  </a:lnTo>
                  <a:lnTo>
                    <a:pt x="228092" y="436753"/>
                  </a:lnTo>
                  <a:lnTo>
                    <a:pt x="228346" y="440563"/>
                  </a:lnTo>
                  <a:lnTo>
                    <a:pt x="228473" y="443103"/>
                  </a:lnTo>
                  <a:lnTo>
                    <a:pt x="256413" y="467233"/>
                  </a:lnTo>
                  <a:lnTo>
                    <a:pt x="263398" y="467233"/>
                  </a:lnTo>
                  <a:lnTo>
                    <a:pt x="272796" y="448183"/>
                  </a:lnTo>
                  <a:lnTo>
                    <a:pt x="267716" y="446913"/>
                  </a:lnTo>
                  <a:lnTo>
                    <a:pt x="264033" y="445643"/>
                  </a:lnTo>
                  <a:lnTo>
                    <a:pt x="261874" y="444373"/>
                  </a:lnTo>
                  <a:lnTo>
                    <a:pt x="260350" y="443103"/>
                  </a:lnTo>
                  <a:lnTo>
                    <a:pt x="259207" y="441833"/>
                  </a:lnTo>
                  <a:lnTo>
                    <a:pt x="258699" y="440563"/>
                  </a:lnTo>
                  <a:lnTo>
                    <a:pt x="258064" y="439293"/>
                  </a:lnTo>
                  <a:lnTo>
                    <a:pt x="257937" y="438023"/>
                  </a:lnTo>
                  <a:lnTo>
                    <a:pt x="258445" y="436753"/>
                  </a:lnTo>
                  <a:lnTo>
                    <a:pt x="258826" y="435483"/>
                  </a:lnTo>
                  <a:lnTo>
                    <a:pt x="261366" y="430403"/>
                  </a:lnTo>
                  <a:lnTo>
                    <a:pt x="288290" y="387223"/>
                  </a:lnTo>
                  <a:lnTo>
                    <a:pt x="304419" y="397383"/>
                  </a:lnTo>
                  <a:lnTo>
                    <a:pt x="310718" y="387223"/>
                  </a:lnTo>
                  <a:lnTo>
                    <a:pt x="316230" y="378333"/>
                  </a:lnTo>
                  <a:lnTo>
                    <a:pt x="300101" y="369443"/>
                  </a:lnTo>
                  <a:lnTo>
                    <a:pt x="309549" y="354203"/>
                  </a:lnTo>
                  <a:lnTo>
                    <a:pt x="319786" y="337693"/>
                  </a:lnTo>
                  <a:close/>
                </a:path>
                <a:path w="895985" h="778510">
                  <a:moveTo>
                    <a:pt x="378206" y="144780"/>
                  </a:moveTo>
                  <a:lnTo>
                    <a:pt x="377444" y="137160"/>
                  </a:lnTo>
                  <a:lnTo>
                    <a:pt x="375666" y="132080"/>
                  </a:lnTo>
                  <a:lnTo>
                    <a:pt x="371119" y="125730"/>
                  </a:lnTo>
                  <a:lnTo>
                    <a:pt x="369316" y="123190"/>
                  </a:lnTo>
                  <a:lnTo>
                    <a:pt x="365125" y="119380"/>
                  </a:lnTo>
                  <a:lnTo>
                    <a:pt x="359918" y="115570"/>
                  </a:lnTo>
                  <a:lnTo>
                    <a:pt x="353910" y="113030"/>
                  </a:lnTo>
                  <a:lnTo>
                    <a:pt x="350913" y="111760"/>
                  </a:lnTo>
                  <a:lnTo>
                    <a:pt x="341452" y="109220"/>
                  </a:lnTo>
                  <a:lnTo>
                    <a:pt x="331533" y="110490"/>
                  </a:lnTo>
                  <a:lnTo>
                    <a:pt x="321183" y="113030"/>
                  </a:lnTo>
                  <a:lnTo>
                    <a:pt x="329311" y="99060"/>
                  </a:lnTo>
                  <a:lnTo>
                    <a:pt x="307467" y="86360"/>
                  </a:lnTo>
                  <a:lnTo>
                    <a:pt x="251714" y="175260"/>
                  </a:lnTo>
                  <a:lnTo>
                    <a:pt x="275336" y="190500"/>
                  </a:lnTo>
                  <a:lnTo>
                    <a:pt x="300609" y="149860"/>
                  </a:lnTo>
                  <a:lnTo>
                    <a:pt x="306832" y="139700"/>
                  </a:lnTo>
                  <a:lnTo>
                    <a:pt x="311658" y="133350"/>
                  </a:lnTo>
                  <a:lnTo>
                    <a:pt x="315214" y="129540"/>
                  </a:lnTo>
                  <a:lnTo>
                    <a:pt x="318643" y="127000"/>
                  </a:lnTo>
                  <a:lnTo>
                    <a:pt x="322707" y="125730"/>
                  </a:lnTo>
                  <a:lnTo>
                    <a:pt x="331978" y="125730"/>
                  </a:lnTo>
                  <a:lnTo>
                    <a:pt x="336423" y="127000"/>
                  </a:lnTo>
                  <a:lnTo>
                    <a:pt x="340487" y="129540"/>
                  </a:lnTo>
                  <a:lnTo>
                    <a:pt x="343662" y="130810"/>
                  </a:lnTo>
                  <a:lnTo>
                    <a:pt x="345948" y="133350"/>
                  </a:lnTo>
                  <a:lnTo>
                    <a:pt x="347218" y="135890"/>
                  </a:lnTo>
                  <a:lnTo>
                    <a:pt x="348488" y="139700"/>
                  </a:lnTo>
                  <a:lnTo>
                    <a:pt x="348742" y="142240"/>
                  </a:lnTo>
                  <a:lnTo>
                    <a:pt x="347218" y="149860"/>
                  </a:lnTo>
                  <a:lnTo>
                    <a:pt x="343789" y="156210"/>
                  </a:lnTo>
                  <a:lnTo>
                    <a:pt x="337820" y="165100"/>
                  </a:lnTo>
                  <a:lnTo>
                    <a:pt x="309372" y="210820"/>
                  </a:lnTo>
                  <a:lnTo>
                    <a:pt x="332994" y="226060"/>
                  </a:lnTo>
                  <a:lnTo>
                    <a:pt x="367665" y="170180"/>
                  </a:lnTo>
                  <a:lnTo>
                    <a:pt x="371856" y="163830"/>
                  </a:lnTo>
                  <a:lnTo>
                    <a:pt x="374777" y="157480"/>
                  </a:lnTo>
                  <a:lnTo>
                    <a:pt x="376174" y="153670"/>
                  </a:lnTo>
                  <a:lnTo>
                    <a:pt x="377698" y="149860"/>
                  </a:lnTo>
                  <a:lnTo>
                    <a:pt x="378206" y="144780"/>
                  </a:lnTo>
                  <a:close/>
                </a:path>
                <a:path w="895985" h="778510">
                  <a:moveTo>
                    <a:pt x="390982" y="451993"/>
                  </a:moveTo>
                  <a:lnTo>
                    <a:pt x="376351" y="415163"/>
                  </a:lnTo>
                  <a:lnTo>
                    <a:pt x="367665" y="409003"/>
                  </a:lnTo>
                  <a:lnTo>
                    <a:pt x="367665" y="445643"/>
                  </a:lnTo>
                  <a:lnTo>
                    <a:pt x="366141" y="451993"/>
                  </a:lnTo>
                  <a:lnTo>
                    <a:pt x="362077" y="459613"/>
                  </a:lnTo>
                  <a:lnTo>
                    <a:pt x="348335" y="450723"/>
                  </a:lnTo>
                  <a:lnTo>
                    <a:pt x="326771" y="436753"/>
                  </a:lnTo>
                  <a:lnTo>
                    <a:pt x="330835" y="430403"/>
                  </a:lnTo>
                  <a:lnTo>
                    <a:pt x="335661" y="426593"/>
                  </a:lnTo>
                  <a:lnTo>
                    <a:pt x="341376" y="424053"/>
                  </a:lnTo>
                  <a:lnTo>
                    <a:pt x="346964" y="422783"/>
                  </a:lnTo>
                  <a:lnTo>
                    <a:pt x="352425" y="424053"/>
                  </a:lnTo>
                  <a:lnTo>
                    <a:pt x="357632" y="426593"/>
                  </a:lnTo>
                  <a:lnTo>
                    <a:pt x="362458" y="430403"/>
                  </a:lnTo>
                  <a:lnTo>
                    <a:pt x="365379" y="434213"/>
                  </a:lnTo>
                  <a:lnTo>
                    <a:pt x="367665" y="445643"/>
                  </a:lnTo>
                  <a:lnTo>
                    <a:pt x="367665" y="409003"/>
                  </a:lnTo>
                  <a:lnTo>
                    <a:pt x="367411" y="408813"/>
                  </a:lnTo>
                  <a:lnTo>
                    <a:pt x="358444" y="403733"/>
                  </a:lnTo>
                  <a:lnTo>
                    <a:pt x="349288" y="401193"/>
                  </a:lnTo>
                  <a:lnTo>
                    <a:pt x="339915" y="401193"/>
                  </a:lnTo>
                  <a:lnTo>
                    <a:pt x="304330" y="420243"/>
                  </a:lnTo>
                  <a:lnTo>
                    <a:pt x="286854" y="457073"/>
                  </a:lnTo>
                  <a:lnTo>
                    <a:pt x="286639" y="465963"/>
                  </a:lnTo>
                  <a:lnTo>
                    <a:pt x="288823" y="476123"/>
                  </a:lnTo>
                  <a:lnTo>
                    <a:pt x="318833" y="506603"/>
                  </a:lnTo>
                  <a:lnTo>
                    <a:pt x="340233" y="511683"/>
                  </a:lnTo>
                  <a:lnTo>
                    <a:pt x="347179" y="510413"/>
                  </a:lnTo>
                  <a:lnTo>
                    <a:pt x="353949" y="507873"/>
                  </a:lnTo>
                  <a:lnTo>
                    <a:pt x="360514" y="505333"/>
                  </a:lnTo>
                  <a:lnTo>
                    <a:pt x="366903" y="500253"/>
                  </a:lnTo>
                  <a:lnTo>
                    <a:pt x="353339" y="488823"/>
                  </a:lnTo>
                  <a:lnTo>
                    <a:pt x="345821" y="482473"/>
                  </a:lnTo>
                  <a:lnTo>
                    <a:pt x="341757" y="486283"/>
                  </a:lnTo>
                  <a:lnTo>
                    <a:pt x="337820" y="487553"/>
                  </a:lnTo>
                  <a:lnTo>
                    <a:pt x="334010" y="487553"/>
                  </a:lnTo>
                  <a:lnTo>
                    <a:pt x="330327" y="488823"/>
                  </a:lnTo>
                  <a:lnTo>
                    <a:pt x="326517" y="487553"/>
                  </a:lnTo>
                  <a:lnTo>
                    <a:pt x="322834" y="485013"/>
                  </a:lnTo>
                  <a:lnTo>
                    <a:pt x="317373" y="482473"/>
                  </a:lnTo>
                  <a:lnTo>
                    <a:pt x="314071" y="477393"/>
                  </a:lnTo>
                  <a:lnTo>
                    <a:pt x="312928" y="471043"/>
                  </a:lnTo>
                  <a:lnTo>
                    <a:pt x="311658" y="464693"/>
                  </a:lnTo>
                  <a:lnTo>
                    <a:pt x="313182" y="458343"/>
                  </a:lnTo>
                  <a:lnTo>
                    <a:pt x="317373" y="450723"/>
                  </a:lnTo>
                  <a:lnTo>
                    <a:pt x="376428" y="487553"/>
                  </a:lnTo>
                  <a:lnTo>
                    <a:pt x="383882" y="474853"/>
                  </a:lnTo>
                  <a:lnTo>
                    <a:pt x="388721" y="463423"/>
                  </a:lnTo>
                  <a:lnTo>
                    <a:pt x="389470" y="459613"/>
                  </a:lnTo>
                  <a:lnTo>
                    <a:pt x="390982" y="451993"/>
                  </a:lnTo>
                  <a:close/>
                </a:path>
                <a:path w="895985" h="778510">
                  <a:moveTo>
                    <a:pt x="480212" y="219710"/>
                  </a:moveTo>
                  <a:lnTo>
                    <a:pt x="463156" y="181610"/>
                  </a:lnTo>
                  <a:lnTo>
                    <a:pt x="453440" y="174929"/>
                  </a:lnTo>
                  <a:lnTo>
                    <a:pt x="453440" y="215900"/>
                  </a:lnTo>
                  <a:lnTo>
                    <a:pt x="452475" y="222250"/>
                  </a:lnTo>
                  <a:lnTo>
                    <a:pt x="420624" y="254000"/>
                  </a:lnTo>
                  <a:lnTo>
                    <a:pt x="414020" y="252730"/>
                  </a:lnTo>
                  <a:lnTo>
                    <a:pt x="407924" y="248920"/>
                  </a:lnTo>
                  <a:lnTo>
                    <a:pt x="401701" y="245110"/>
                  </a:lnTo>
                  <a:lnTo>
                    <a:pt x="398018" y="238760"/>
                  </a:lnTo>
                  <a:lnTo>
                    <a:pt x="396748" y="232410"/>
                  </a:lnTo>
                  <a:lnTo>
                    <a:pt x="396430" y="226060"/>
                  </a:lnTo>
                  <a:lnTo>
                    <a:pt x="397408" y="220980"/>
                  </a:lnTo>
                  <a:lnTo>
                    <a:pt x="422148" y="191770"/>
                  </a:lnTo>
                  <a:lnTo>
                    <a:pt x="429260" y="189230"/>
                  </a:lnTo>
                  <a:lnTo>
                    <a:pt x="453440" y="215900"/>
                  </a:lnTo>
                  <a:lnTo>
                    <a:pt x="453440" y="174929"/>
                  </a:lnTo>
                  <a:lnTo>
                    <a:pt x="447382" y="171450"/>
                  </a:lnTo>
                  <a:lnTo>
                    <a:pt x="433717" y="166370"/>
                  </a:lnTo>
                  <a:lnTo>
                    <a:pt x="412826" y="166370"/>
                  </a:lnTo>
                  <a:lnTo>
                    <a:pt x="379730" y="191770"/>
                  </a:lnTo>
                  <a:lnTo>
                    <a:pt x="369379" y="228600"/>
                  </a:lnTo>
                  <a:lnTo>
                    <a:pt x="370535" y="234950"/>
                  </a:lnTo>
                  <a:lnTo>
                    <a:pt x="395986" y="267970"/>
                  </a:lnTo>
                  <a:lnTo>
                    <a:pt x="426554" y="276860"/>
                  </a:lnTo>
                  <a:lnTo>
                    <a:pt x="437134" y="275590"/>
                  </a:lnTo>
                  <a:lnTo>
                    <a:pt x="447255" y="271780"/>
                  </a:lnTo>
                  <a:lnTo>
                    <a:pt x="456285" y="266700"/>
                  </a:lnTo>
                  <a:lnTo>
                    <a:pt x="464261" y="259080"/>
                  </a:lnTo>
                  <a:lnTo>
                    <a:pt x="468198" y="254000"/>
                  </a:lnTo>
                  <a:lnTo>
                    <a:pt x="471170" y="250190"/>
                  </a:lnTo>
                  <a:lnTo>
                    <a:pt x="476351" y="240030"/>
                  </a:lnTo>
                  <a:lnTo>
                    <a:pt x="479374" y="229870"/>
                  </a:lnTo>
                  <a:lnTo>
                    <a:pt x="480212" y="219710"/>
                  </a:lnTo>
                  <a:close/>
                </a:path>
                <a:path w="895985" h="778510">
                  <a:moveTo>
                    <a:pt x="491261" y="509143"/>
                  </a:moveTo>
                  <a:lnTo>
                    <a:pt x="467106" y="471043"/>
                  </a:lnTo>
                  <a:lnTo>
                    <a:pt x="447382" y="462153"/>
                  </a:lnTo>
                  <a:lnTo>
                    <a:pt x="437591" y="462153"/>
                  </a:lnTo>
                  <a:lnTo>
                    <a:pt x="401929" y="479933"/>
                  </a:lnTo>
                  <a:lnTo>
                    <a:pt x="384149" y="521843"/>
                  </a:lnTo>
                  <a:lnTo>
                    <a:pt x="385064" y="532003"/>
                  </a:lnTo>
                  <a:lnTo>
                    <a:pt x="408432" y="563753"/>
                  </a:lnTo>
                  <a:lnTo>
                    <a:pt x="416953" y="567563"/>
                  </a:lnTo>
                  <a:lnTo>
                    <a:pt x="425221" y="571373"/>
                  </a:lnTo>
                  <a:lnTo>
                    <a:pt x="433247" y="572643"/>
                  </a:lnTo>
                  <a:lnTo>
                    <a:pt x="441071" y="572643"/>
                  </a:lnTo>
                  <a:lnTo>
                    <a:pt x="455904" y="567563"/>
                  </a:lnTo>
                  <a:lnTo>
                    <a:pt x="463016" y="562483"/>
                  </a:lnTo>
                  <a:lnTo>
                    <a:pt x="469900" y="557403"/>
                  </a:lnTo>
                  <a:lnTo>
                    <a:pt x="460235" y="548513"/>
                  </a:lnTo>
                  <a:lnTo>
                    <a:pt x="449199" y="538353"/>
                  </a:lnTo>
                  <a:lnTo>
                    <a:pt x="444119" y="543433"/>
                  </a:lnTo>
                  <a:lnTo>
                    <a:pt x="439420" y="547243"/>
                  </a:lnTo>
                  <a:lnTo>
                    <a:pt x="430530" y="548513"/>
                  </a:lnTo>
                  <a:lnTo>
                    <a:pt x="426085" y="547243"/>
                  </a:lnTo>
                  <a:lnTo>
                    <a:pt x="421513" y="544703"/>
                  </a:lnTo>
                  <a:lnTo>
                    <a:pt x="415544" y="540893"/>
                  </a:lnTo>
                  <a:lnTo>
                    <a:pt x="412242" y="535813"/>
                  </a:lnTo>
                  <a:lnTo>
                    <a:pt x="411353" y="529463"/>
                  </a:lnTo>
                  <a:lnTo>
                    <a:pt x="411441" y="524383"/>
                  </a:lnTo>
                  <a:lnTo>
                    <a:pt x="431927" y="488823"/>
                  </a:lnTo>
                  <a:lnTo>
                    <a:pt x="443992" y="485013"/>
                  </a:lnTo>
                  <a:lnTo>
                    <a:pt x="449961" y="485013"/>
                  </a:lnTo>
                  <a:lnTo>
                    <a:pt x="460248" y="492633"/>
                  </a:lnTo>
                  <a:lnTo>
                    <a:pt x="463169" y="495173"/>
                  </a:lnTo>
                  <a:lnTo>
                    <a:pt x="465709" y="504063"/>
                  </a:lnTo>
                  <a:lnTo>
                    <a:pt x="465328" y="507873"/>
                  </a:lnTo>
                  <a:lnTo>
                    <a:pt x="463169" y="512953"/>
                  </a:lnTo>
                  <a:lnTo>
                    <a:pt x="489077" y="523113"/>
                  </a:lnTo>
                  <a:lnTo>
                    <a:pt x="490829" y="515493"/>
                  </a:lnTo>
                  <a:lnTo>
                    <a:pt x="491261" y="509143"/>
                  </a:lnTo>
                  <a:close/>
                </a:path>
                <a:path w="895985" h="778510">
                  <a:moveTo>
                    <a:pt x="567944" y="492633"/>
                  </a:moveTo>
                  <a:lnTo>
                    <a:pt x="535686" y="491363"/>
                  </a:lnTo>
                  <a:lnTo>
                    <a:pt x="524510" y="509143"/>
                  </a:lnTo>
                  <a:lnTo>
                    <a:pt x="513715" y="502793"/>
                  </a:lnTo>
                  <a:lnTo>
                    <a:pt x="502031" y="521843"/>
                  </a:lnTo>
                  <a:lnTo>
                    <a:pt x="512826" y="528193"/>
                  </a:lnTo>
                  <a:lnTo>
                    <a:pt x="488569" y="566293"/>
                  </a:lnTo>
                  <a:lnTo>
                    <a:pt x="483362" y="575183"/>
                  </a:lnTo>
                  <a:lnTo>
                    <a:pt x="480060" y="580263"/>
                  </a:lnTo>
                  <a:lnTo>
                    <a:pt x="478917" y="584073"/>
                  </a:lnTo>
                  <a:lnTo>
                    <a:pt x="477139" y="587883"/>
                  </a:lnTo>
                  <a:lnTo>
                    <a:pt x="476250" y="591693"/>
                  </a:lnTo>
                  <a:lnTo>
                    <a:pt x="476504" y="595503"/>
                  </a:lnTo>
                  <a:lnTo>
                    <a:pt x="476631" y="598043"/>
                  </a:lnTo>
                  <a:lnTo>
                    <a:pt x="478028" y="601853"/>
                  </a:lnTo>
                  <a:lnTo>
                    <a:pt x="483108" y="609473"/>
                  </a:lnTo>
                  <a:lnTo>
                    <a:pt x="486410" y="612013"/>
                  </a:lnTo>
                  <a:lnTo>
                    <a:pt x="490728" y="614553"/>
                  </a:lnTo>
                  <a:lnTo>
                    <a:pt x="497586" y="619633"/>
                  </a:lnTo>
                  <a:lnTo>
                    <a:pt x="504571" y="622173"/>
                  </a:lnTo>
                  <a:lnTo>
                    <a:pt x="511556" y="623443"/>
                  </a:lnTo>
                  <a:lnTo>
                    <a:pt x="520954" y="603123"/>
                  </a:lnTo>
                  <a:lnTo>
                    <a:pt x="515874" y="601853"/>
                  </a:lnTo>
                  <a:lnTo>
                    <a:pt x="512191" y="600583"/>
                  </a:lnTo>
                  <a:lnTo>
                    <a:pt x="510032" y="599313"/>
                  </a:lnTo>
                  <a:lnTo>
                    <a:pt x="508508" y="599313"/>
                  </a:lnTo>
                  <a:lnTo>
                    <a:pt x="507365" y="598043"/>
                  </a:lnTo>
                  <a:lnTo>
                    <a:pt x="506730" y="595503"/>
                  </a:lnTo>
                  <a:lnTo>
                    <a:pt x="506222" y="594233"/>
                  </a:lnTo>
                  <a:lnTo>
                    <a:pt x="506095" y="592963"/>
                  </a:lnTo>
                  <a:lnTo>
                    <a:pt x="506603" y="591693"/>
                  </a:lnTo>
                  <a:lnTo>
                    <a:pt x="506984" y="590423"/>
                  </a:lnTo>
                  <a:lnTo>
                    <a:pt x="509524" y="586613"/>
                  </a:lnTo>
                  <a:lnTo>
                    <a:pt x="536448" y="542163"/>
                  </a:lnTo>
                  <a:lnTo>
                    <a:pt x="552577" y="552323"/>
                  </a:lnTo>
                  <a:lnTo>
                    <a:pt x="559320" y="542163"/>
                  </a:lnTo>
                  <a:lnTo>
                    <a:pt x="564388" y="534543"/>
                  </a:lnTo>
                  <a:lnTo>
                    <a:pt x="548259" y="524383"/>
                  </a:lnTo>
                  <a:lnTo>
                    <a:pt x="557695" y="509143"/>
                  </a:lnTo>
                  <a:lnTo>
                    <a:pt x="567944" y="492633"/>
                  </a:lnTo>
                  <a:close/>
                </a:path>
                <a:path w="895985" h="778510">
                  <a:moveTo>
                    <a:pt x="603885" y="558673"/>
                  </a:moveTo>
                  <a:lnTo>
                    <a:pt x="580390" y="543433"/>
                  </a:lnTo>
                  <a:lnTo>
                    <a:pt x="524637" y="633603"/>
                  </a:lnTo>
                  <a:lnTo>
                    <a:pt x="548259" y="647573"/>
                  </a:lnTo>
                  <a:lnTo>
                    <a:pt x="603885" y="558673"/>
                  </a:lnTo>
                  <a:close/>
                </a:path>
                <a:path w="895985" h="778510">
                  <a:moveTo>
                    <a:pt x="625094" y="524383"/>
                  </a:moveTo>
                  <a:lnTo>
                    <a:pt x="601472" y="510413"/>
                  </a:lnTo>
                  <a:lnTo>
                    <a:pt x="587883" y="532003"/>
                  </a:lnTo>
                  <a:lnTo>
                    <a:pt x="611505" y="547243"/>
                  </a:lnTo>
                  <a:lnTo>
                    <a:pt x="625094" y="524383"/>
                  </a:lnTo>
                  <a:close/>
                </a:path>
                <a:path w="895985" h="778510">
                  <a:moveTo>
                    <a:pt x="636270" y="303530"/>
                  </a:moveTo>
                  <a:lnTo>
                    <a:pt x="635381" y="297180"/>
                  </a:lnTo>
                  <a:lnTo>
                    <a:pt x="632460" y="292100"/>
                  </a:lnTo>
                  <a:lnTo>
                    <a:pt x="630783" y="288290"/>
                  </a:lnTo>
                  <a:lnTo>
                    <a:pt x="595630" y="271780"/>
                  </a:lnTo>
                  <a:lnTo>
                    <a:pt x="589153" y="271780"/>
                  </a:lnTo>
                  <a:lnTo>
                    <a:pt x="582295" y="274320"/>
                  </a:lnTo>
                  <a:lnTo>
                    <a:pt x="582549" y="267970"/>
                  </a:lnTo>
                  <a:lnTo>
                    <a:pt x="581406" y="262890"/>
                  </a:lnTo>
                  <a:lnTo>
                    <a:pt x="578612" y="257810"/>
                  </a:lnTo>
                  <a:lnTo>
                    <a:pt x="576605" y="254000"/>
                  </a:lnTo>
                  <a:lnTo>
                    <a:pt x="548779" y="238760"/>
                  </a:lnTo>
                  <a:lnTo>
                    <a:pt x="539330" y="238760"/>
                  </a:lnTo>
                  <a:lnTo>
                    <a:pt x="529336" y="241300"/>
                  </a:lnTo>
                  <a:lnTo>
                    <a:pt x="536956" y="229870"/>
                  </a:lnTo>
                  <a:lnTo>
                    <a:pt x="515239" y="215900"/>
                  </a:lnTo>
                  <a:lnTo>
                    <a:pt x="459486" y="304800"/>
                  </a:lnTo>
                  <a:lnTo>
                    <a:pt x="483108" y="320040"/>
                  </a:lnTo>
                  <a:lnTo>
                    <a:pt x="510159" y="276860"/>
                  </a:lnTo>
                  <a:lnTo>
                    <a:pt x="515493" y="267970"/>
                  </a:lnTo>
                  <a:lnTo>
                    <a:pt x="519938" y="261620"/>
                  </a:lnTo>
                  <a:lnTo>
                    <a:pt x="527050" y="256540"/>
                  </a:lnTo>
                  <a:lnTo>
                    <a:pt x="530987" y="255270"/>
                  </a:lnTo>
                  <a:lnTo>
                    <a:pt x="539242" y="254000"/>
                  </a:lnTo>
                  <a:lnTo>
                    <a:pt x="543052" y="255270"/>
                  </a:lnTo>
                  <a:lnTo>
                    <a:pt x="546735" y="257810"/>
                  </a:lnTo>
                  <a:lnTo>
                    <a:pt x="549783" y="259080"/>
                  </a:lnTo>
                  <a:lnTo>
                    <a:pt x="551815" y="261620"/>
                  </a:lnTo>
                  <a:lnTo>
                    <a:pt x="552831" y="264160"/>
                  </a:lnTo>
                  <a:lnTo>
                    <a:pt x="553720" y="266700"/>
                  </a:lnTo>
                  <a:lnTo>
                    <a:pt x="553847" y="269240"/>
                  </a:lnTo>
                  <a:lnTo>
                    <a:pt x="553212" y="271780"/>
                  </a:lnTo>
                  <a:lnTo>
                    <a:pt x="552450" y="275590"/>
                  </a:lnTo>
                  <a:lnTo>
                    <a:pt x="549402" y="280670"/>
                  </a:lnTo>
                  <a:lnTo>
                    <a:pt x="513461" y="339090"/>
                  </a:lnTo>
                  <a:lnTo>
                    <a:pt x="536956" y="353060"/>
                  </a:lnTo>
                  <a:lnTo>
                    <a:pt x="563753" y="311150"/>
                  </a:lnTo>
                  <a:lnTo>
                    <a:pt x="568960" y="302260"/>
                  </a:lnTo>
                  <a:lnTo>
                    <a:pt x="573405" y="295910"/>
                  </a:lnTo>
                  <a:lnTo>
                    <a:pt x="580898" y="290830"/>
                  </a:lnTo>
                  <a:lnTo>
                    <a:pt x="584835" y="288290"/>
                  </a:lnTo>
                  <a:lnTo>
                    <a:pt x="593217" y="288290"/>
                  </a:lnTo>
                  <a:lnTo>
                    <a:pt x="607187" y="306070"/>
                  </a:lnTo>
                  <a:lnTo>
                    <a:pt x="604393" y="312420"/>
                  </a:lnTo>
                  <a:lnTo>
                    <a:pt x="598932" y="321310"/>
                  </a:lnTo>
                  <a:lnTo>
                    <a:pt x="567055" y="372110"/>
                  </a:lnTo>
                  <a:lnTo>
                    <a:pt x="590677" y="387350"/>
                  </a:lnTo>
                  <a:lnTo>
                    <a:pt x="626237" y="330200"/>
                  </a:lnTo>
                  <a:lnTo>
                    <a:pt x="631571" y="321310"/>
                  </a:lnTo>
                  <a:lnTo>
                    <a:pt x="634619" y="314960"/>
                  </a:lnTo>
                  <a:lnTo>
                    <a:pt x="635381" y="309880"/>
                  </a:lnTo>
                  <a:lnTo>
                    <a:pt x="636270" y="303530"/>
                  </a:lnTo>
                  <a:close/>
                </a:path>
                <a:path w="895985" h="778510">
                  <a:moveTo>
                    <a:pt x="696099" y="641223"/>
                  </a:moveTo>
                  <a:lnTo>
                    <a:pt x="679043" y="604393"/>
                  </a:lnTo>
                  <a:lnTo>
                    <a:pt x="669340" y="596442"/>
                  </a:lnTo>
                  <a:lnTo>
                    <a:pt x="669340" y="638683"/>
                  </a:lnTo>
                  <a:lnTo>
                    <a:pt x="668375" y="645033"/>
                  </a:lnTo>
                  <a:lnTo>
                    <a:pt x="643636" y="674243"/>
                  </a:lnTo>
                  <a:lnTo>
                    <a:pt x="636524" y="675513"/>
                  </a:lnTo>
                  <a:lnTo>
                    <a:pt x="629920" y="675513"/>
                  </a:lnTo>
                  <a:lnTo>
                    <a:pt x="623697" y="670433"/>
                  </a:lnTo>
                  <a:lnTo>
                    <a:pt x="617601" y="667893"/>
                  </a:lnTo>
                  <a:lnTo>
                    <a:pt x="613918" y="661543"/>
                  </a:lnTo>
                  <a:lnTo>
                    <a:pt x="612648" y="653923"/>
                  </a:lnTo>
                  <a:lnTo>
                    <a:pt x="612330" y="648843"/>
                  </a:lnTo>
                  <a:lnTo>
                    <a:pt x="613295" y="642493"/>
                  </a:lnTo>
                  <a:lnTo>
                    <a:pt x="638048" y="613283"/>
                  </a:lnTo>
                  <a:lnTo>
                    <a:pt x="645160" y="612013"/>
                  </a:lnTo>
                  <a:lnTo>
                    <a:pt x="651764" y="612013"/>
                  </a:lnTo>
                  <a:lnTo>
                    <a:pt x="657987" y="617093"/>
                  </a:lnTo>
                  <a:lnTo>
                    <a:pt x="664083" y="619633"/>
                  </a:lnTo>
                  <a:lnTo>
                    <a:pt x="667766" y="625983"/>
                  </a:lnTo>
                  <a:lnTo>
                    <a:pt x="669036" y="633603"/>
                  </a:lnTo>
                  <a:lnTo>
                    <a:pt x="669340" y="638683"/>
                  </a:lnTo>
                  <a:lnTo>
                    <a:pt x="669340" y="596442"/>
                  </a:lnTo>
                  <a:lnTo>
                    <a:pt x="663270" y="592963"/>
                  </a:lnTo>
                  <a:lnTo>
                    <a:pt x="656488" y="590423"/>
                  </a:lnTo>
                  <a:lnTo>
                    <a:pt x="642493" y="587883"/>
                  </a:lnTo>
                  <a:lnTo>
                    <a:pt x="635508" y="587883"/>
                  </a:lnTo>
                  <a:lnTo>
                    <a:pt x="599655" y="608203"/>
                  </a:lnTo>
                  <a:lnTo>
                    <a:pt x="585203" y="650113"/>
                  </a:lnTo>
                  <a:lnTo>
                    <a:pt x="586371" y="657733"/>
                  </a:lnTo>
                  <a:lnTo>
                    <a:pt x="605942" y="685673"/>
                  </a:lnTo>
                  <a:lnTo>
                    <a:pt x="611759" y="690753"/>
                  </a:lnTo>
                  <a:lnTo>
                    <a:pt x="621779" y="695833"/>
                  </a:lnTo>
                  <a:lnTo>
                    <a:pt x="632002" y="698373"/>
                  </a:lnTo>
                  <a:lnTo>
                    <a:pt x="642429" y="699643"/>
                  </a:lnTo>
                  <a:lnTo>
                    <a:pt x="653034" y="697103"/>
                  </a:lnTo>
                  <a:lnTo>
                    <a:pt x="686943" y="671703"/>
                  </a:lnTo>
                  <a:lnTo>
                    <a:pt x="695210" y="651383"/>
                  </a:lnTo>
                  <a:lnTo>
                    <a:pt x="696099" y="641223"/>
                  </a:lnTo>
                  <a:close/>
                </a:path>
                <a:path w="895985" h="778510">
                  <a:moveTo>
                    <a:pt x="732028" y="361950"/>
                  </a:moveTo>
                  <a:lnTo>
                    <a:pt x="730377" y="355600"/>
                  </a:lnTo>
                  <a:lnTo>
                    <a:pt x="726694" y="350520"/>
                  </a:lnTo>
                  <a:lnTo>
                    <a:pt x="723379" y="345440"/>
                  </a:lnTo>
                  <a:lnTo>
                    <a:pt x="718769" y="341630"/>
                  </a:lnTo>
                  <a:lnTo>
                    <a:pt x="712851" y="336550"/>
                  </a:lnTo>
                  <a:lnTo>
                    <a:pt x="705612" y="331470"/>
                  </a:lnTo>
                  <a:lnTo>
                    <a:pt x="697230" y="327660"/>
                  </a:lnTo>
                  <a:lnTo>
                    <a:pt x="689419" y="323850"/>
                  </a:lnTo>
                  <a:lnTo>
                    <a:pt x="682180" y="322580"/>
                  </a:lnTo>
                  <a:lnTo>
                    <a:pt x="675513" y="321310"/>
                  </a:lnTo>
                  <a:lnTo>
                    <a:pt x="669201" y="322580"/>
                  </a:lnTo>
                  <a:lnTo>
                    <a:pt x="663028" y="325120"/>
                  </a:lnTo>
                  <a:lnTo>
                    <a:pt x="657009" y="328930"/>
                  </a:lnTo>
                  <a:lnTo>
                    <a:pt x="651129" y="332740"/>
                  </a:lnTo>
                  <a:lnTo>
                    <a:pt x="670179" y="350520"/>
                  </a:lnTo>
                  <a:lnTo>
                    <a:pt x="674116" y="346710"/>
                  </a:lnTo>
                  <a:lnTo>
                    <a:pt x="677926" y="345440"/>
                  </a:lnTo>
                  <a:lnTo>
                    <a:pt x="684657" y="345440"/>
                  </a:lnTo>
                  <a:lnTo>
                    <a:pt x="688467" y="346710"/>
                  </a:lnTo>
                  <a:lnTo>
                    <a:pt x="698881" y="353060"/>
                  </a:lnTo>
                  <a:lnTo>
                    <a:pt x="702437" y="356870"/>
                  </a:lnTo>
                  <a:lnTo>
                    <a:pt x="703453" y="359410"/>
                  </a:lnTo>
                  <a:lnTo>
                    <a:pt x="704469" y="363220"/>
                  </a:lnTo>
                  <a:lnTo>
                    <a:pt x="703580" y="367030"/>
                  </a:lnTo>
                  <a:lnTo>
                    <a:pt x="699262" y="373380"/>
                  </a:lnTo>
                  <a:lnTo>
                    <a:pt x="694613" y="373380"/>
                  </a:lnTo>
                  <a:lnTo>
                    <a:pt x="689737" y="371297"/>
                  </a:lnTo>
                  <a:lnTo>
                    <a:pt x="689737" y="389890"/>
                  </a:lnTo>
                  <a:lnTo>
                    <a:pt x="686816" y="393700"/>
                  </a:lnTo>
                  <a:lnTo>
                    <a:pt x="683260" y="400050"/>
                  </a:lnTo>
                  <a:lnTo>
                    <a:pt x="680593" y="402590"/>
                  </a:lnTo>
                  <a:lnTo>
                    <a:pt x="678688" y="405130"/>
                  </a:lnTo>
                  <a:lnTo>
                    <a:pt x="675894" y="407670"/>
                  </a:lnTo>
                  <a:lnTo>
                    <a:pt x="672338" y="408940"/>
                  </a:lnTo>
                  <a:lnTo>
                    <a:pt x="657606" y="408940"/>
                  </a:lnTo>
                  <a:lnTo>
                    <a:pt x="649605" y="403860"/>
                  </a:lnTo>
                  <a:lnTo>
                    <a:pt x="647192" y="400050"/>
                  </a:lnTo>
                  <a:lnTo>
                    <a:pt x="646176" y="396240"/>
                  </a:lnTo>
                  <a:lnTo>
                    <a:pt x="645287" y="392430"/>
                  </a:lnTo>
                  <a:lnTo>
                    <a:pt x="645795" y="388620"/>
                  </a:lnTo>
                  <a:lnTo>
                    <a:pt x="647954" y="384810"/>
                  </a:lnTo>
                  <a:lnTo>
                    <a:pt x="649986" y="382270"/>
                  </a:lnTo>
                  <a:lnTo>
                    <a:pt x="653288" y="379730"/>
                  </a:lnTo>
                  <a:lnTo>
                    <a:pt x="660527" y="379730"/>
                  </a:lnTo>
                  <a:lnTo>
                    <a:pt x="665734" y="381000"/>
                  </a:lnTo>
                  <a:lnTo>
                    <a:pt x="680593" y="386080"/>
                  </a:lnTo>
                  <a:lnTo>
                    <a:pt x="686054" y="388620"/>
                  </a:lnTo>
                  <a:lnTo>
                    <a:pt x="689737" y="389890"/>
                  </a:lnTo>
                  <a:lnTo>
                    <a:pt x="689737" y="371297"/>
                  </a:lnTo>
                  <a:lnTo>
                    <a:pt x="688670" y="370840"/>
                  </a:lnTo>
                  <a:lnTo>
                    <a:pt x="681418" y="368300"/>
                  </a:lnTo>
                  <a:lnTo>
                    <a:pt x="672846" y="365760"/>
                  </a:lnTo>
                  <a:lnTo>
                    <a:pt x="663575" y="361950"/>
                  </a:lnTo>
                  <a:lnTo>
                    <a:pt x="656209" y="359410"/>
                  </a:lnTo>
                  <a:lnTo>
                    <a:pt x="650621" y="359410"/>
                  </a:lnTo>
                  <a:lnTo>
                    <a:pt x="644906" y="358140"/>
                  </a:lnTo>
                  <a:lnTo>
                    <a:pt x="639699" y="359410"/>
                  </a:lnTo>
                  <a:lnTo>
                    <a:pt x="634873" y="361950"/>
                  </a:lnTo>
                  <a:lnTo>
                    <a:pt x="629920" y="364490"/>
                  </a:lnTo>
                  <a:lnTo>
                    <a:pt x="625983" y="368300"/>
                  </a:lnTo>
                  <a:lnTo>
                    <a:pt x="622808" y="373380"/>
                  </a:lnTo>
                  <a:lnTo>
                    <a:pt x="617982" y="381000"/>
                  </a:lnTo>
                  <a:lnTo>
                    <a:pt x="635889" y="417830"/>
                  </a:lnTo>
                  <a:lnTo>
                    <a:pt x="641096" y="421640"/>
                  </a:lnTo>
                  <a:lnTo>
                    <a:pt x="658241" y="425450"/>
                  </a:lnTo>
                  <a:lnTo>
                    <a:pt x="664464" y="425450"/>
                  </a:lnTo>
                  <a:lnTo>
                    <a:pt x="670941" y="422910"/>
                  </a:lnTo>
                  <a:lnTo>
                    <a:pt x="670814" y="424180"/>
                  </a:lnTo>
                  <a:lnTo>
                    <a:pt x="670052" y="426720"/>
                  </a:lnTo>
                  <a:lnTo>
                    <a:pt x="668274" y="433070"/>
                  </a:lnTo>
                  <a:lnTo>
                    <a:pt x="667893" y="435610"/>
                  </a:lnTo>
                  <a:lnTo>
                    <a:pt x="691261" y="449580"/>
                  </a:lnTo>
                  <a:lnTo>
                    <a:pt x="691896" y="444500"/>
                  </a:lnTo>
                  <a:lnTo>
                    <a:pt x="692912" y="439420"/>
                  </a:lnTo>
                  <a:lnTo>
                    <a:pt x="694436" y="435610"/>
                  </a:lnTo>
                  <a:lnTo>
                    <a:pt x="696087" y="430530"/>
                  </a:lnTo>
                  <a:lnTo>
                    <a:pt x="699262" y="425450"/>
                  </a:lnTo>
                  <a:lnTo>
                    <a:pt x="700671" y="422910"/>
                  </a:lnTo>
                  <a:lnTo>
                    <a:pt x="704215" y="416560"/>
                  </a:lnTo>
                  <a:lnTo>
                    <a:pt x="709180" y="408940"/>
                  </a:lnTo>
                  <a:lnTo>
                    <a:pt x="721614" y="389890"/>
                  </a:lnTo>
                  <a:lnTo>
                    <a:pt x="728091" y="379730"/>
                  </a:lnTo>
                  <a:lnTo>
                    <a:pt x="730834" y="373380"/>
                  </a:lnTo>
                  <a:lnTo>
                    <a:pt x="731393" y="372110"/>
                  </a:lnTo>
                  <a:lnTo>
                    <a:pt x="731647" y="367030"/>
                  </a:lnTo>
                  <a:lnTo>
                    <a:pt x="732028" y="361950"/>
                  </a:lnTo>
                  <a:close/>
                </a:path>
                <a:path w="895985" h="778510">
                  <a:moveTo>
                    <a:pt x="803402" y="698373"/>
                  </a:moveTo>
                  <a:lnTo>
                    <a:pt x="802640" y="689483"/>
                  </a:lnTo>
                  <a:lnTo>
                    <a:pt x="800862" y="685673"/>
                  </a:lnTo>
                  <a:lnTo>
                    <a:pt x="797687" y="680593"/>
                  </a:lnTo>
                  <a:lnTo>
                    <a:pt x="795655" y="678053"/>
                  </a:lnTo>
                  <a:lnTo>
                    <a:pt x="794639" y="676783"/>
                  </a:lnTo>
                  <a:lnTo>
                    <a:pt x="790448" y="672973"/>
                  </a:lnTo>
                  <a:lnTo>
                    <a:pt x="785241" y="669163"/>
                  </a:lnTo>
                  <a:lnTo>
                    <a:pt x="776160" y="665353"/>
                  </a:lnTo>
                  <a:lnTo>
                    <a:pt x="766660" y="662813"/>
                  </a:lnTo>
                  <a:lnTo>
                    <a:pt x="756729" y="662813"/>
                  </a:lnTo>
                  <a:lnTo>
                    <a:pt x="746379" y="665353"/>
                  </a:lnTo>
                  <a:lnTo>
                    <a:pt x="754634" y="652653"/>
                  </a:lnTo>
                  <a:lnTo>
                    <a:pt x="732663" y="638683"/>
                  </a:lnTo>
                  <a:lnTo>
                    <a:pt x="677037" y="728853"/>
                  </a:lnTo>
                  <a:lnTo>
                    <a:pt x="700532" y="742823"/>
                  </a:lnTo>
                  <a:lnTo>
                    <a:pt x="725805" y="702183"/>
                  </a:lnTo>
                  <a:lnTo>
                    <a:pt x="732028" y="693293"/>
                  </a:lnTo>
                  <a:lnTo>
                    <a:pt x="752602" y="678053"/>
                  </a:lnTo>
                  <a:lnTo>
                    <a:pt x="757301" y="678053"/>
                  </a:lnTo>
                  <a:lnTo>
                    <a:pt x="773938" y="695833"/>
                  </a:lnTo>
                  <a:lnTo>
                    <a:pt x="772414" y="702183"/>
                  </a:lnTo>
                  <a:lnTo>
                    <a:pt x="769112" y="708533"/>
                  </a:lnTo>
                  <a:lnTo>
                    <a:pt x="763016" y="718693"/>
                  </a:lnTo>
                  <a:lnTo>
                    <a:pt x="734695" y="764413"/>
                  </a:lnTo>
                  <a:lnTo>
                    <a:pt x="758190" y="778383"/>
                  </a:lnTo>
                  <a:lnTo>
                    <a:pt x="792861" y="723773"/>
                  </a:lnTo>
                  <a:lnTo>
                    <a:pt x="802894" y="702183"/>
                  </a:lnTo>
                  <a:lnTo>
                    <a:pt x="803402" y="698373"/>
                  </a:lnTo>
                  <a:close/>
                </a:path>
                <a:path w="895985" h="778510">
                  <a:moveTo>
                    <a:pt x="811149" y="353060"/>
                  </a:moveTo>
                  <a:lnTo>
                    <a:pt x="787654" y="339090"/>
                  </a:lnTo>
                  <a:lnTo>
                    <a:pt x="710692" y="462280"/>
                  </a:lnTo>
                  <a:lnTo>
                    <a:pt x="734314" y="476250"/>
                  </a:lnTo>
                  <a:lnTo>
                    <a:pt x="811149" y="353060"/>
                  </a:lnTo>
                  <a:close/>
                </a:path>
                <a:path w="895985" h="778510">
                  <a:moveTo>
                    <a:pt x="895985" y="453390"/>
                  </a:moveTo>
                  <a:lnTo>
                    <a:pt x="871601" y="438150"/>
                  </a:lnTo>
                  <a:lnTo>
                    <a:pt x="811276" y="488950"/>
                  </a:lnTo>
                  <a:lnTo>
                    <a:pt x="829437" y="412750"/>
                  </a:lnTo>
                  <a:lnTo>
                    <a:pt x="804418" y="396240"/>
                  </a:lnTo>
                  <a:lnTo>
                    <a:pt x="782447" y="506730"/>
                  </a:lnTo>
                  <a:lnTo>
                    <a:pt x="773303" y="514350"/>
                  </a:lnTo>
                  <a:lnTo>
                    <a:pt x="764032" y="516890"/>
                  </a:lnTo>
                  <a:lnTo>
                    <a:pt x="758952" y="515620"/>
                  </a:lnTo>
                  <a:lnTo>
                    <a:pt x="753491" y="513080"/>
                  </a:lnTo>
                  <a:lnTo>
                    <a:pt x="750570" y="510540"/>
                  </a:lnTo>
                  <a:lnTo>
                    <a:pt x="744220" y="505460"/>
                  </a:lnTo>
                  <a:lnTo>
                    <a:pt x="734822" y="525780"/>
                  </a:lnTo>
                  <a:lnTo>
                    <a:pt x="738505" y="528320"/>
                  </a:lnTo>
                  <a:lnTo>
                    <a:pt x="742696" y="532130"/>
                  </a:lnTo>
                  <a:lnTo>
                    <a:pt x="747268" y="534670"/>
                  </a:lnTo>
                  <a:lnTo>
                    <a:pt x="751713" y="537210"/>
                  </a:lnTo>
                  <a:lnTo>
                    <a:pt x="756031" y="539750"/>
                  </a:lnTo>
                  <a:lnTo>
                    <a:pt x="764286" y="542290"/>
                  </a:lnTo>
                  <a:lnTo>
                    <a:pt x="778637" y="542290"/>
                  </a:lnTo>
                  <a:lnTo>
                    <a:pt x="782193" y="539750"/>
                  </a:lnTo>
                  <a:lnTo>
                    <a:pt x="785876" y="538480"/>
                  </a:lnTo>
                  <a:lnTo>
                    <a:pt x="790321" y="535940"/>
                  </a:lnTo>
                  <a:lnTo>
                    <a:pt x="795655" y="532130"/>
                  </a:lnTo>
                  <a:lnTo>
                    <a:pt x="810895" y="519430"/>
                  </a:lnTo>
                  <a:lnTo>
                    <a:pt x="814158" y="516890"/>
                  </a:lnTo>
                  <a:lnTo>
                    <a:pt x="850163" y="488950"/>
                  </a:lnTo>
                  <a:lnTo>
                    <a:pt x="895985" y="45339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86400" y="3429000"/>
              <a:ext cx="2514600" cy="29718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17336" y="4233798"/>
              <a:ext cx="121538" cy="1524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85230" y="4651375"/>
              <a:ext cx="121412" cy="1524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75832" y="5783262"/>
              <a:ext cx="121412" cy="1524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15326" y="5678487"/>
              <a:ext cx="121412" cy="15398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772150" y="4495800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1828800" y="5838825"/>
            <a:ext cx="400050" cy="114300"/>
          </a:xfrm>
          <a:custGeom>
            <a:avLst/>
            <a:gdLst/>
            <a:ahLst/>
            <a:cxnLst/>
            <a:rect l="l" t="t" r="r" b="b"/>
            <a:pathLst>
              <a:path w="400050" h="114300">
                <a:moveTo>
                  <a:pt x="285750" y="0"/>
                </a:moveTo>
                <a:lnTo>
                  <a:pt x="285750" y="114300"/>
                </a:lnTo>
                <a:lnTo>
                  <a:pt x="361950" y="76200"/>
                </a:lnTo>
                <a:lnTo>
                  <a:pt x="304800" y="76200"/>
                </a:lnTo>
                <a:lnTo>
                  <a:pt x="304800" y="38100"/>
                </a:lnTo>
                <a:lnTo>
                  <a:pt x="361950" y="38100"/>
                </a:lnTo>
                <a:lnTo>
                  <a:pt x="285750" y="0"/>
                </a:lnTo>
                <a:close/>
              </a:path>
              <a:path w="400050" h="114300">
                <a:moveTo>
                  <a:pt x="28575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85750" y="76200"/>
                </a:lnTo>
                <a:lnTo>
                  <a:pt x="285750" y="38100"/>
                </a:lnTo>
                <a:close/>
              </a:path>
              <a:path w="400050" h="114300">
                <a:moveTo>
                  <a:pt x="36195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61950" y="76200"/>
                </a:lnTo>
                <a:lnTo>
                  <a:pt x="400050" y="57150"/>
                </a:lnTo>
                <a:lnTo>
                  <a:pt x="36195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1506727" y="137871"/>
            <a:ext cx="3766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</a:t>
            </a:r>
            <a:r>
              <a:rPr spc="-5" dirty="0"/>
              <a:t>Mining</a:t>
            </a:r>
            <a:r>
              <a:rPr spc="-95" dirty="0"/>
              <a:t> </a:t>
            </a:r>
            <a:r>
              <a:rPr spc="-5" dirty="0"/>
              <a:t>Tasks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8325739" y="643138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10">
            <a:extLst>
              <a:ext uri="{FF2B5EF4-FFF2-40B4-BE49-F238E27FC236}">
                <a16:creationId xmlns:a16="http://schemas.microsoft.com/office/drawing/2014/main" id="{B0DF5F4E-0411-44C0-B0FA-51EBF0CA465E}"/>
              </a:ext>
            </a:extLst>
          </p:cNvPr>
          <p:cNvSpPr txBox="1"/>
          <p:nvPr/>
        </p:nvSpPr>
        <p:spPr>
          <a:xfrm>
            <a:off x="3142233" y="6339941"/>
            <a:ext cx="2860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Chapt</a:t>
            </a:r>
            <a:r>
              <a:rPr lang="en-US" sz="1200" b="1" spc="-5" dirty="0">
                <a:solidFill>
                  <a:srgbClr val="888888"/>
                </a:solidFill>
                <a:latin typeface="Arial"/>
                <a:cs typeface="Arial"/>
              </a:rPr>
              <a:t>er</a:t>
            </a: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lang="en-US" sz="1200" b="1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- </a:t>
            </a: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Introduction </a:t>
            </a: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Data Mining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838159"/>
            <a:ext cx="8534400" cy="153035"/>
            <a:chOff x="304800" y="838159"/>
            <a:chExt cx="8534400" cy="153035"/>
          </a:xfrm>
        </p:grpSpPr>
        <p:sp>
          <p:nvSpPr>
            <p:cNvPr id="3" name="object 3"/>
            <p:cNvSpPr/>
            <p:nvPr/>
          </p:nvSpPr>
          <p:spPr>
            <a:xfrm>
              <a:off x="304800" y="8381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525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34944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Hunt’s</a:t>
            </a:r>
            <a:r>
              <a:rPr spc="-50" dirty="0"/>
              <a:t> </a:t>
            </a:r>
            <a:r>
              <a:rPr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2825" y="2516379"/>
            <a:ext cx="3098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Arial"/>
                <a:cs typeface="Arial"/>
              </a:rPr>
              <a:t>(</a:t>
            </a:r>
            <a:r>
              <a:rPr sz="1750" spc="40" dirty="0">
                <a:latin typeface="Arial"/>
                <a:cs typeface="Arial"/>
              </a:rPr>
              <a:t>a</a:t>
            </a:r>
            <a:r>
              <a:rPr sz="1750" spc="25" dirty="0"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8105" y="2516379"/>
            <a:ext cx="3098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Arial"/>
                <a:cs typeface="Arial"/>
              </a:rPr>
              <a:t>(</a:t>
            </a:r>
            <a:r>
              <a:rPr sz="1750" spc="40" dirty="0">
                <a:latin typeface="Arial"/>
                <a:cs typeface="Arial"/>
              </a:rPr>
              <a:t>b</a:t>
            </a:r>
            <a:r>
              <a:rPr sz="1750" spc="25" dirty="0"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7638" y="5923966"/>
            <a:ext cx="29654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30" dirty="0">
                <a:latin typeface="Arial"/>
                <a:cs typeface="Arial"/>
              </a:rPr>
              <a:t>(c)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460" y="1674116"/>
            <a:ext cx="1263650" cy="365125"/>
          </a:xfrm>
          <a:prstGeom prst="rect">
            <a:avLst/>
          </a:prstGeom>
          <a:ln w="26278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40"/>
              </a:spcBef>
            </a:pPr>
            <a:r>
              <a:rPr sz="1250" spc="5" dirty="0">
                <a:latin typeface="Times New Roman"/>
                <a:cs typeface="Times New Roman"/>
              </a:rPr>
              <a:t>Defaulted </a:t>
            </a:r>
            <a:r>
              <a:rPr sz="1250" spc="10" dirty="0">
                <a:latin typeface="Times New Roman"/>
                <a:cs typeface="Times New Roman"/>
              </a:rPr>
              <a:t>=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No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66115" y="1196000"/>
            <a:ext cx="748030" cy="428625"/>
          </a:xfrm>
          <a:custGeom>
            <a:avLst/>
            <a:gdLst/>
            <a:ahLst/>
            <a:cxnLst/>
            <a:rect l="l" t="t" r="r" b="b"/>
            <a:pathLst>
              <a:path w="748029" h="428625">
                <a:moveTo>
                  <a:pt x="747580" y="214230"/>
                </a:moveTo>
                <a:lnTo>
                  <a:pt x="728524" y="146511"/>
                </a:lnTo>
                <a:lnTo>
                  <a:pt x="705859" y="115772"/>
                </a:lnTo>
                <a:lnTo>
                  <a:pt x="675461" y="87702"/>
                </a:lnTo>
                <a:lnTo>
                  <a:pt x="638100" y="62741"/>
                </a:lnTo>
                <a:lnTo>
                  <a:pt x="594547" y="41329"/>
                </a:lnTo>
                <a:lnTo>
                  <a:pt x="545569" y="23909"/>
                </a:lnTo>
                <a:lnTo>
                  <a:pt x="491938" y="10920"/>
                </a:lnTo>
                <a:lnTo>
                  <a:pt x="434421" y="2803"/>
                </a:lnTo>
                <a:lnTo>
                  <a:pt x="373790" y="0"/>
                </a:lnTo>
                <a:lnTo>
                  <a:pt x="313158" y="2803"/>
                </a:lnTo>
                <a:lnTo>
                  <a:pt x="255642" y="10920"/>
                </a:lnTo>
                <a:lnTo>
                  <a:pt x="202010" y="23909"/>
                </a:lnTo>
                <a:lnTo>
                  <a:pt x="153033" y="41329"/>
                </a:lnTo>
                <a:lnTo>
                  <a:pt x="109479" y="62741"/>
                </a:lnTo>
                <a:lnTo>
                  <a:pt x="72118" y="87702"/>
                </a:lnTo>
                <a:lnTo>
                  <a:pt x="41721" y="115772"/>
                </a:lnTo>
                <a:lnTo>
                  <a:pt x="19055" y="146511"/>
                </a:lnTo>
                <a:lnTo>
                  <a:pt x="0" y="214230"/>
                </a:lnTo>
                <a:lnTo>
                  <a:pt x="4892" y="248983"/>
                </a:lnTo>
                <a:lnTo>
                  <a:pt x="41721" y="312688"/>
                </a:lnTo>
                <a:lnTo>
                  <a:pt x="72118" y="340759"/>
                </a:lnTo>
                <a:lnTo>
                  <a:pt x="109479" y="365720"/>
                </a:lnTo>
                <a:lnTo>
                  <a:pt x="153033" y="387131"/>
                </a:lnTo>
                <a:lnTo>
                  <a:pt x="202010" y="404552"/>
                </a:lnTo>
                <a:lnTo>
                  <a:pt x="255642" y="417541"/>
                </a:lnTo>
                <a:lnTo>
                  <a:pt x="313158" y="425658"/>
                </a:lnTo>
                <a:lnTo>
                  <a:pt x="373790" y="428461"/>
                </a:lnTo>
                <a:lnTo>
                  <a:pt x="434421" y="425658"/>
                </a:lnTo>
                <a:lnTo>
                  <a:pt x="491938" y="417541"/>
                </a:lnTo>
                <a:lnTo>
                  <a:pt x="545569" y="404552"/>
                </a:lnTo>
                <a:lnTo>
                  <a:pt x="594547" y="387131"/>
                </a:lnTo>
                <a:lnTo>
                  <a:pt x="638100" y="365720"/>
                </a:lnTo>
                <a:lnTo>
                  <a:pt x="675461" y="340759"/>
                </a:lnTo>
                <a:lnTo>
                  <a:pt x="705859" y="312688"/>
                </a:lnTo>
                <a:lnTo>
                  <a:pt x="728524" y="281950"/>
                </a:lnTo>
                <a:lnTo>
                  <a:pt x="747580" y="214230"/>
                </a:lnTo>
                <a:close/>
              </a:path>
            </a:pathLst>
          </a:custGeom>
          <a:ln w="22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4499" y="1207276"/>
            <a:ext cx="466090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150" b="1" spc="15" dirty="0">
                <a:latin typeface="Times New Roman"/>
                <a:cs typeface="Times New Roman"/>
              </a:rPr>
              <a:t>Home  </a:t>
            </a:r>
            <a:r>
              <a:rPr sz="1150" b="1" spc="20" dirty="0">
                <a:latin typeface="Times New Roman"/>
                <a:cs typeface="Times New Roman"/>
              </a:rPr>
              <a:t>O</a:t>
            </a:r>
            <a:r>
              <a:rPr sz="1150" b="1" spc="15" dirty="0">
                <a:latin typeface="Times New Roman"/>
                <a:cs typeface="Times New Roman"/>
              </a:rPr>
              <a:t>wn</a:t>
            </a:r>
            <a:r>
              <a:rPr sz="1150" b="1" spc="10" dirty="0">
                <a:latin typeface="Times New Roman"/>
                <a:cs typeface="Times New Roman"/>
              </a:rPr>
              <a:t>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4388" y="1638568"/>
            <a:ext cx="912494" cy="299720"/>
          </a:xfrm>
          <a:custGeom>
            <a:avLst/>
            <a:gdLst/>
            <a:ahLst/>
            <a:cxnLst/>
            <a:rect l="l" t="t" r="r" b="b"/>
            <a:pathLst>
              <a:path w="912495" h="299719">
                <a:moveTo>
                  <a:pt x="448548" y="0"/>
                </a:moveTo>
                <a:lnTo>
                  <a:pt x="0" y="299648"/>
                </a:lnTo>
              </a:path>
              <a:path w="912495" h="299719">
                <a:moveTo>
                  <a:pt x="448548" y="0"/>
                </a:moveTo>
                <a:lnTo>
                  <a:pt x="912185" y="299648"/>
                </a:lnTo>
              </a:path>
            </a:pathLst>
          </a:custGeom>
          <a:ln w="22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30941" y="1611870"/>
            <a:ext cx="26670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10" dirty="0">
                <a:latin typeface="Arial"/>
                <a:cs typeface="Arial"/>
              </a:rPr>
              <a:t>Y</a:t>
            </a:r>
            <a:r>
              <a:rPr sz="1050" b="1" spc="5" dirty="0">
                <a:latin typeface="Arial"/>
                <a:cs typeface="Arial"/>
              </a:rPr>
              <a:t>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2654" y="1611870"/>
            <a:ext cx="2063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10" dirty="0">
                <a:latin typeface="Arial"/>
                <a:cs typeface="Arial"/>
              </a:rPr>
              <a:t>N</a:t>
            </a:r>
            <a:r>
              <a:rPr sz="1050" b="1" spc="5" dirty="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2184" y="1938246"/>
            <a:ext cx="1026794" cy="306705"/>
          </a:xfrm>
          <a:prstGeom prst="rect">
            <a:avLst/>
          </a:prstGeom>
          <a:ln w="22087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95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0952" y="1938246"/>
            <a:ext cx="1056640" cy="306705"/>
          </a:xfrm>
          <a:prstGeom prst="rect">
            <a:avLst/>
          </a:prstGeom>
          <a:ln w="22087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595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8040" y="4086304"/>
            <a:ext cx="915035" cy="256540"/>
          </a:xfrm>
          <a:custGeom>
            <a:avLst/>
            <a:gdLst/>
            <a:ahLst/>
            <a:cxnLst/>
            <a:rect l="l" t="t" r="r" b="b"/>
            <a:pathLst>
              <a:path w="915035" h="256539">
                <a:moveTo>
                  <a:pt x="461128" y="0"/>
                </a:moveTo>
                <a:lnTo>
                  <a:pt x="0" y="256156"/>
                </a:lnTo>
              </a:path>
              <a:path w="915035" h="256539">
                <a:moveTo>
                  <a:pt x="461128" y="0"/>
                </a:moveTo>
                <a:lnTo>
                  <a:pt x="914673" y="256156"/>
                </a:lnTo>
              </a:path>
            </a:pathLst>
          </a:custGeom>
          <a:ln w="2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9985" y="4059730"/>
            <a:ext cx="26479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35" dirty="0">
                <a:latin typeface="Arial"/>
                <a:cs typeface="Arial"/>
              </a:rPr>
              <a:t>Y</a:t>
            </a:r>
            <a:r>
              <a:rPr sz="1000" b="1" spc="30" dirty="0">
                <a:latin typeface="Arial"/>
                <a:cs typeface="Arial"/>
              </a:rPr>
              <a:t>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829" y="4059730"/>
            <a:ext cx="205104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40" dirty="0">
                <a:latin typeface="Arial"/>
                <a:cs typeface="Arial"/>
              </a:rPr>
              <a:t>N</a:t>
            </a:r>
            <a:r>
              <a:rPr sz="1000" b="1" spc="35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5261" y="4349317"/>
            <a:ext cx="688340" cy="429259"/>
          </a:xfrm>
          <a:custGeom>
            <a:avLst/>
            <a:gdLst/>
            <a:ahLst/>
            <a:cxnLst/>
            <a:rect l="l" t="t" r="r" b="b"/>
            <a:pathLst>
              <a:path w="688339" h="429260">
                <a:moveTo>
                  <a:pt x="687911" y="214622"/>
                </a:moveTo>
                <a:lnTo>
                  <a:pt x="670372" y="146787"/>
                </a:lnTo>
                <a:lnTo>
                  <a:pt x="621536" y="87871"/>
                </a:lnTo>
                <a:lnTo>
                  <a:pt x="587151" y="62863"/>
                </a:lnTo>
                <a:lnTo>
                  <a:pt x="547068" y="41411"/>
                </a:lnTo>
                <a:lnTo>
                  <a:pt x="501993" y="23956"/>
                </a:lnTo>
                <a:lnTo>
                  <a:pt x="452635" y="10942"/>
                </a:lnTo>
                <a:lnTo>
                  <a:pt x="399704" y="2809"/>
                </a:lnTo>
                <a:lnTo>
                  <a:pt x="343906" y="0"/>
                </a:lnTo>
                <a:lnTo>
                  <a:pt x="288111" y="2809"/>
                </a:lnTo>
                <a:lnTo>
                  <a:pt x="235187" y="10942"/>
                </a:lnTo>
                <a:lnTo>
                  <a:pt x="185840" y="23956"/>
                </a:lnTo>
                <a:lnTo>
                  <a:pt x="140779" y="41411"/>
                </a:lnTo>
                <a:lnTo>
                  <a:pt x="100710" y="62863"/>
                </a:lnTo>
                <a:lnTo>
                  <a:pt x="66340" y="87871"/>
                </a:lnTo>
                <a:lnTo>
                  <a:pt x="38377" y="115993"/>
                </a:lnTo>
                <a:lnTo>
                  <a:pt x="4499" y="179811"/>
                </a:lnTo>
                <a:lnTo>
                  <a:pt x="0" y="214622"/>
                </a:lnTo>
                <a:lnTo>
                  <a:pt x="4499" y="249431"/>
                </a:lnTo>
                <a:lnTo>
                  <a:pt x="38377" y="313230"/>
                </a:lnTo>
                <a:lnTo>
                  <a:pt x="66340" y="341339"/>
                </a:lnTo>
                <a:lnTo>
                  <a:pt x="100710" y="366332"/>
                </a:lnTo>
                <a:lnTo>
                  <a:pt x="140779" y="387770"/>
                </a:lnTo>
                <a:lnTo>
                  <a:pt x="185840" y="405211"/>
                </a:lnTo>
                <a:lnTo>
                  <a:pt x="235187" y="418215"/>
                </a:lnTo>
                <a:lnTo>
                  <a:pt x="288111" y="426340"/>
                </a:lnTo>
                <a:lnTo>
                  <a:pt x="343906" y="429147"/>
                </a:lnTo>
                <a:lnTo>
                  <a:pt x="399704" y="426340"/>
                </a:lnTo>
                <a:lnTo>
                  <a:pt x="452635" y="418215"/>
                </a:lnTo>
                <a:lnTo>
                  <a:pt x="501993" y="405211"/>
                </a:lnTo>
                <a:lnTo>
                  <a:pt x="547068" y="387770"/>
                </a:lnTo>
                <a:lnTo>
                  <a:pt x="587151" y="366332"/>
                </a:lnTo>
                <a:lnTo>
                  <a:pt x="621536" y="341339"/>
                </a:lnTo>
                <a:lnTo>
                  <a:pt x="649512" y="313230"/>
                </a:lnTo>
                <a:lnTo>
                  <a:pt x="683408" y="249431"/>
                </a:lnTo>
                <a:lnTo>
                  <a:pt x="687911" y="214622"/>
                </a:lnTo>
                <a:close/>
              </a:path>
            </a:pathLst>
          </a:custGeom>
          <a:ln w="21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5647" y="4378156"/>
            <a:ext cx="512445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7785" marR="5080" indent="-45720">
              <a:lnSpc>
                <a:spcPts val="1360"/>
              </a:lnSpc>
              <a:spcBef>
                <a:spcPts val="155"/>
              </a:spcBef>
            </a:pPr>
            <a:r>
              <a:rPr sz="1150" b="1" spc="5" dirty="0">
                <a:latin typeface="Times New Roman"/>
                <a:cs typeface="Times New Roman"/>
              </a:rPr>
              <a:t>Marital  Status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3804" y="4778464"/>
            <a:ext cx="1050925" cy="297815"/>
          </a:xfrm>
          <a:custGeom>
            <a:avLst/>
            <a:gdLst/>
            <a:ahLst/>
            <a:cxnLst/>
            <a:rect l="l" t="t" r="r" b="b"/>
            <a:pathLst>
              <a:path w="1050925" h="297814">
                <a:moveTo>
                  <a:pt x="544273" y="0"/>
                </a:moveTo>
                <a:lnTo>
                  <a:pt x="0" y="297689"/>
                </a:lnTo>
              </a:path>
              <a:path w="1050925" h="297814">
                <a:moveTo>
                  <a:pt x="544273" y="0"/>
                </a:moveTo>
                <a:lnTo>
                  <a:pt x="1050727" y="297689"/>
                </a:lnTo>
              </a:path>
            </a:pathLst>
          </a:custGeom>
          <a:ln w="2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2421" y="4703500"/>
            <a:ext cx="60134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67945">
              <a:lnSpc>
                <a:spcPct val="100000"/>
              </a:lnSpc>
              <a:spcBef>
                <a:spcPts val="135"/>
              </a:spcBef>
            </a:pPr>
            <a:r>
              <a:rPr sz="1000" b="1" spc="25" dirty="0">
                <a:latin typeface="Arial"/>
                <a:cs typeface="Arial"/>
              </a:rPr>
              <a:t>Single,  </a:t>
            </a:r>
            <a:r>
              <a:rPr sz="1000" b="1" spc="40" dirty="0">
                <a:latin typeface="Arial"/>
                <a:cs typeface="Arial"/>
              </a:rPr>
              <a:t>D</a:t>
            </a:r>
            <a:r>
              <a:rPr sz="1000" b="1" spc="15" dirty="0">
                <a:latin typeface="Arial"/>
                <a:cs typeface="Arial"/>
              </a:rPr>
              <a:t>i</a:t>
            </a:r>
            <a:r>
              <a:rPr sz="1000" b="1" spc="30" dirty="0">
                <a:latin typeface="Arial"/>
                <a:cs typeface="Arial"/>
              </a:rPr>
              <a:t>v</a:t>
            </a:r>
            <a:r>
              <a:rPr sz="1000" b="1" spc="35" dirty="0">
                <a:latin typeface="Arial"/>
                <a:cs typeface="Arial"/>
              </a:rPr>
              <a:t>o</a:t>
            </a:r>
            <a:r>
              <a:rPr sz="1000" b="1" spc="20" dirty="0">
                <a:latin typeface="Arial"/>
                <a:cs typeface="Arial"/>
              </a:rPr>
              <a:t>r</a:t>
            </a:r>
            <a:r>
              <a:rPr sz="1000" b="1" spc="30" dirty="0">
                <a:latin typeface="Arial"/>
                <a:cs typeface="Arial"/>
              </a:rPr>
              <a:t>ce</a:t>
            </a:r>
            <a:r>
              <a:rPr sz="1000" b="1" spc="3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5561" y="4779612"/>
            <a:ext cx="51117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45" dirty="0">
                <a:latin typeface="Arial"/>
                <a:cs typeface="Arial"/>
              </a:rPr>
              <a:t>M</a:t>
            </a:r>
            <a:r>
              <a:rPr sz="1000" b="1" spc="30" dirty="0">
                <a:latin typeface="Arial"/>
                <a:cs typeface="Arial"/>
              </a:rPr>
              <a:t>a</a:t>
            </a:r>
            <a:r>
              <a:rPr sz="1000" b="1" spc="20" dirty="0">
                <a:latin typeface="Arial"/>
                <a:cs typeface="Arial"/>
              </a:rPr>
              <a:t>rr</a:t>
            </a:r>
            <a:r>
              <a:rPr sz="1000" b="1" spc="15" dirty="0">
                <a:latin typeface="Arial"/>
                <a:cs typeface="Arial"/>
              </a:rPr>
              <a:t>i</a:t>
            </a:r>
            <a:r>
              <a:rPr sz="1000" b="1" spc="30" dirty="0">
                <a:latin typeface="Arial"/>
                <a:cs typeface="Arial"/>
              </a:rPr>
              <a:t>e</a:t>
            </a:r>
            <a:r>
              <a:rPr sz="1000" b="1" spc="3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61315" y="3260380"/>
            <a:ext cx="1750060" cy="1043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075">
              <a:lnSpc>
                <a:spcPts val="1255"/>
              </a:lnSpc>
            </a:pPr>
            <a:r>
              <a:rPr sz="1150" b="1" spc="15" dirty="0">
                <a:latin typeface="Times New Roman"/>
                <a:cs typeface="Times New Roman"/>
              </a:rPr>
              <a:t>Home</a:t>
            </a:r>
            <a:endParaRPr sz="1150">
              <a:latin typeface="Times New Roman"/>
              <a:cs typeface="Times New Roman"/>
            </a:endParaRPr>
          </a:p>
          <a:p>
            <a:pPr marL="824865">
              <a:lnSpc>
                <a:spcPct val="100000"/>
              </a:lnSpc>
            </a:pPr>
            <a:r>
              <a:rPr sz="1150" b="1" spc="15" dirty="0">
                <a:latin typeface="Times New Roman"/>
                <a:cs typeface="Times New Roman"/>
              </a:rPr>
              <a:t>Owner</a:t>
            </a:r>
            <a:endParaRPr sz="1150">
              <a:latin typeface="Times New Roman"/>
              <a:cs typeface="Times New Roman"/>
            </a:endParaRPr>
          </a:p>
          <a:p>
            <a:pPr marL="565150">
              <a:lnSpc>
                <a:spcPct val="100000"/>
              </a:lnSpc>
              <a:spcBef>
                <a:spcPts val="370"/>
              </a:spcBef>
              <a:tabLst>
                <a:tab pos="1426210" algn="l"/>
              </a:tabLst>
            </a:pPr>
            <a:r>
              <a:rPr sz="1000" b="1" spc="20" dirty="0">
                <a:latin typeface="Arial"/>
                <a:cs typeface="Arial"/>
              </a:rPr>
              <a:t>Yes	</a:t>
            </a:r>
            <a:r>
              <a:rPr sz="1000" b="1" spc="25" dirty="0"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322705" indent="-1323340" algn="r">
              <a:lnSpc>
                <a:spcPct val="105600"/>
              </a:lnSpc>
              <a:tabLst>
                <a:tab pos="1270635" algn="l"/>
              </a:tabLst>
            </a:pPr>
            <a:r>
              <a:rPr sz="1575" b="1" spc="15" baseline="5291" dirty="0">
                <a:latin typeface="Times New Roman"/>
                <a:cs typeface="Times New Roman"/>
              </a:rPr>
              <a:t>D</a:t>
            </a:r>
            <a:r>
              <a:rPr sz="1575" b="1" spc="7" baseline="5291" dirty="0">
                <a:latin typeface="Times New Roman"/>
                <a:cs typeface="Times New Roman"/>
              </a:rPr>
              <a:t>efaulted = </a:t>
            </a:r>
            <a:r>
              <a:rPr sz="1575" b="1" spc="15" baseline="5291" dirty="0">
                <a:latin typeface="Times New Roman"/>
                <a:cs typeface="Times New Roman"/>
              </a:rPr>
              <a:t>N</a:t>
            </a:r>
            <a:r>
              <a:rPr sz="1575" b="1" spc="7" baseline="5291" dirty="0">
                <a:latin typeface="Times New Roman"/>
                <a:cs typeface="Times New Roman"/>
              </a:rPr>
              <a:t>o	</a:t>
            </a:r>
            <a:r>
              <a:rPr sz="1100" b="1" spc="20" dirty="0">
                <a:latin typeface="Times New Roman"/>
                <a:cs typeface="Times New Roman"/>
              </a:rPr>
              <a:t>Marital  </a:t>
            </a:r>
            <a:r>
              <a:rPr sz="1100" b="1" spc="25" dirty="0">
                <a:latin typeface="Times New Roman"/>
                <a:cs typeface="Times New Roman"/>
              </a:rPr>
              <a:t>S</a:t>
            </a:r>
            <a:r>
              <a:rPr sz="1100" b="1" spc="15" dirty="0">
                <a:latin typeface="Times New Roman"/>
                <a:cs typeface="Times New Roman"/>
              </a:rPr>
              <a:t>tat</a:t>
            </a:r>
            <a:r>
              <a:rPr sz="1100" b="1" spc="25" dirty="0">
                <a:latin typeface="Times New Roman"/>
                <a:cs typeface="Times New Roman"/>
              </a:rPr>
              <a:t>u</a:t>
            </a:r>
            <a:r>
              <a:rPr sz="1100" b="1" spc="15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71664" y="4245101"/>
            <a:ext cx="2821305" cy="196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ts val="1525"/>
              </a:lnSpc>
            </a:pPr>
            <a:r>
              <a:rPr sz="1400" b="1" dirty="0">
                <a:latin typeface="Arial"/>
                <a:cs typeface="Arial"/>
              </a:rPr>
              <a:t>(3,0)</a:t>
            </a:r>
            <a:r>
              <a:rPr sz="1400" b="1" spc="150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Single,</a:t>
            </a:r>
            <a:endParaRPr sz="1000">
              <a:latin typeface="Arial"/>
              <a:cs typeface="Arial"/>
            </a:endParaRPr>
          </a:p>
          <a:p>
            <a:pPr marL="647700">
              <a:lnSpc>
                <a:spcPts val="1150"/>
              </a:lnSpc>
              <a:tabLst>
                <a:tab pos="1961514" algn="l"/>
              </a:tabLst>
            </a:pPr>
            <a:r>
              <a:rPr sz="1000" b="1" spc="20" dirty="0">
                <a:latin typeface="Arial"/>
                <a:cs typeface="Arial"/>
              </a:rPr>
              <a:t>Divorced	</a:t>
            </a:r>
            <a:r>
              <a:rPr sz="1500" b="1" spc="30" baseline="33333" dirty="0">
                <a:latin typeface="Arial"/>
                <a:cs typeface="Arial"/>
              </a:rPr>
              <a:t>Married</a:t>
            </a:r>
            <a:endParaRPr sz="1500" baseline="33333">
              <a:latin typeface="Arial"/>
              <a:cs typeface="Arial"/>
            </a:endParaRPr>
          </a:p>
          <a:p>
            <a:pPr marL="815975">
              <a:lnSpc>
                <a:spcPct val="100000"/>
              </a:lnSpc>
              <a:spcBef>
                <a:spcPts val="590"/>
              </a:spcBef>
              <a:tabLst>
                <a:tab pos="1945639" algn="l"/>
              </a:tabLst>
            </a:pPr>
            <a:r>
              <a:rPr sz="1650" b="1" spc="37" baseline="-15151" dirty="0">
                <a:latin typeface="Times New Roman"/>
                <a:cs typeface="Times New Roman"/>
              </a:rPr>
              <a:t>Annual	</a:t>
            </a: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7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  <a:p>
            <a:pPr marL="818515">
              <a:lnSpc>
                <a:spcPct val="100000"/>
              </a:lnSpc>
              <a:spcBef>
                <a:spcPts val="25"/>
              </a:spcBef>
              <a:tabLst>
                <a:tab pos="2163445" algn="l"/>
              </a:tabLst>
            </a:pPr>
            <a:r>
              <a:rPr sz="1100" b="1" spc="25" dirty="0">
                <a:latin typeface="Times New Roman"/>
                <a:cs typeface="Times New Roman"/>
              </a:rPr>
              <a:t>Income	</a:t>
            </a:r>
            <a:r>
              <a:rPr sz="2100" b="1" baseline="-25793" dirty="0">
                <a:latin typeface="Arial"/>
                <a:cs typeface="Arial"/>
              </a:rPr>
              <a:t>(3,0)</a:t>
            </a:r>
            <a:endParaRPr sz="2100" baseline="-25793">
              <a:latin typeface="Arial"/>
              <a:cs typeface="Arial"/>
            </a:endParaRPr>
          </a:p>
          <a:p>
            <a:pPr marL="372745">
              <a:lnSpc>
                <a:spcPct val="100000"/>
              </a:lnSpc>
              <a:spcBef>
                <a:spcPts val="595"/>
              </a:spcBef>
              <a:tabLst>
                <a:tab pos="1442085" algn="l"/>
              </a:tabLst>
            </a:pPr>
            <a:r>
              <a:rPr sz="1000" b="1" spc="20" dirty="0">
                <a:latin typeface="Arial"/>
                <a:cs typeface="Arial"/>
              </a:rPr>
              <a:t>&lt;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80K	</a:t>
            </a:r>
            <a:r>
              <a:rPr sz="1000" b="1" spc="20" dirty="0">
                <a:latin typeface="Arial"/>
                <a:cs typeface="Arial"/>
              </a:rPr>
              <a:t>&gt;=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80K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240155" algn="l"/>
              </a:tabLst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1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	Defaulted =</a:t>
            </a:r>
            <a:r>
              <a:rPr sz="1050" b="1" spc="-1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Yes</a:t>
            </a:r>
            <a:endParaRPr sz="105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755"/>
              </a:spcBef>
              <a:tabLst>
                <a:tab pos="1477645" algn="l"/>
              </a:tabLst>
            </a:pPr>
            <a:r>
              <a:rPr sz="1400" b="1" dirty="0">
                <a:latin typeface="Arial"/>
                <a:cs typeface="Arial"/>
              </a:rPr>
              <a:t>(1,0)	(0,3)</a:t>
            </a:r>
            <a:endParaRPr sz="1400">
              <a:latin typeface="Arial"/>
              <a:cs typeface="Arial"/>
            </a:endParaRPr>
          </a:p>
          <a:p>
            <a:pPr marR="414020" algn="ctr">
              <a:lnSpc>
                <a:spcPct val="100000"/>
              </a:lnSpc>
              <a:spcBef>
                <a:spcPts val="405"/>
              </a:spcBef>
            </a:pPr>
            <a:r>
              <a:rPr sz="1750" spc="30" dirty="0">
                <a:latin typeface="Arial"/>
                <a:cs typeface="Arial"/>
              </a:rPr>
              <a:t>(d)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93373" y="3209452"/>
            <a:ext cx="2990850" cy="2460625"/>
            <a:chOff x="3393373" y="3209452"/>
            <a:chExt cx="2990850" cy="2460625"/>
          </a:xfrm>
        </p:grpSpPr>
        <p:sp>
          <p:nvSpPr>
            <p:cNvPr id="28" name="object 28"/>
            <p:cNvSpPr/>
            <p:nvPr/>
          </p:nvSpPr>
          <p:spPr>
            <a:xfrm>
              <a:off x="4171430" y="3660585"/>
              <a:ext cx="898525" cy="252095"/>
            </a:xfrm>
            <a:custGeom>
              <a:avLst/>
              <a:gdLst/>
              <a:ahLst/>
              <a:cxnLst/>
              <a:rect l="l" t="t" r="r" b="b"/>
              <a:pathLst>
                <a:path w="898525" h="252095">
                  <a:moveTo>
                    <a:pt x="452859" y="0"/>
                  </a:moveTo>
                  <a:lnTo>
                    <a:pt x="0" y="251846"/>
                  </a:lnTo>
                </a:path>
                <a:path w="898525" h="252095">
                  <a:moveTo>
                    <a:pt x="452859" y="0"/>
                  </a:moveTo>
                  <a:lnTo>
                    <a:pt x="898370" y="251846"/>
                  </a:lnTo>
                </a:path>
              </a:pathLst>
            </a:custGeom>
            <a:ln w="21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95081" y="3912461"/>
              <a:ext cx="1047750" cy="272415"/>
            </a:xfrm>
            <a:custGeom>
              <a:avLst/>
              <a:gdLst/>
              <a:ahLst/>
              <a:cxnLst/>
              <a:rect l="l" t="t" r="r" b="b"/>
              <a:pathLst>
                <a:path w="1047750" h="272414">
                  <a:moveTo>
                    <a:pt x="0" y="272289"/>
                  </a:moveTo>
                  <a:lnTo>
                    <a:pt x="1047494" y="272289"/>
                  </a:lnTo>
                  <a:lnTo>
                    <a:pt x="1047494" y="0"/>
                  </a:lnTo>
                  <a:lnTo>
                    <a:pt x="0" y="0"/>
                  </a:lnTo>
                  <a:lnTo>
                    <a:pt x="0" y="272289"/>
                  </a:lnTo>
                  <a:close/>
                </a:path>
              </a:pathLst>
            </a:custGeom>
            <a:ln w="28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45233" y="3912431"/>
              <a:ext cx="1566545" cy="1470660"/>
            </a:xfrm>
            <a:custGeom>
              <a:avLst/>
              <a:gdLst/>
              <a:ahLst/>
              <a:cxnLst/>
              <a:rect l="l" t="t" r="r" b="b"/>
              <a:pathLst>
                <a:path w="1566545" h="1470660">
                  <a:moveTo>
                    <a:pt x="1388363" y="210998"/>
                  </a:moveTo>
                  <a:lnTo>
                    <a:pt x="1382919" y="173061"/>
                  </a:lnTo>
                  <a:lnTo>
                    <a:pt x="1367224" y="137359"/>
                  </a:lnTo>
                  <a:lnTo>
                    <a:pt x="1342233" y="104486"/>
                  </a:lnTo>
                  <a:lnTo>
                    <a:pt x="1308900" y="75039"/>
                  </a:lnTo>
                  <a:lnTo>
                    <a:pt x="1268181" y="49611"/>
                  </a:lnTo>
                  <a:lnTo>
                    <a:pt x="1221029" y="28799"/>
                  </a:lnTo>
                  <a:lnTo>
                    <a:pt x="1168401" y="13196"/>
                  </a:lnTo>
                  <a:lnTo>
                    <a:pt x="1111250" y="3398"/>
                  </a:lnTo>
                  <a:lnTo>
                    <a:pt x="1050531" y="0"/>
                  </a:lnTo>
                  <a:lnTo>
                    <a:pt x="989813" y="3398"/>
                  </a:lnTo>
                  <a:lnTo>
                    <a:pt x="932662" y="13196"/>
                  </a:lnTo>
                  <a:lnTo>
                    <a:pt x="880033" y="28799"/>
                  </a:lnTo>
                  <a:lnTo>
                    <a:pt x="832882" y="49611"/>
                  </a:lnTo>
                  <a:lnTo>
                    <a:pt x="792162" y="75039"/>
                  </a:lnTo>
                  <a:lnTo>
                    <a:pt x="758829" y="104486"/>
                  </a:lnTo>
                  <a:lnTo>
                    <a:pt x="733838" y="137359"/>
                  </a:lnTo>
                  <a:lnTo>
                    <a:pt x="718143" y="173061"/>
                  </a:lnTo>
                  <a:lnTo>
                    <a:pt x="712699" y="210998"/>
                  </a:lnTo>
                  <a:lnTo>
                    <a:pt x="718143" y="248935"/>
                  </a:lnTo>
                  <a:lnTo>
                    <a:pt x="733838" y="284637"/>
                  </a:lnTo>
                  <a:lnTo>
                    <a:pt x="758829" y="317509"/>
                  </a:lnTo>
                  <a:lnTo>
                    <a:pt x="792162" y="346957"/>
                  </a:lnTo>
                  <a:lnTo>
                    <a:pt x="832882" y="372384"/>
                  </a:lnTo>
                  <a:lnTo>
                    <a:pt x="880033" y="393197"/>
                  </a:lnTo>
                  <a:lnTo>
                    <a:pt x="932662" y="408800"/>
                  </a:lnTo>
                  <a:lnTo>
                    <a:pt x="989813" y="418598"/>
                  </a:lnTo>
                  <a:lnTo>
                    <a:pt x="1050531" y="421996"/>
                  </a:lnTo>
                  <a:lnTo>
                    <a:pt x="1111250" y="418598"/>
                  </a:lnTo>
                  <a:lnTo>
                    <a:pt x="1168401" y="408800"/>
                  </a:lnTo>
                  <a:lnTo>
                    <a:pt x="1221029" y="393197"/>
                  </a:lnTo>
                  <a:lnTo>
                    <a:pt x="1268181" y="372384"/>
                  </a:lnTo>
                  <a:lnTo>
                    <a:pt x="1308900" y="346957"/>
                  </a:lnTo>
                  <a:lnTo>
                    <a:pt x="1342233" y="317509"/>
                  </a:lnTo>
                  <a:lnTo>
                    <a:pt x="1367224" y="284637"/>
                  </a:lnTo>
                  <a:lnTo>
                    <a:pt x="1382919" y="248935"/>
                  </a:lnTo>
                  <a:lnTo>
                    <a:pt x="1388363" y="210998"/>
                  </a:lnTo>
                  <a:close/>
                </a:path>
                <a:path w="1566545" h="1470660">
                  <a:moveTo>
                    <a:pt x="1069049" y="421996"/>
                  </a:moveTo>
                  <a:lnTo>
                    <a:pt x="497439" y="728404"/>
                  </a:lnTo>
                </a:path>
                <a:path w="1566545" h="1470660">
                  <a:moveTo>
                    <a:pt x="1069049" y="421996"/>
                  </a:moveTo>
                  <a:lnTo>
                    <a:pt x="1566489" y="721547"/>
                  </a:lnTo>
                </a:path>
                <a:path w="1566545" h="1470660">
                  <a:moveTo>
                    <a:pt x="972540" y="953018"/>
                  </a:moveTo>
                  <a:lnTo>
                    <a:pt x="955568" y="895113"/>
                  </a:lnTo>
                  <a:lnTo>
                    <a:pt x="907674" y="843075"/>
                  </a:lnTo>
                  <a:lnTo>
                    <a:pt x="873546" y="819905"/>
                  </a:lnTo>
                  <a:lnTo>
                    <a:pt x="833385" y="798982"/>
                  </a:lnTo>
                  <a:lnTo>
                    <a:pt x="787758" y="780564"/>
                  </a:lnTo>
                  <a:lnTo>
                    <a:pt x="737230" y="764913"/>
                  </a:lnTo>
                  <a:lnTo>
                    <a:pt x="682369" y="752287"/>
                  </a:lnTo>
                  <a:lnTo>
                    <a:pt x="623739" y="742947"/>
                  </a:lnTo>
                  <a:lnTo>
                    <a:pt x="561907" y="737152"/>
                  </a:lnTo>
                  <a:lnTo>
                    <a:pt x="497439" y="735163"/>
                  </a:lnTo>
                  <a:lnTo>
                    <a:pt x="432949" y="737152"/>
                  </a:lnTo>
                  <a:lnTo>
                    <a:pt x="371098" y="742947"/>
                  </a:lnTo>
                  <a:lnTo>
                    <a:pt x="312453" y="752287"/>
                  </a:lnTo>
                  <a:lnTo>
                    <a:pt x="257579" y="764913"/>
                  </a:lnTo>
                  <a:lnTo>
                    <a:pt x="207042" y="780564"/>
                  </a:lnTo>
                  <a:lnTo>
                    <a:pt x="161408" y="798982"/>
                  </a:lnTo>
                  <a:lnTo>
                    <a:pt x="121242" y="819905"/>
                  </a:lnTo>
                  <a:lnTo>
                    <a:pt x="87110" y="843075"/>
                  </a:lnTo>
                  <a:lnTo>
                    <a:pt x="39212" y="895113"/>
                  </a:lnTo>
                  <a:lnTo>
                    <a:pt x="22241" y="953018"/>
                  </a:lnTo>
                  <a:lnTo>
                    <a:pt x="26578" y="982574"/>
                  </a:lnTo>
                  <a:lnTo>
                    <a:pt x="59578" y="1037806"/>
                  </a:lnTo>
                  <a:lnTo>
                    <a:pt x="121242" y="1086131"/>
                  </a:lnTo>
                  <a:lnTo>
                    <a:pt x="161408" y="1107055"/>
                  </a:lnTo>
                  <a:lnTo>
                    <a:pt x="207042" y="1125472"/>
                  </a:lnTo>
                  <a:lnTo>
                    <a:pt x="257579" y="1141124"/>
                  </a:lnTo>
                  <a:lnTo>
                    <a:pt x="312453" y="1153749"/>
                  </a:lnTo>
                  <a:lnTo>
                    <a:pt x="371098" y="1163089"/>
                  </a:lnTo>
                  <a:lnTo>
                    <a:pt x="432949" y="1168884"/>
                  </a:lnTo>
                  <a:lnTo>
                    <a:pt x="497439" y="1170873"/>
                  </a:lnTo>
                  <a:lnTo>
                    <a:pt x="561907" y="1168884"/>
                  </a:lnTo>
                  <a:lnTo>
                    <a:pt x="623739" y="1163089"/>
                  </a:lnTo>
                  <a:lnTo>
                    <a:pt x="682369" y="1153749"/>
                  </a:lnTo>
                  <a:lnTo>
                    <a:pt x="737230" y="1141124"/>
                  </a:lnTo>
                  <a:lnTo>
                    <a:pt x="787758" y="1125472"/>
                  </a:lnTo>
                  <a:lnTo>
                    <a:pt x="833385" y="1107055"/>
                  </a:lnTo>
                  <a:lnTo>
                    <a:pt x="873546" y="1086131"/>
                  </a:lnTo>
                  <a:lnTo>
                    <a:pt x="907674" y="1062962"/>
                  </a:lnTo>
                  <a:lnTo>
                    <a:pt x="955568" y="1010923"/>
                  </a:lnTo>
                  <a:lnTo>
                    <a:pt x="972540" y="953018"/>
                  </a:lnTo>
                  <a:close/>
                </a:path>
                <a:path w="1566545" h="1470660">
                  <a:moveTo>
                    <a:pt x="497439" y="1164016"/>
                  </a:moveTo>
                  <a:lnTo>
                    <a:pt x="0" y="1470356"/>
                  </a:lnTo>
                </a:path>
                <a:path w="1566545" h="1470660">
                  <a:moveTo>
                    <a:pt x="497439" y="1164016"/>
                  </a:moveTo>
                  <a:lnTo>
                    <a:pt x="1069049" y="1470356"/>
                  </a:lnTo>
                </a:path>
              </a:pathLst>
            </a:custGeom>
            <a:ln w="21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07978" y="4620392"/>
              <a:ext cx="2961640" cy="1035050"/>
            </a:xfrm>
            <a:custGeom>
              <a:avLst/>
              <a:gdLst/>
              <a:ahLst/>
              <a:cxnLst/>
              <a:rect l="l" t="t" r="r" b="b"/>
              <a:pathLst>
                <a:path w="2961640" h="1035050">
                  <a:moveTo>
                    <a:pt x="1884529" y="272289"/>
                  </a:moveTo>
                  <a:lnTo>
                    <a:pt x="2961515" y="272289"/>
                  </a:lnTo>
                  <a:lnTo>
                    <a:pt x="2961515" y="0"/>
                  </a:lnTo>
                  <a:lnTo>
                    <a:pt x="1884529" y="0"/>
                  </a:lnTo>
                  <a:lnTo>
                    <a:pt x="1884529" y="272289"/>
                  </a:lnTo>
                  <a:close/>
                </a:path>
                <a:path w="2961640" h="1035050">
                  <a:moveTo>
                    <a:pt x="1231204" y="1034684"/>
                  </a:moveTo>
                  <a:lnTo>
                    <a:pt x="2264786" y="1034684"/>
                  </a:lnTo>
                  <a:lnTo>
                    <a:pt x="2264786" y="762395"/>
                  </a:lnTo>
                  <a:lnTo>
                    <a:pt x="1231204" y="762395"/>
                  </a:lnTo>
                  <a:lnTo>
                    <a:pt x="1231204" y="1034684"/>
                  </a:lnTo>
                  <a:close/>
                </a:path>
                <a:path w="2961640" h="1035050">
                  <a:moveTo>
                    <a:pt x="0" y="1034684"/>
                  </a:moveTo>
                  <a:lnTo>
                    <a:pt x="1052981" y="1034684"/>
                  </a:lnTo>
                  <a:lnTo>
                    <a:pt x="1052981" y="762395"/>
                  </a:lnTo>
                  <a:lnTo>
                    <a:pt x="0" y="762395"/>
                  </a:lnTo>
                  <a:lnTo>
                    <a:pt x="0" y="1034684"/>
                  </a:lnTo>
                  <a:close/>
                </a:path>
              </a:pathLst>
            </a:custGeom>
            <a:ln w="28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35509" y="3220565"/>
              <a:ext cx="748030" cy="428625"/>
            </a:xfrm>
            <a:custGeom>
              <a:avLst/>
              <a:gdLst/>
              <a:ahLst/>
              <a:cxnLst/>
              <a:rect l="l" t="t" r="r" b="b"/>
              <a:pathLst>
                <a:path w="748029" h="428625">
                  <a:moveTo>
                    <a:pt x="747482" y="214132"/>
                  </a:moveTo>
                  <a:lnTo>
                    <a:pt x="728426" y="146423"/>
                  </a:lnTo>
                  <a:lnTo>
                    <a:pt x="705761" y="115696"/>
                  </a:lnTo>
                  <a:lnTo>
                    <a:pt x="675363" y="87638"/>
                  </a:lnTo>
                  <a:lnTo>
                    <a:pt x="638002" y="62692"/>
                  </a:lnTo>
                  <a:lnTo>
                    <a:pt x="594449" y="41295"/>
                  </a:lnTo>
                  <a:lnTo>
                    <a:pt x="545471" y="23888"/>
                  </a:lnTo>
                  <a:lnTo>
                    <a:pt x="491840" y="10910"/>
                  </a:lnTo>
                  <a:lnTo>
                    <a:pt x="434323" y="2800"/>
                  </a:lnTo>
                  <a:lnTo>
                    <a:pt x="373692" y="0"/>
                  </a:lnTo>
                  <a:lnTo>
                    <a:pt x="313087" y="2800"/>
                  </a:lnTo>
                  <a:lnTo>
                    <a:pt x="255592" y="10910"/>
                  </a:lnTo>
                  <a:lnTo>
                    <a:pt x="201976" y="23888"/>
                  </a:lnTo>
                  <a:lnTo>
                    <a:pt x="153011" y="41295"/>
                  </a:lnTo>
                  <a:lnTo>
                    <a:pt x="109467" y="62692"/>
                  </a:lnTo>
                  <a:lnTo>
                    <a:pt x="72112" y="87638"/>
                  </a:lnTo>
                  <a:lnTo>
                    <a:pt x="41718" y="115696"/>
                  </a:lnTo>
                  <a:lnTo>
                    <a:pt x="19054" y="146423"/>
                  </a:lnTo>
                  <a:lnTo>
                    <a:pt x="0" y="214132"/>
                  </a:lnTo>
                  <a:lnTo>
                    <a:pt x="4892" y="248885"/>
                  </a:lnTo>
                  <a:lnTo>
                    <a:pt x="41718" y="312590"/>
                  </a:lnTo>
                  <a:lnTo>
                    <a:pt x="72112" y="340661"/>
                  </a:lnTo>
                  <a:lnTo>
                    <a:pt x="109467" y="365622"/>
                  </a:lnTo>
                  <a:lnTo>
                    <a:pt x="153011" y="387033"/>
                  </a:lnTo>
                  <a:lnTo>
                    <a:pt x="201976" y="404454"/>
                  </a:lnTo>
                  <a:lnTo>
                    <a:pt x="255592" y="417443"/>
                  </a:lnTo>
                  <a:lnTo>
                    <a:pt x="313087" y="425560"/>
                  </a:lnTo>
                  <a:lnTo>
                    <a:pt x="373692" y="428363"/>
                  </a:lnTo>
                  <a:lnTo>
                    <a:pt x="434323" y="425560"/>
                  </a:lnTo>
                  <a:lnTo>
                    <a:pt x="491840" y="417443"/>
                  </a:lnTo>
                  <a:lnTo>
                    <a:pt x="545471" y="404454"/>
                  </a:lnTo>
                  <a:lnTo>
                    <a:pt x="594449" y="387033"/>
                  </a:lnTo>
                  <a:lnTo>
                    <a:pt x="638002" y="365622"/>
                  </a:lnTo>
                  <a:lnTo>
                    <a:pt x="675363" y="340661"/>
                  </a:lnTo>
                  <a:lnTo>
                    <a:pt x="705761" y="312590"/>
                  </a:lnTo>
                  <a:lnTo>
                    <a:pt x="728426" y="281852"/>
                  </a:lnTo>
                  <a:lnTo>
                    <a:pt x="747482" y="214132"/>
                  </a:lnTo>
                  <a:close/>
                </a:path>
              </a:pathLst>
            </a:custGeom>
            <a:ln w="22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769539" y="3644031"/>
            <a:ext cx="748030" cy="428625"/>
          </a:xfrm>
          <a:custGeom>
            <a:avLst/>
            <a:gdLst/>
            <a:ahLst/>
            <a:cxnLst/>
            <a:rect l="l" t="t" r="r" b="b"/>
            <a:pathLst>
              <a:path w="748030" h="428625">
                <a:moveTo>
                  <a:pt x="747541" y="214230"/>
                </a:moveTo>
                <a:lnTo>
                  <a:pt x="728485" y="146511"/>
                </a:lnTo>
                <a:lnTo>
                  <a:pt x="705819" y="115772"/>
                </a:lnTo>
                <a:lnTo>
                  <a:pt x="675422" y="87702"/>
                </a:lnTo>
                <a:lnTo>
                  <a:pt x="638061" y="62741"/>
                </a:lnTo>
                <a:lnTo>
                  <a:pt x="594507" y="41329"/>
                </a:lnTo>
                <a:lnTo>
                  <a:pt x="545530" y="23909"/>
                </a:lnTo>
                <a:lnTo>
                  <a:pt x="491898" y="10920"/>
                </a:lnTo>
                <a:lnTo>
                  <a:pt x="434382" y="2803"/>
                </a:lnTo>
                <a:lnTo>
                  <a:pt x="373750" y="0"/>
                </a:lnTo>
                <a:lnTo>
                  <a:pt x="313127" y="2803"/>
                </a:lnTo>
                <a:lnTo>
                  <a:pt x="255618" y="10920"/>
                </a:lnTo>
                <a:lnTo>
                  <a:pt x="201992" y="23909"/>
                </a:lnTo>
                <a:lnTo>
                  <a:pt x="153020" y="41329"/>
                </a:lnTo>
                <a:lnTo>
                  <a:pt x="109470" y="62741"/>
                </a:lnTo>
                <a:lnTo>
                  <a:pt x="72113" y="87702"/>
                </a:lnTo>
                <a:lnTo>
                  <a:pt x="41718" y="115772"/>
                </a:lnTo>
                <a:lnTo>
                  <a:pt x="19054" y="146511"/>
                </a:lnTo>
                <a:lnTo>
                  <a:pt x="0" y="214230"/>
                </a:lnTo>
                <a:lnTo>
                  <a:pt x="4891" y="248957"/>
                </a:lnTo>
                <a:lnTo>
                  <a:pt x="41718" y="312624"/>
                </a:lnTo>
                <a:lnTo>
                  <a:pt x="72113" y="340682"/>
                </a:lnTo>
                <a:lnTo>
                  <a:pt x="109470" y="365634"/>
                </a:lnTo>
                <a:lnTo>
                  <a:pt x="153020" y="387040"/>
                </a:lnTo>
                <a:lnTo>
                  <a:pt x="201992" y="404457"/>
                </a:lnTo>
                <a:lnTo>
                  <a:pt x="255618" y="417444"/>
                </a:lnTo>
                <a:lnTo>
                  <a:pt x="313127" y="425560"/>
                </a:lnTo>
                <a:lnTo>
                  <a:pt x="373750" y="428363"/>
                </a:lnTo>
                <a:lnTo>
                  <a:pt x="434382" y="425560"/>
                </a:lnTo>
                <a:lnTo>
                  <a:pt x="491898" y="417444"/>
                </a:lnTo>
                <a:lnTo>
                  <a:pt x="545530" y="404457"/>
                </a:lnTo>
                <a:lnTo>
                  <a:pt x="594507" y="387040"/>
                </a:lnTo>
                <a:lnTo>
                  <a:pt x="638061" y="365634"/>
                </a:lnTo>
                <a:lnTo>
                  <a:pt x="675422" y="340682"/>
                </a:lnTo>
                <a:lnTo>
                  <a:pt x="705819" y="312624"/>
                </a:lnTo>
                <a:lnTo>
                  <a:pt x="728485" y="281902"/>
                </a:lnTo>
                <a:lnTo>
                  <a:pt x="747541" y="214230"/>
                </a:lnTo>
                <a:close/>
              </a:path>
            </a:pathLst>
          </a:custGeom>
          <a:ln w="22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07912" y="3655208"/>
            <a:ext cx="466090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150" b="1" spc="15" dirty="0">
                <a:latin typeface="Times New Roman"/>
                <a:cs typeface="Times New Roman"/>
              </a:rPr>
              <a:t>Home  </a:t>
            </a:r>
            <a:r>
              <a:rPr sz="1150" b="1" spc="20" dirty="0">
                <a:latin typeface="Times New Roman"/>
                <a:cs typeface="Times New Roman"/>
              </a:rPr>
              <a:t>O</a:t>
            </a:r>
            <a:r>
              <a:rPr sz="1150" b="1" spc="15" dirty="0">
                <a:latin typeface="Times New Roman"/>
                <a:cs typeface="Times New Roman"/>
              </a:rPr>
              <a:t>wn</a:t>
            </a:r>
            <a:r>
              <a:rPr sz="1150" b="1" spc="10" dirty="0">
                <a:latin typeface="Times New Roman"/>
                <a:cs typeface="Times New Roman"/>
              </a:rPr>
              <a:t>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065" y="4370153"/>
            <a:ext cx="1028700" cy="304800"/>
          </a:xfrm>
          <a:prstGeom prst="rect">
            <a:avLst/>
          </a:prstGeom>
          <a:ln w="2195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484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91715" y="5090005"/>
            <a:ext cx="1007110" cy="304800"/>
          </a:xfrm>
          <a:prstGeom prst="rect">
            <a:avLst/>
          </a:prstGeom>
          <a:ln w="21950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425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4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6482" y="5090005"/>
            <a:ext cx="1043305" cy="304800"/>
          </a:xfrm>
          <a:prstGeom prst="rect">
            <a:avLst/>
          </a:prstGeom>
          <a:ln w="21950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15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Yes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13175" y="2237054"/>
            <a:ext cx="3930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(3,0)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89652" y="2237054"/>
            <a:ext cx="3930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(4,3)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1140" y="4676013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(3,0)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8340" y="5434990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(1,3)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17598" y="5434990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(3,0)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69644" y="2081530"/>
            <a:ext cx="393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(7,3)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6071119" y="1105354"/>
          <a:ext cx="2903219" cy="299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5565" marR="52069" indent="13970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39065" marR="85090" indent="-12065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3345" marR="52705" indent="6985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Inco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6200" marR="27305" indent="-7620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ault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77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6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125K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1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100K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2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70K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93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120K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Divorced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95K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60K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24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Divorced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220K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85K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75K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28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90K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6046592" y="4091626"/>
            <a:ext cx="32384" cy="3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8000" y="2919475"/>
            <a:ext cx="3429000" cy="3329304"/>
          </a:xfrm>
          <a:custGeom>
            <a:avLst/>
            <a:gdLst/>
            <a:ahLst/>
            <a:cxnLst/>
            <a:rect l="l" t="t" r="r" b="b"/>
            <a:pathLst>
              <a:path w="3429000" h="3329304">
                <a:moveTo>
                  <a:pt x="3429000" y="1411224"/>
                </a:moveTo>
                <a:lnTo>
                  <a:pt x="2816225" y="1411224"/>
                </a:lnTo>
                <a:lnTo>
                  <a:pt x="2816225" y="0"/>
                </a:lnTo>
                <a:lnTo>
                  <a:pt x="0" y="0"/>
                </a:lnTo>
                <a:lnTo>
                  <a:pt x="0" y="1728724"/>
                </a:lnTo>
                <a:lnTo>
                  <a:pt x="152400" y="1728724"/>
                </a:lnTo>
                <a:lnTo>
                  <a:pt x="152400" y="3328924"/>
                </a:lnTo>
                <a:lnTo>
                  <a:pt x="3429000" y="3328924"/>
                </a:lnTo>
                <a:lnTo>
                  <a:pt x="3429000" y="1411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838159"/>
            <a:ext cx="8534400" cy="153035"/>
            <a:chOff x="304800" y="838159"/>
            <a:chExt cx="8534400" cy="153035"/>
          </a:xfrm>
        </p:grpSpPr>
        <p:sp>
          <p:nvSpPr>
            <p:cNvPr id="3" name="object 3"/>
            <p:cNvSpPr/>
            <p:nvPr/>
          </p:nvSpPr>
          <p:spPr>
            <a:xfrm>
              <a:off x="304800" y="8381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525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34944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Hunt’s</a:t>
            </a:r>
            <a:r>
              <a:rPr spc="-50" dirty="0"/>
              <a:t> </a:t>
            </a:r>
            <a:r>
              <a:rPr dirty="0"/>
              <a:t>Algorithm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2825" y="2516379"/>
            <a:ext cx="3098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Arial"/>
                <a:cs typeface="Arial"/>
              </a:rPr>
              <a:t>(</a:t>
            </a:r>
            <a:r>
              <a:rPr sz="1750" spc="40" dirty="0">
                <a:latin typeface="Arial"/>
                <a:cs typeface="Arial"/>
              </a:rPr>
              <a:t>a</a:t>
            </a:r>
            <a:r>
              <a:rPr sz="1750" spc="25" dirty="0"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8105" y="2516379"/>
            <a:ext cx="3098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Arial"/>
                <a:cs typeface="Arial"/>
              </a:rPr>
              <a:t>(</a:t>
            </a:r>
            <a:r>
              <a:rPr sz="1750" spc="40" dirty="0">
                <a:latin typeface="Arial"/>
                <a:cs typeface="Arial"/>
              </a:rPr>
              <a:t>b</a:t>
            </a:r>
            <a:r>
              <a:rPr sz="1750" spc="25" dirty="0"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7638" y="5923966"/>
            <a:ext cx="29654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30" dirty="0">
                <a:latin typeface="Arial"/>
                <a:cs typeface="Arial"/>
              </a:rPr>
              <a:t>(c)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460" y="1674116"/>
            <a:ext cx="1263650" cy="365125"/>
          </a:xfrm>
          <a:prstGeom prst="rect">
            <a:avLst/>
          </a:prstGeom>
          <a:ln w="26278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40"/>
              </a:spcBef>
            </a:pPr>
            <a:r>
              <a:rPr sz="1250" spc="5" dirty="0">
                <a:latin typeface="Times New Roman"/>
                <a:cs typeface="Times New Roman"/>
              </a:rPr>
              <a:t>Defaulted </a:t>
            </a:r>
            <a:r>
              <a:rPr sz="1250" spc="10" dirty="0">
                <a:latin typeface="Times New Roman"/>
                <a:cs typeface="Times New Roman"/>
              </a:rPr>
              <a:t>=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No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66115" y="1196000"/>
            <a:ext cx="748030" cy="428625"/>
          </a:xfrm>
          <a:custGeom>
            <a:avLst/>
            <a:gdLst/>
            <a:ahLst/>
            <a:cxnLst/>
            <a:rect l="l" t="t" r="r" b="b"/>
            <a:pathLst>
              <a:path w="748029" h="428625">
                <a:moveTo>
                  <a:pt x="747580" y="214230"/>
                </a:moveTo>
                <a:lnTo>
                  <a:pt x="728524" y="146511"/>
                </a:lnTo>
                <a:lnTo>
                  <a:pt x="705859" y="115772"/>
                </a:lnTo>
                <a:lnTo>
                  <a:pt x="675461" y="87702"/>
                </a:lnTo>
                <a:lnTo>
                  <a:pt x="638100" y="62741"/>
                </a:lnTo>
                <a:lnTo>
                  <a:pt x="594547" y="41329"/>
                </a:lnTo>
                <a:lnTo>
                  <a:pt x="545569" y="23909"/>
                </a:lnTo>
                <a:lnTo>
                  <a:pt x="491938" y="10920"/>
                </a:lnTo>
                <a:lnTo>
                  <a:pt x="434421" y="2803"/>
                </a:lnTo>
                <a:lnTo>
                  <a:pt x="373790" y="0"/>
                </a:lnTo>
                <a:lnTo>
                  <a:pt x="313158" y="2803"/>
                </a:lnTo>
                <a:lnTo>
                  <a:pt x="255642" y="10920"/>
                </a:lnTo>
                <a:lnTo>
                  <a:pt x="202010" y="23909"/>
                </a:lnTo>
                <a:lnTo>
                  <a:pt x="153033" y="41329"/>
                </a:lnTo>
                <a:lnTo>
                  <a:pt x="109479" y="62741"/>
                </a:lnTo>
                <a:lnTo>
                  <a:pt x="72118" y="87702"/>
                </a:lnTo>
                <a:lnTo>
                  <a:pt x="41721" y="115772"/>
                </a:lnTo>
                <a:lnTo>
                  <a:pt x="19055" y="146511"/>
                </a:lnTo>
                <a:lnTo>
                  <a:pt x="0" y="214230"/>
                </a:lnTo>
                <a:lnTo>
                  <a:pt x="4892" y="248983"/>
                </a:lnTo>
                <a:lnTo>
                  <a:pt x="41721" y="312688"/>
                </a:lnTo>
                <a:lnTo>
                  <a:pt x="72118" y="340759"/>
                </a:lnTo>
                <a:lnTo>
                  <a:pt x="109479" y="365720"/>
                </a:lnTo>
                <a:lnTo>
                  <a:pt x="153033" y="387131"/>
                </a:lnTo>
                <a:lnTo>
                  <a:pt x="202010" y="404552"/>
                </a:lnTo>
                <a:lnTo>
                  <a:pt x="255642" y="417541"/>
                </a:lnTo>
                <a:lnTo>
                  <a:pt x="313158" y="425658"/>
                </a:lnTo>
                <a:lnTo>
                  <a:pt x="373790" y="428461"/>
                </a:lnTo>
                <a:lnTo>
                  <a:pt x="434421" y="425658"/>
                </a:lnTo>
                <a:lnTo>
                  <a:pt x="491938" y="417541"/>
                </a:lnTo>
                <a:lnTo>
                  <a:pt x="545569" y="404552"/>
                </a:lnTo>
                <a:lnTo>
                  <a:pt x="594547" y="387131"/>
                </a:lnTo>
                <a:lnTo>
                  <a:pt x="638100" y="365720"/>
                </a:lnTo>
                <a:lnTo>
                  <a:pt x="675461" y="340759"/>
                </a:lnTo>
                <a:lnTo>
                  <a:pt x="705859" y="312688"/>
                </a:lnTo>
                <a:lnTo>
                  <a:pt x="728524" y="281950"/>
                </a:lnTo>
                <a:lnTo>
                  <a:pt x="747580" y="214230"/>
                </a:lnTo>
                <a:close/>
              </a:path>
            </a:pathLst>
          </a:custGeom>
          <a:ln w="22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4499" y="1207276"/>
            <a:ext cx="466090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150" b="1" spc="15" dirty="0">
                <a:latin typeface="Times New Roman"/>
                <a:cs typeface="Times New Roman"/>
              </a:rPr>
              <a:t>Home  </a:t>
            </a:r>
            <a:r>
              <a:rPr sz="1150" b="1" spc="20" dirty="0">
                <a:latin typeface="Times New Roman"/>
                <a:cs typeface="Times New Roman"/>
              </a:rPr>
              <a:t>O</a:t>
            </a:r>
            <a:r>
              <a:rPr sz="1150" b="1" spc="15" dirty="0">
                <a:latin typeface="Times New Roman"/>
                <a:cs typeface="Times New Roman"/>
              </a:rPr>
              <a:t>wn</a:t>
            </a:r>
            <a:r>
              <a:rPr sz="1150" b="1" spc="10" dirty="0">
                <a:latin typeface="Times New Roman"/>
                <a:cs typeface="Times New Roman"/>
              </a:rPr>
              <a:t>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4388" y="1638568"/>
            <a:ext cx="912494" cy="299720"/>
          </a:xfrm>
          <a:custGeom>
            <a:avLst/>
            <a:gdLst/>
            <a:ahLst/>
            <a:cxnLst/>
            <a:rect l="l" t="t" r="r" b="b"/>
            <a:pathLst>
              <a:path w="912495" h="299719">
                <a:moveTo>
                  <a:pt x="448548" y="0"/>
                </a:moveTo>
                <a:lnTo>
                  <a:pt x="0" y="299648"/>
                </a:lnTo>
              </a:path>
              <a:path w="912495" h="299719">
                <a:moveTo>
                  <a:pt x="448548" y="0"/>
                </a:moveTo>
                <a:lnTo>
                  <a:pt x="912185" y="299648"/>
                </a:lnTo>
              </a:path>
            </a:pathLst>
          </a:custGeom>
          <a:ln w="22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30941" y="1611870"/>
            <a:ext cx="26670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10" dirty="0">
                <a:latin typeface="Arial"/>
                <a:cs typeface="Arial"/>
              </a:rPr>
              <a:t>Y</a:t>
            </a:r>
            <a:r>
              <a:rPr sz="1050" b="1" spc="5" dirty="0">
                <a:latin typeface="Arial"/>
                <a:cs typeface="Arial"/>
              </a:rPr>
              <a:t>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2654" y="1611870"/>
            <a:ext cx="2063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10" dirty="0">
                <a:latin typeface="Arial"/>
                <a:cs typeface="Arial"/>
              </a:rPr>
              <a:t>N</a:t>
            </a:r>
            <a:r>
              <a:rPr sz="1050" b="1" spc="5" dirty="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2184" y="1938246"/>
            <a:ext cx="1026794" cy="306705"/>
          </a:xfrm>
          <a:prstGeom prst="rect">
            <a:avLst/>
          </a:prstGeom>
          <a:ln w="22087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95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0952" y="1938246"/>
            <a:ext cx="1056640" cy="306705"/>
          </a:xfrm>
          <a:prstGeom prst="rect">
            <a:avLst/>
          </a:prstGeom>
          <a:ln w="22087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595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8040" y="4086304"/>
            <a:ext cx="915035" cy="256540"/>
          </a:xfrm>
          <a:custGeom>
            <a:avLst/>
            <a:gdLst/>
            <a:ahLst/>
            <a:cxnLst/>
            <a:rect l="l" t="t" r="r" b="b"/>
            <a:pathLst>
              <a:path w="915035" h="256539">
                <a:moveTo>
                  <a:pt x="461128" y="0"/>
                </a:moveTo>
                <a:lnTo>
                  <a:pt x="0" y="256156"/>
                </a:lnTo>
              </a:path>
              <a:path w="915035" h="256539">
                <a:moveTo>
                  <a:pt x="461128" y="0"/>
                </a:moveTo>
                <a:lnTo>
                  <a:pt x="914673" y="256156"/>
                </a:lnTo>
              </a:path>
            </a:pathLst>
          </a:custGeom>
          <a:ln w="2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9985" y="4059730"/>
            <a:ext cx="26479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35" dirty="0">
                <a:latin typeface="Arial"/>
                <a:cs typeface="Arial"/>
              </a:rPr>
              <a:t>Y</a:t>
            </a:r>
            <a:r>
              <a:rPr sz="1000" b="1" spc="30" dirty="0">
                <a:latin typeface="Arial"/>
                <a:cs typeface="Arial"/>
              </a:rPr>
              <a:t>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6829" y="4059730"/>
            <a:ext cx="205104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40" dirty="0">
                <a:latin typeface="Arial"/>
                <a:cs typeface="Arial"/>
              </a:rPr>
              <a:t>N</a:t>
            </a:r>
            <a:r>
              <a:rPr sz="1000" b="1" spc="35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5261" y="4349317"/>
            <a:ext cx="688340" cy="429259"/>
          </a:xfrm>
          <a:custGeom>
            <a:avLst/>
            <a:gdLst/>
            <a:ahLst/>
            <a:cxnLst/>
            <a:rect l="l" t="t" r="r" b="b"/>
            <a:pathLst>
              <a:path w="688339" h="429260">
                <a:moveTo>
                  <a:pt x="687911" y="214622"/>
                </a:moveTo>
                <a:lnTo>
                  <a:pt x="670372" y="146787"/>
                </a:lnTo>
                <a:lnTo>
                  <a:pt x="621536" y="87871"/>
                </a:lnTo>
                <a:lnTo>
                  <a:pt x="587151" y="62863"/>
                </a:lnTo>
                <a:lnTo>
                  <a:pt x="547068" y="41411"/>
                </a:lnTo>
                <a:lnTo>
                  <a:pt x="501993" y="23956"/>
                </a:lnTo>
                <a:lnTo>
                  <a:pt x="452635" y="10942"/>
                </a:lnTo>
                <a:lnTo>
                  <a:pt x="399704" y="2809"/>
                </a:lnTo>
                <a:lnTo>
                  <a:pt x="343906" y="0"/>
                </a:lnTo>
                <a:lnTo>
                  <a:pt x="288111" y="2809"/>
                </a:lnTo>
                <a:lnTo>
                  <a:pt x="235187" y="10942"/>
                </a:lnTo>
                <a:lnTo>
                  <a:pt x="185840" y="23956"/>
                </a:lnTo>
                <a:lnTo>
                  <a:pt x="140779" y="41411"/>
                </a:lnTo>
                <a:lnTo>
                  <a:pt x="100710" y="62863"/>
                </a:lnTo>
                <a:lnTo>
                  <a:pt x="66340" y="87871"/>
                </a:lnTo>
                <a:lnTo>
                  <a:pt x="38377" y="115993"/>
                </a:lnTo>
                <a:lnTo>
                  <a:pt x="4499" y="179811"/>
                </a:lnTo>
                <a:lnTo>
                  <a:pt x="0" y="214622"/>
                </a:lnTo>
                <a:lnTo>
                  <a:pt x="4499" y="249431"/>
                </a:lnTo>
                <a:lnTo>
                  <a:pt x="38377" y="313230"/>
                </a:lnTo>
                <a:lnTo>
                  <a:pt x="66340" y="341339"/>
                </a:lnTo>
                <a:lnTo>
                  <a:pt x="100710" y="366332"/>
                </a:lnTo>
                <a:lnTo>
                  <a:pt x="140779" y="387770"/>
                </a:lnTo>
                <a:lnTo>
                  <a:pt x="185840" y="405211"/>
                </a:lnTo>
                <a:lnTo>
                  <a:pt x="235187" y="418215"/>
                </a:lnTo>
                <a:lnTo>
                  <a:pt x="288111" y="426340"/>
                </a:lnTo>
                <a:lnTo>
                  <a:pt x="343906" y="429147"/>
                </a:lnTo>
                <a:lnTo>
                  <a:pt x="399704" y="426340"/>
                </a:lnTo>
                <a:lnTo>
                  <a:pt x="452635" y="418215"/>
                </a:lnTo>
                <a:lnTo>
                  <a:pt x="501993" y="405211"/>
                </a:lnTo>
                <a:lnTo>
                  <a:pt x="547068" y="387770"/>
                </a:lnTo>
                <a:lnTo>
                  <a:pt x="587151" y="366332"/>
                </a:lnTo>
                <a:lnTo>
                  <a:pt x="621536" y="341339"/>
                </a:lnTo>
                <a:lnTo>
                  <a:pt x="649512" y="313230"/>
                </a:lnTo>
                <a:lnTo>
                  <a:pt x="683408" y="249431"/>
                </a:lnTo>
                <a:lnTo>
                  <a:pt x="687911" y="214622"/>
                </a:lnTo>
                <a:close/>
              </a:path>
            </a:pathLst>
          </a:custGeom>
          <a:ln w="21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5647" y="4378156"/>
            <a:ext cx="512445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7785" marR="5080" indent="-45720">
              <a:lnSpc>
                <a:spcPts val="1360"/>
              </a:lnSpc>
              <a:spcBef>
                <a:spcPts val="155"/>
              </a:spcBef>
            </a:pPr>
            <a:r>
              <a:rPr sz="1150" b="1" spc="5" dirty="0">
                <a:latin typeface="Times New Roman"/>
                <a:cs typeface="Times New Roman"/>
              </a:rPr>
              <a:t>Marital  Status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03804" y="4778464"/>
            <a:ext cx="1050925" cy="297815"/>
          </a:xfrm>
          <a:custGeom>
            <a:avLst/>
            <a:gdLst/>
            <a:ahLst/>
            <a:cxnLst/>
            <a:rect l="l" t="t" r="r" b="b"/>
            <a:pathLst>
              <a:path w="1050925" h="297814">
                <a:moveTo>
                  <a:pt x="544273" y="0"/>
                </a:moveTo>
                <a:lnTo>
                  <a:pt x="0" y="297689"/>
                </a:lnTo>
              </a:path>
              <a:path w="1050925" h="297814">
                <a:moveTo>
                  <a:pt x="544273" y="0"/>
                </a:moveTo>
                <a:lnTo>
                  <a:pt x="1050727" y="297689"/>
                </a:lnTo>
              </a:path>
            </a:pathLst>
          </a:custGeom>
          <a:ln w="21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2421" y="4703500"/>
            <a:ext cx="60134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67945">
              <a:lnSpc>
                <a:spcPct val="100000"/>
              </a:lnSpc>
              <a:spcBef>
                <a:spcPts val="135"/>
              </a:spcBef>
            </a:pPr>
            <a:r>
              <a:rPr sz="1000" b="1" spc="25" dirty="0">
                <a:latin typeface="Arial"/>
                <a:cs typeface="Arial"/>
              </a:rPr>
              <a:t>Single,  </a:t>
            </a:r>
            <a:r>
              <a:rPr sz="1000" b="1" spc="40" dirty="0">
                <a:latin typeface="Arial"/>
                <a:cs typeface="Arial"/>
              </a:rPr>
              <a:t>D</a:t>
            </a:r>
            <a:r>
              <a:rPr sz="1000" b="1" spc="15" dirty="0">
                <a:latin typeface="Arial"/>
                <a:cs typeface="Arial"/>
              </a:rPr>
              <a:t>i</a:t>
            </a:r>
            <a:r>
              <a:rPr sz="1000" b="1" spc="30" dirty="0">
                <a:latin typeface="Arial"/>
                <a:cs typeface="Arial"/>
              </a:rPr>
              <a:t>v</a:t>
            </a:r>
            <a:r>
              <a:rPr sz="1000" b="1" spc="35" dirty="0">
                <a:latin typeface="Arial"/>
                <a:cs typeface="Arial"/>
              </a:rPr>
              <a:t>o</a:t>
            </a:r>
            <a:r>
              <a:rPr sz="1000" b="1" spc="20" dirty="0">
                <a:latin typeface="Arial"/>
                <a:cs typeface="Arial"/>
              </a:rPr>
              <a:t>r</a:t>
            </a:r>
            <a:r>
              <a:rPr sz="1000" b="1" spc="30" dirty="0">
                <a:latin typeface="Arial"/>
                <a:cs typeface="Arial"/>
              </a:rPr>
              <a:t>ce</a:t>
            </a:r>
            <a:r>
              <a:rPr sz="1000" b="1" spc="3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5561" y="4779612"/>
            <a:ext cx="51117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45" dirty="0">
                <a:latin typeface="Arial"/>
                <a:cs typeface="Arial"/>
              </a:rPr>
              <a:t>M</a:t>
            </a:r>
            <a:r>
              <a:rPr sz="1000" b="1" spc="30" dirty="0">
                <a:latin typeface="Arial"/>
                <a:cs typeface="Arial"/>
              </a:rPr>
              <a:t>a</a:t>
            </a:r>
            <a:r>
              <a:rPr sz="1000" b="1" spc="20" dirty="0">
                <a:latin typeface="Arial"/>
                <a:cs typeface="Arial"/>
              </a:rPr>
              <a:t>rr</a:t>
            </a:r>
            <a:r>
              <a:rPr sz="1000" b="1" spc="15" dirty="0">
                <a:latin typeface="Arial"/>
                <a:cs typeface="Arial"/>
              </a:rPr>
              <a:t>i</a:t>
            </a:r>
            <a:r>
              <a:rPr sz="1000" b="1" spc="30" dirty="0">
                <a:latin typeface="Arial"/>
                <a:cs typeface="Arial"/>
              </a:rPr>
              <a:t>e</a:t>
            </a:r>
            <a:r>
              <a:rPr sz="1000" b="1" spc="3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16354" y="5923966"/>
            <a:ext cx="3098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Arial"/>
                <a:cs typeface="Arial"/>
              </a:rPr>
              <a:t>(</a:t>
            </a:r>
            <a:r>
              <a:rPr sz="1750" spc="40" dirty="0">
                <a:latin typeface="Arial"/>
                <a:cs typeface="Arial"/>
              </a:rPr>
              <a:t>d</a:t>
            </a:r>
            <a:r>
              <a:rPr sz="1750" spc="25" dirty="0">
                <a:latin typeface="Arial"/>
                <a:cs typeface="Arial"/>
              </a:rPr>
              <a:t>)</a:t>
            </a:r>
            <a:endParaRPr sz="17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71431" y="3660585"/>
            <a:ext cx="898525" cy="252095"/>
          </a:xfrm>
          <a:custGeom>
            <a:avLst/>
            <a:gdLst/>
            <a:ahLst/>
            <a:cxnLst/>
            <a:rect l="l" t="t" r="r" b="b"/>
            <a:pathLst>
              <a:path w="898525" h="252095">
                <a:moveTo>
                  <a:pt x="452859" y="0"/>
                </a:moveTo>
                <a:lnTo>
                  <a:pt x="0" y="251846"/>
                </a:lnTo>
              </a:path>
              <a:path w="898525" h="252095">
                <a:moveTo>
                  <a:pt x="452859" y="0"/>
                </a:moveTo>
                <a:lnTo>
                  <a:pt x="898370" y="251846"/>
                </a:lnTo>
              </a:path>
            </a:pathLst>
          </a:custGeom>
          <a:ln w="21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14150" y="3627473"/>
            <a:ext cx="26098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25" dirty="0">
                <a:latin typeface="Arial"/>
                <a:cs typeface="Arial"/>
              </a:rPr>
              <a:t>Y</a:t>
            </a:r>
            <a:r>
              <a:rPr sz="1000" b="1" spc="20" dirty="0">
                <a:latin typeface="Arial"/>
                <a:cs typeface="Arial"/>
              </a:rPr>
              <a:t>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5386" y="3627473"/>
            <a:ext cx="20193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25" dirty="0">
                <a:latin typeface="Arial"/>
                <a:cs typeface="Arial"/>
              </a:rPr>
              <a:t>No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57933" y="3912431"/>
            <a:ext cx="676275" cy="422275"/>
          </a:xfrm>
          <a:custGeom>
            <a:avLst/>
            <a:gdLst/>
            <a:ahLst/>
            <a:cxnLst/>
            <a:rect l="l" t="t" r="r" b="b"/>
            <a:pathLst>
              <a:path w="676275" h="422275">
                <a:moveTo>
                  <a:pt x="675663" y="210998"/>
                </a:moveTo>
                <a:lnTo>
                  <a:pt x="670219" y="173061"/>
                </a:lnTo>
                <a:lnTo>
                  <a:pt x="654524" y="137359"/>
                </a:lnTo>
                <a:lnTo>
                  <a:pt x="629533" y="104486"/>
                </a:lnTo>
                <a:lnTo>
                  <a:pt x="596200" y="75039"/>
                </a:lnTo>
                <a:lnTo>
                  <a:pt x="555481" y="49611"/>
                </a:lnTo>
                <a:lnTo>
                  <a:pt x="508329" y="28799"/>
                </a:lnTo>
                <a:lnTo>
                  <a:pt x="455701" y="13196"/>
                </a:lnTo>
                <a:lnTo>
                  <a:pt x="398550" y="3398"/>
                </a:lnTo>
                <a:lnTo>
                  <a:pt x="337831" y="0"/>
                </a:lnTo>
                <a:lnTo>
                  <a:pt x="277113" y="3398"/>
                </a:lnTo>
                <a:lnTo>
                  <a:pt x="219962" y="13196"/>
                </a:lnTo>
                <a:lnTo>
                  <a:pt x="167333" y="28799"/>
                </a:lnTo>
                <a:lnTo>
                  <a:pt x="120182" y="49611"/>
                </a:lnTo>
                <a:lnTo>
                  <a:pt x="79462" y="75039"/>
                </a:lnTo>
                <a:lnTo>
                  <a:pt x="46129" y="104486"/>
                </a:lnTo>
                <a:lnTo>
                  <a:pt x="21138" y="137359"/>
                </a:lnTo>
                <a:lnTo>
                  <a:pt x="5443" y="173061"/>
                </a:lnTo>
                <a:lnTo>
                  <a:pt x="0" y="210998"/>
                </a:lnTo>
                <a:lnTo>
                  <a:pt x="5443" y="248935"/>
                </a:lnTo>
                <a:lnTo>
                  <a:pt x="21138" y="284637"/>
                </a:lnTo>
                <a:lnTo>
                  <a:pt x="46129" y="317509"/>
                </a:lnTo>
                <a:lnTo>
                  <a:pt x="79462" y="346957"/>
                </a:lnTo>
                <a:lnTo>
                  <a:pt x="120182" y="372384"/>
                </a:lnTo>
                <a:lnTo>
                  <a:pt x="167333" y="393197"/>
                </a:lnTo>
                <a:lnTo>
                  <a:pt x="219962" y="408800"/>
                </a:lnTo>
                <a:lnTo>
                  <a:pt x="277113" y="418598"/>
                </a:lnTo>
                <a:lnTo>
                  <a:pt x="337831" y="421996"/>
                </a:lnTo>
                <a:lnTo>
                  <a:pt x="398550" y="418598"/>
                </a:lnTo>
                <a:lnTo>
                  <a:pt x="455701" y="408800"/>
                </a:lnTo>
                <a:lnTo>
                  <a:pt x="508329" y="393197"/>
                </a:lnTo>
                <a:lnTo>
                  <a:pt x="555481" y="372384"/>
                </a:lnTo>
                <a:lnTo>
                  <a:pt x="596200" y="346957"/>
                </a:lnTo>
                <a:lnTo>
                  <a:pt x="629533" y="317509"/>
                </a:lnTo>
                <a:lnTo>
                  <a:pt x="654524" y="284637"/>
                </a:lnTo>
                <a:lnTo>
                  <a:pt x="670219" y="248935"/>
                </a:lnTo>
                <a:lnTo>
                  <a:pt x="675663" y="210998"/>
                </a:lnTo>
                <a:close/>
              </a:path>
            </a:pathLst>
          </a:custGeom>
          <a:ln w="21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19501" y="3940549"/>
            <a:ext cx="504825" cy="3740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4135" marR="5080" indent="-52069">
              <a:lnSpc>
                <a:spcPct val="105600"/>
              </a:lnSpc>
              <a:spcBef>
                <a:spcPts val="50"/>
              </a:spcBef>
            </a:pPr>
            <a:r>
              <a:rPr sz="1100" b="1" spc="20" dirty="0">
                <a:latin typeface="Times New Roman"/>
                <a:cs typeface="Times New Roman"/>
              </a:rPr>
              <a:t>Marital  Status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42673" y="4334428"/>
            <a:ext cx="1069340" cy="306705"/>
          </a:xfrm>
          <a:custGeom>
            <a:avLst/>
            <a:gdLst/>
            <a:ahLst/>
            <a:cxnLst/>
            <a:rect l="l" t="t" r="r" b="b"/>
            <a:pathLst>
              <a:path w="1069339" h="306704">
                <a:moveTo>
                  <a:pt x="571609" y="0"/>
                </a:moveTo>
                <a:lnTo>
                  <a:pt x="0" y="306407"/>
                </a:lnTo>
              </a:path>
              <a:path w="1069339" h="306704">
                <a:moveTo>
                  <a:pt x="571609" y="0"/>
                </a:moveTo>
                <a:lnTo>
                  <a:pt x="1069049" y="299550"/>
                </a:lnTo>
              </a:path>
            </a:pathLst>
          </a:custGeom>
          <a:ln w="21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20897" y="4342164"/>
            <a:ext cx="50355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30" dirty="0">
                <a:latin typeface="Arial"/>
                <a:cs typeface="Arial"/>
              </a:rPr>
              <a:t>M</a:t>
            </a:r>
            <a:r>
              <a:rPr sz="1000" b="1" spc="20" dirty="0">
                <a:latin typeface="Arial"/>
                <a:cs typeface="Arial"/>
              </a:rPr>
              <a:t>a</a:t>
            </a:r>
            <a:r>
              <a:rPr sz="1000" b="1" spc="15" dirty="0">
                <a:latin typeface="Arial"/>
                <a:cs typeface="Arial"/>
              </a:rPr>
              <a:t>rr</a:t>
            </a:r>
            <a:r>
              <a:rPr sz="1000" b="1" spc="10" dirty="0">
                <a:latin typeface="Arial"/>
                <a:cs typeface="Arial"/>
              </a:rPr>
              <a:t>i</a:t>
            </a:r>
            <a:r>
              <a:rPr sz="1000" b="1" spc="20" dirty="0">
                <a:latin typeface="Arial"/>
                <a:cs typeface="Arial"/>
              </a:rPr>
              <a:t>e</a:t>
            </a:r>
            <a:r>
              <a:rPr sz="1000" b="1" spc="2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67475" y="4647595"/>
            <a:ext cx="950594" cy="436245"/>
          </a:xfrm>
          <a:custGeom>
            <a:avLst/>
            <a:gdLst/>
            <a:ahLst/>
            <a:cxnLst/>
            <a:rect l="l" t="t" r="r" b="b"/>
            <a:pathLst>
              <a:path w="950595" h="436245">
                <a:moveTo>
                  <a:pt x="950298" y="217855"/>
                </a:moveTo>
                <a:lnTo>
                  <a:pt x="933327" y="159950"/>
                </a:lnTo>
                <a:lnTo>
                  <a:pt x="885433" y="107911"/>
                </a:lnTo>
                <a:lnTo>
                  <a:pt x="851304" y="84742"/>
                </a:lnTo>
                <a:lnTo>
                  <a:pt x="811144" y="63818"/>
                </a:lnTo>
                <a:lnTo>
                  <a:pt x="765517" y="45401"/>
                </a:lnTo>
                <a:lnTo>
                  <a:pt x="714989" y="29749"/>
                </a:lnTo>
                <a:lnTo>
                  <a:pt x="660127" y="17124"/>
                </a:lnTo>
                <a:lnTo>
                  <a:pt x="601498" y="7783"/>
                </a:lnTo>
                <a:lnTo>
                  <a:pt x="539666" y="1989"/>
                </a:lnTo>
                <a:lnTo>
                  <a:pt x="475198" y="0"/>
                </a:lnTo>
                <a:lnTo>
                  <a:pt x="410708" y="1989"/>
                </a:lnTo>
                <a:lnTo>
                  <a:pt x="348857" y="7783"/>
                </a:lnTo>
                <a:lnTo>
                  <a:pt x="290212" y="17124"/>
                </a:lnTo>
                <a:lnTo>
                  <a:pt x="235338" y="29749"/>
                </a:lnTo>
                <a:lnTo>
                  <a:pt x="184801" y="45401"/>
                </a:lnTo>
                <a:lnTo>
                  <a:pt x="139167" y="63818"/>
                </a:lnTo>
                <a:lnTo>
                  <a:pt x="99001" y="84742"/>
                </a:lnTo>
                <a:lnTo>
                  <a:pt x="64869" y="107911"/>
                </a:lnTo>
                <a:lnTo>
                  <a:pt x="16971" y="159950"/>
                </a:lnTo>
                <a:lnTo>
                  <a:pt x="0" y="217855"/>
                </a:lnTo>
                <a:lnTo>
                  <a:pt x="4337" y="247411"/>
                </a:lnTo>
                <a:lnTo>
                  <a:pt x="37337" y="302642"/>
                </a:lnTo>
                <a:lnTo>
                  <a:pt x="99001" y="350968"/>
                </a:lnTo>
                <a:lnTo>
                  <a:pt x="139167" y="371891"/>
                </a:lnTo>
                <a:lnTo>
                  <a:pt x="184801" y="390309"/>
                </a:lnTo>
                <a:lnTo>
                  <a:pt x="235338" y="405960"/>
                </a:lnTo>
                <a:lnTo>
                  <a:pt x="290212" y="418586"/>
                </a:lnTo>
                <a:lnTo>
                  <a:pt x="348857" y="427926"/>
                </a:lnTo>
                <a:lnTo>
                  <a:pt x="410708" y="433721"/>
                </a:lnTo>
                <a:lnTo>
                  <a:pt x="475198" y="435710"/>
                </a:lnTo>
                <a:lnTo>
                  <a:pt x="539666" y="433721"/>
                </a:lnTo>
                <a:lnTo>
                  <a:pt x="601498" y="427926"/>
                </a:lnTo>
                <a:lnTo>
                  <a:pt x="660127" y="418586"/>
                </a:lnTo>
                <a:lnTo>
                  <a:pt x="714989" y="405960"/>
                </a:lnTo>
                <a:lnTo>
                  <a:pt x="765517" y="390309"/>
                </a:lnTo>
                <a:lnTo>
                  <a:pt x="811144" y="371891"/>
                </a:lnTo>
                <a:lnTo>
                  <a:pt x="851304" y="350968"/>
                </a:lnTo>
                <a:lnTo>
                  <a:pt x="885433" y="327798"/>
                </a:lnTo>
                <a:lnTo>
                  <a:pt x="933327" y="275760"/>
                </a:lnTo>
                <a:lnTo>
                  <a:pt x="950298" y="217855"/>
                </a:lnTo>
                <a:close/>
              </a:path>
            </a:pathLst>
          </a:custGeom>
          <a:ln w="21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75423" y="4682569"/>
            <a:ext cx="490220" cy="36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 marR="5080" indent="-2540">
              <a:lnSpc>
                <a:spcPct val="101499"/>
              </a:lnSpc>
              <a:spcBef>
                <a:spcPts val="105"/>
              </a:spcBef>
            </a:pPr>
            <a:r>
              <a:rPr sz="1100" b="1" spc="30" dirty="0">
                <a:latin typeface="Times New Roman"/>
                <a:cs typeface="Times New Roman"/>
              </a:rPr>
              <a:t>Annu</a:t>
            </a:r>
            <a:r>
              <a:rPr sz="1100" b="1" spc="15" dirty="0">
                <a:latin typeface="Times New Roman"/>
                <a:cs typeface="Times New Roman"/>
              </a:rPr>
              <a:t>al  I</a:t>
            </a:r>
            <a:r>
              <a:rPr sz="1100" b="1" spc="25" dirty="0">
                <a:latin typeface="Times New Roman"/>
                <a:cs typeface="Times New Roman"/>
              </a:rPr>
              <a:t>ncome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45234" y="5076448"/>
            <a:ext cx="1069340" cy="306705"/>
          </a:xfrm>
          <a:custGeom>
            <a:avLst/>
            <a:gdLst/>
            <a:ahLst/>
            <a:cxnLst/>
            <a:rect l="l" t="t" r="r" b="b"/>
            <a:pathLst>
              <a:path w="1069339" h="306704">
                <a:moveTo>
                  <a:pt x="497439" y="0"/>
                </a:moveTo>
                <a:lnTo>
                  <a:pt x="0" y="306339"/>
                </a:lnTo>
              </a:path>
              <a:path w="1069339" h="306704">
                <a:moveTo>
                  <a:pt x="497439" y="0"/>
                </a:moveTo>
                <a:lnTo>
                  <a:pt x="1069049" y="306339"/>
                </a:lnTo>
              </a:path>
            </a:pathLst>
          </a:custGeom>
          <a:ln w="21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32068" y="5104559"/>
            <a:ext cx="38227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20" dirty="0">
                <a:latin typeface="Arial"/>
                <a:cs typeface="Arial"/>
              </a:rPr>
              <a:t>&lt;</a:t>
            </a:r>
            <a:r>
              <a:rPr sz="1000" b="1" spc="-65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80K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01118" y="5104559"/>
            <a:ext cx="45974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20" dirty="0">
                <a:latin typeface="Arial"/>
                <a:cs typeface="Arial"/>
              </a:rPr>
              <a:t>&gt;=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25" dirty="0">
                <a:latin typeface="Arial"/>
                <a:cs typeface="Arial"/>
              </a:rPr>
              <a:t>80K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224465" y="3209520"/>
            <a:ext cx="2145030" cy="1683385"/>
            <a:chOff x="4224465" y="3209520"/>
            <a:chExt cx="2145030" cy="1683385"/>
          </a:xfrm>
        </p:grpSpPr>
        <p:sp>
          <p:nvSpPr>
            <p:cNvPr id="39" name="object 39"/>
            <p:cNvSpPr/>
            <p:nvPr/>
          </p:nvSpPr>
          <p:spPr>
            <a:xfrm>
              <a:off x="5292507" y="4620392"/>
              <a:ext cx="1077595" cy="272415"/>
            </a:xfrm>
            <a:custGeom>
              <a:avLst/>
              <a:gdLst/>
              <a:ahLst/>
              <a:cxnLst/>
              <a:rect l="l" t="t" r="r" b="b"/>
              <a:pathLst>
                <a:path w="1077595" h="272414">
                  <a:moveTo>
                    <a:pt x="1076985" y="0"/>
                  </a:moveTo>
                  <a:lnTo>
                    <a:pt x="0" y="0"/>
                  </a:lnTo>
                  <a:lnTo>
                    <a:pt x="0" y="272289"/>
                  </a:lnTo>
                  <a:lnTo>
                    <a:pt x="1076985" y="272289"/>
                  </a:lnTo>
                  <a:lnTo>
                    <a:pt x="1076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35509" y="3220565"/>
              <a:ext cx="748030" cy="428625"/>
            </a:xfrm>
            <a:custGeom>
              <a:avLst/>
              <a:gdLst/>
              <a:ahLst/>
              <a:cxnLst/>
              <a:rect l="l" t="t" r="r" b="b"/>
              <a:pathLst>
                <a:path w="748029" h="428625">
                  <a:moveTo>
                    <a:pt x="747482" y="214132"/>
                  </a:moveTo>
                  <a:lnTo>
                    <a:pt x="728426" y="146423"/>
                  </a:lnTo>
                  <a:lnTo>
                    <a:pt x="705761" y="115696"/>
                  </a:lnTo>
                  <a:lnTo>
                    <a:pt x="675363" y="87638"/>
                  </a:lnTo>
                  <a:lnTo>
                    <a:pt x="638002" y="62692"/>
                  </a:lnTo>
                  <a:lnTo>
                    <a:pt x="594449" y="41295"/>
                  </a:lnTo>
                  <a:lnTo>
                    <a:pt x="545471" y="23888"/>
                  </a:lnTo>
                  <a:lnTo>
                    <a:pt x="491840" y="10910"/>
                  </a:lnTo>
                  <a:lnTo>
                    <a:pt x="434323" y="2800"/>
                  </a:lnTo>
                  <a:lnTo>
                    <a:pt x="373692" y="0"/>
                  </a:lnTo>
                  <a:lnTo>
                    <a:pt x="313087" y="2800"/>
                  </a:lnTo>
                  <a:lnTo>
                    <a:pt x="255592" y="10910"/>
                  </a:lnTo>
                  <a:lnTo>
                    <a:pt x="201976" y="23888"/>
                  </a:lnTo>
                  <a:lnTo>
                    <a:pt x="153011" y="41295"/>
                  </a:lnTo>
                  <a:lnTo>
                    <a:pt x="109467" y="62692"/>
                  </a:lnTo>
                  <a:lnTo>
                    <a:pt x="72112" y="87638"/>
                  </a:lnTo>
                  <a:lnTo>
                    <a:pt x="41718" y="115696"/>
                  </a:lnTo>
                  <a:lnTo>
                    <a:pt x="19054" y="146423"/>
                  </a:lnTo>
                  <a:lnTo>
                    <a:pt x="0" y="214132"/>
                  </a:lnTo>
                  <a:lnTo>
                    <a:pt x="4892" y="248885"/>
                  </a:lnTo>
                  <a:lnTo>
                    <a:pt x="41718" y="312590"/>
                  </a:lnTo>
                  <a:lnTo>
                    <a:pt x="72112" y="340661"/>
                  </a:lnTo>
                  <a:lnTo>
                    <a:pt x="109467" y="365622"/>
                  </a:lnTo>
                  <a:lnTo>
                    <a:pt x="153011" y="387033"/>
                  </a:lnTo>
                  <a:lnTo>
                    <a:pt x="201976" y="404454"/>
                  </a:lnTo>
                  <a:lnTo>
                    <a:pt x="255592" y="417443"/>
                  </a:lnTo>
                  <a:lnTo>
                    <a:pt x="313087" y="425560"/>
                  </a:lnTo>
                  <a:lnTo>
                    <a:pt x="373692" y="428363"/>
                  </a:lnTo>
                  <a:lnTo>
                    <a:pt x="434323" y="425560"/>
                  </a:lnTo>
                  <a:lnTo>
                    <a:pt x="491840" y="417443"/>
                  </a:lnTo>
                  <a:lnTo>
                    <a:pt x="545471" y="404454"/>
                  </a:lnTo>
                  <a:lnTo>
                    <a:pt x="594449" y="387033"/>
                  </a:lnTo>
                  <a:lnTo>
                    <a:pt x="638002" y="365622"/>
                  </a:lnTo>
                  <a:lnTo>
                    <a:pt x="675363" y="340661"/>
                  </a:lnTo>
                  <a:lnTo>
                    <a:pt x="705761" y="312590"/>
                  </a:lnTo>
                  <a:lnTo>
                    <a:pt x="728426" y="281852"/>
                  </a:lnTo>
                  <a:lnTo>
                    <a:pt x="747482" y="214132"/>
                  </a:lnTo>
                  <a:close/>
                </a:path>
              </a:pathLst>
            </a:custGeom>
            <a:ln w="22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769539" y="3644031"/>
            <a:ext cx="748030" cy="428625"/>
          </a:xfrm>
          <a:custGeom>
            <a:avLst/>
            <a:gdLst/>
            <a:ahLst/>
            <a:cxnLst/>
            <a:rect l="l" t="t" r="r" b="b"/>
            <a:pathLst>
              <a:path w="748030" h="428625">
                <a:moveTo>
                  <a:pt x="747541" y="214230"/>
                </a:moveTo>
                <a:lnTo>
                  <a:pt x="728485" y="146511"/>
                </a:lnTo>
                <a:lnTo>
                  <a:pt x="705819" y="115772"/>
                </a:lnTo>
                <a:lnTo>
                  <a:pt x="675422" y="87702"/>
                </a:lnTo>
                <a:lnTo>
                  <a:pt x="638061" y="62741"/>
                </a:lnTo>
                <a:lnTo>
                  <a:pt x="594507" y="41329"/>
                </a:lnTo>
                <a:lnTo>
                  <a:pt x="545530" y="23909"/>
                </a:lnTo>
                <a:lnTo>
                  <a:pt x="491898" y="10920"/>
                </a:lnTo>
                <a:lnTo>
                  <a:pt x="434382" y="2803"/>
                </a:lnTo>
                <a:lnTo>
                  <a:pt x="373750" y="0"/>
                </a:lnTo>
                <a:lnTo>
                  <a:pt x="313127" y="2803"/>
                </a:lnTo>
                <a:lnTo>
                  <a:pt x="255618" y="10920"/>
                </a:lnTo>
                <a:lnTo>
                  <a:pt x="201992" y="23909"/>
                </a:lnTo>
                <a:lnTo>
                  <a:pt x="153020" y="41329"/>
                </a:lnTo>
                <a:lnTo>
                  <a:pt x="109470" y="62741"/>
                </a:lnTo>
                <a:lnTo>
                  <a:pt x="72113" y="87702"/>
                </a:lnTo>
                <a:lnTo>
                  <a:pt x="41718" y="115772"/>
                </a:lnTo>
                <a:lnTo>
                  <a:pt x="19054" y="146511"/>
                </a:lnTo>
                <a:lnTo>
                  <a:pt x="0" y="214230"/>
                </a:lnTo>
                <a:lnTo>
                  <a:pt x="4891" y="248957"/>
                </a:lnTo>
                <a:lnTo>
                  <a:pt x="41718" y="312624"/>
                </a:lnTo>
                <a:lnTo>
                  <a:pt x="72113" y="340682"/>
                </a:lnTo>
                <a:lnTo>
                  <a:pt x="109470" y="365634"/>
                </a:lnTo>
                <a:lnTo>
                  <a:pt x="153020" y="387040"/>
                </a:lnTo>
                <a:lnTo>
                  <a:pt x="201992" y="404457"/>
                </a:lnTo>
                <a:lnTo>
                  <a:pt x="255618" y="417444"/>
                </a:lnTo>
                <a:lnTo>
                  <a:pt x="313127" y="425560"/>
                </a:lnTo>
                <a:lnTo>
                  <a:pt x="373750" y="428363"/>
                </a:lnTo>
                <a:lnTo>
                  <a:pt x="434382" y="425560"/>
                </a:lnTo>
                <a:lnTo>
                  <a:pt x="491898" y="417444"/>
                </a:lnTo>
                <a:lnTo>
                  <a:pt x="545530" y="404457"/>
                </a:lnTo>
                <a:lnTo>
                  <a:pt x="594507" y="387040"/>
                </a:lnTo>
                <a:lnTo>
                  <a:pt x="638061" y="365634"/>
                </a:lnTo>
                <a:lnTo>
                  <a:pt x="675422" y="340682"/>
                </a:lnTo>
                <a:lnTo>
                  <a:pt x="705819" y="312624"/>
                </a:lnTo>
                <a:lnTo>
                  <a:pt x="728485" y="281902"/>
                </a:lnTo>
                <a:lnTo>
                  <a:pt x="747541" y="214230"/>
                </a:lnTo>
                <a:close/>
              </a:path>
            </a:pathLst>
          </a:custGeom>
          <a:ln w="22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07912" y="3655208"/>
            <a:ext cx="466090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150" b="1" spc="15" dirty="0">
                <a:latin typeface="Times New Roman"/>
                <a:cs typeface="Times New Roman"/>
              </a:rPr>
              <a:t>Home  </a:t>
            </a:r>
            <a:r>
              <a:rPr sz="1150" b="1" spc="20" dirty="0">
                <a:latin typeface="Times New Roman"/>
                <a:cs typeface="Times New Roman"/>
              </a:rPr>
              <a:t>O</a:t>
            </a:r>
            <a:r>
              <a:rPr sz="1150" b="1" spc="15" dirty="0">
                <a:latin typeface="Times New Roman"/>
                <a:cs typeface="Times New Roman"/>
              </a:rPr>
              <a:t>wn</a:t>
            </a:r>
            <a:r>
              <a:rPr sz="1150" b="1" spc="10" dirty="0">
                <a:latin typeface="Times New Roman"/>
                <a:cs typeface="Times New Roman"/>
              </a:rPr>
              <a:t>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98065" y="4370153"/>
            <a:ext cx="1028700" cy="304800"/>
          </a:xfrm>
          <a:prstGeom prst="rect">
            <a:avLst/>
          </a:prstGeom>
          <a:ln w="21950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484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91715" y="5090005"/>
            <a:ext cx="1007110" cy="304800"/>
          </a:xfrm>
          <a:prstGeom prst="rect">
            <a:avLst/>
          </a:prstGeom>
          <a:ln w="21950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425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4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6482" y="5090005"/>
            <a:ext cx="1043305" cy="304800"/>
          </a:xfrm>
          <a:prstGeom prst="rect">
            <a:avLst/>
          </a:prstGeom>
          <a:ln w="21950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15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Yes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73893" y="3231743"/>
            <a:ext cx="466090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00000"/>
              </a:lnSpc>
              <a:spcBef>
                <a:spcPts val="100"/>
              </a:spcBef>
            </a:pPr>
            <a:r>
              <a:rPr sz="1150" b="1" spc="15" dirty="0">
                <a:latin typeface="Times New Roman"/>
                <a:cs typeface="Times New Roman"/>
              </a:rPr>
              <a:t>Home  </a:t>
            </a:r>
            <a:r>
              <a:rPr sz="1150" b="1" spc="20" dirty="0">
                <a:latin typeface="Times New Roman"/>
                <a:cs typeface="Times New Roman"/>
              </a:rPr>
              <a:t>O</a:t>
            </a:r>
            <a:r>
              <a:rPr sz="1150" b="1" spc="15" dirty="0">
                <a:latin typeface="Times New Roman"/>
                <a:cs typeface="Times New Roman"/>
              </a:rPr>
              <a:t>wn</a:t>
            </a:r>
            <a:r>
              <a:rPr sz="1150" b="1" spc="10" dirty="0">
                <a:latin typeface="Times New Roman"/>
                <a:cs typeface="Times New Roman"/>
              </a:rPr>
              <a:t>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95081" y="3912461"/>
            <a:ext cx="1047750" cy="272415"/>
          </a:xfrm>
          <a:prstGeom prst="rect">
            <a:avLst/>
          </a:prstGeom>
          <a:ln w="28762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309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07978" y="5382788"/>
            <a:ext cx="1053465" cy="272415"/>
          </a:xfrm>
          <a:prstGeom prst="rect">
            <a:avLst/>
          </a:prstGeom>
          <a:ln w="2876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00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2507" y="4620392"/>
            <a:ext cx="1077595" cy="272415"/>
          </a:xfrm>
          <a:prstGeom prst="rect">
            <a:avLst/>
          </a:prstGeom>
          <a:ln w="28762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359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No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39183" y="5382788"/>
            <a:ext cx="1033780" cy="272415"/>
          </a:xfrm>
          <a:prstGeom prst="rect">
            <a:avLst/>
          </a:prstGeom>
          <a:ln w="28762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300"/>
              </a:spcBef>
            </a:pPr>
            <a:r>
              <a:rPr sz="1050" b="1" spc="5" dirty="0">
                <a:latin typeface="Times New Roman"/>
                <a:cs typeface="Times New Roman"/>
              </a:rPr>
              <a:t>Defaulted =</a:t>
            </a:r>
            <a:r>
              <a:rPr sz="1050" b="1" spc="-45" dirty="0">
                <a:latin typeface="Times New Roman"/>
                <a:cs typeface="Times New Roman"/>
              </a:rPr>
              <a:t> </a:t>
            </a:r>
            <a:r>
              <a:rPr sz="1050" b="1" spc="5" dirty="0">
                <a:latin typeface="Times New Roman"/>
                <a:cs typeface="Times New Roman"/>
              </a:rPr>
              <a:t>Yes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36975" y="4218356"/>
            <a:ext cx="961390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(3,0)</a:t>
            </a:r>
            <a:r>
              <a:rPr sz="1400" b="1" spc="125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Single,</a:t>
            </a:r>
            <a:endParaRPr sz="1000">
              <a:latin typeface="Arial"/>
              <a:cs typeface="Arial"/>
            </a:endParaRPr>
          </a:p>
          <a:p>
            <a:pPr marL="382270">
              <a:lnSpc>
                <a:spcPts val="1150"/>
              </a:lnSpc>
            </a:pPr>
            <a:r>
              <a:rPr sz="1000" b="1" spc="25" dirty="0">
                <a:latin typeface="Arial"/>
                <a:cs typeface="Arial"/>
              </a:rPr>
              <a:t>D</a:t>
            </a:r>
            <a:r>
              <a:rPr sz="1000" b="1" spc="10" dirty="0">
                <a:latin typeface="Arial"/>
                <a:cs typeface="Arial"/>
              </a:rPr>
              <a:t>i</a:t>
            </a:r>
            <a:r>
              <a:rPr sz="1000" b="1" spc="20" dirty="0">
                <a:latin typeface="Arial"/>
                <a:cs typeface="Arial"/>
              </a:rPr>
              <a:t>v</a:t>
            </a:r>
            <a:r>
              <a:rPr sz="1000" b="1" spc="25" dirty="0">
                <a:latin typeface="Arial"/>
                <a:cs typeface="Arial"/>
              </a:rPr>
              <a:t>o</a:t>
            </a:r>
            <a:r>
              <a:rPr sz="1000" b="1" spc="15" dirty="0">
                <a:latin typeface="Arial"/>
                <a:cs typeface="Arial"/>
              </a:rPr>
              <a:t>r</a:t>
            </a:r>
            <a:r>
              <a:rPr sz="1000" b="1" spc="20" dirty="0">
                <a:latin typeface="Arial"/>
                <a:cs typeface="Arial"/>
              </a:rPr>
              <a:t>ce</a:t>
            </a:r>
            <a:r>
              <a:rPr sz="1000" b="1" spc="2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13175" y="2237054"/>
            <a:ext cx="3930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(3,0)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89652" y="2237054"/>
            <a:ext cx="3930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(4,3)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1140" y="4676013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(3,0)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8340" y="5434990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(1,3)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17598" y="5434990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(3,0)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36975" y="5663590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(1,0)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37252" y="5663590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(0,3)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23052" y="4901565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(3,0)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69644" y="2081530"/>
            <a:ext cx="3930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(7,3)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6071119" y="1105354"/>
          <a:ext cx="2903219" cy="299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5565" marR="52069" indent="13970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 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39065" marR="85090" indent="-12065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</a:t>
                      </a:r>
                      <a:r>
                        <a:rPr sz="1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3345" marR="52705" indent="6985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Inco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6200" marR="27305" indent="-7620">
                        <a:lnSpc>
                          <a:spcPts val="1240"/>
                        </a:lnSpc>
                        <a:spcBef>
                          <a:spcPts val="22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ault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Borr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77">
                <a:tc>
                  <a:txBody>
                    <a:bodyPr/>
                    <a:lstStyle/>
                    <a:p>
                      <a:pPr marL="78105">
                        <a:lnSpc>
                          <a:spcPts val="1140"/>
                        </a:lnSpc>
                      </a:pPr>
                      <a:r>
                        <a:rPr sz="10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6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125K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1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100K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2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70K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93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120K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9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Divorced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95K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59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60K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524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Divorced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220K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2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85K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25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Married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75K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283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20" dirty="0">
                          <a:latin typeface="Arial"/>
                          <a:cs typeface="Arial"/>
                        </a:rPr>
                        <a:t>No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0" dirty="0">
                          <a:latin typeface="Arial"/>
                          <a:cs typeface="Arial"/>
                        </a:rPr>
                        <a:t>Single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50" spc="15" dirty="0">
                          <a:latin typeface="Arial"/>
                          <a:cs typeface="Arial"/>
                        </a:rPr>
                        <a:t>90K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317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3175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6046592" y="4091626"/>
            <a:ext cx="32384" cy="3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838159"/>
            <a:ext cx="8534400" cy="153035"/>
            <a:chOff x="304800" y="838159"/>
            <a:chExt cx="8534400" cy="153035"/>
          </a:xfrm>
        </p:grpSpPr>
        <p:sp>
          <p:nvSpPr>
            <p:cNvPr id="3" name="object 3"/>
            <p:cNvSpPr/>
            <p:nvPr/>
          </p:nvSpPr>
          <p:spPr>
            <a:xfrm>
              <a:off x="304800" y="8381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525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8374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Design Issues </a:t>
            </a:r>
            <a:r>
              <a:rPr dirty="0"/>
              <a:t>of </a:t>
            </a:r>
            <a:r>
              <a:rPr spc="-5" dirty="0"/>
              <a:t>Decision Tree</a:t>
            </a:r>
            <a:r>
              <a:rPr spc="-40" dirty="0"/>
              <a:t> </a:t>
            </a:r>
            <a:r>
              <a:rPr spc="-5" dirty="0"/>
              <a:t>Induction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89000" y="1072413"/>
            <a:ext cx="8048625" cy="49733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83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How should </a:t>
            </a:r>
            <a:r>
              <a:rPr sz="2800" dirty="0">
                <a:latin typeface="Arial"/>
                <a:cs typeface="Arial"/>
              </a:rPr>
              <a:t>training records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split?</a:t>
            </a:r>
            <a:endParaRPr sz="28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Method for expressing test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condition</a:t>
            </a:r>
            <a:endParaRPr sz="2800">
              <a:latin typeface="Arial"/>
              <a:cs typeface="Arial"/>
            </a:endParaRPr>
          </a:p>
          <a:p>
            <a:pPr marL="1223010" lvl="2" indent="-296545">
              <a:lnSpc>
                <a:spcPct val="100000"/>
              </a:lnSpc>
              <a:spcBef>
                <a:spcPts val="700"/>
              </a:spcBef>
              <a:buClr>
                <a:srgbClr val="0C7A9C"/>
              </a:buClr>
              <a:buSzPct val="68750"/>
              <a:buFont typeface="Wingdings"/>
              <a:buChar char=""/>
              <a:tabLst>
                <a:tab pos="1223645" algn="l"/>
              </a:tabLst>
            </a:pPr>
            <a:r>
              <a:rPr sz="2400" spc="-5" dirty="0">
                <a:latin typeface="Arial"/>
                <a:cs typeface="Arial"/>
              </a:rPr>
              <a:t>depending on attribute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812165" marR="5080" lvl="1" indent="-342900">
              <a:lnSpc>
                <a:spcPct val="100000"/>
              </a:lnSpc>
              <a:spcBef>
                <a:spcPts val="730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Measure for </a:t>
            </a:r>
            <a:r>
              <a:rPr sz="2800" dirty="0">
                <a:latin typeface="Arial"/>
                <a:cs typeface="Arial"/>
              </a:rPr>
              <a:t>evaluating </a:t>
            </a:r>
            <a:r>
              <a:rPr sz="2800" spc="-5" dirty="0">
                <a:latin typeface="Arial"/>
                <a:cs typeface="Arial"/>
              </a:rPr>
              <a:t>the goodness of a </a:t>
            </a:r>
            <a:r>
              <a:rPr sz="2800" dirty="0">
                <a:latin typeface="Arial"/>
                <a:cs typeface="Arial"/>
              </a:rPr>
              <a:t>test  </a:t>
            </a:r>
            <a:r>
              <a:rPr sz="2800" spc="-5" dirty="0">
                <a:latin typeface="Arial"/>
                <a:cs typeface="Arial"/>
              </a:rPr>
              <a:t>condition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C7A9C"/>
              </a:buClr>
              <a:buFont typeface="Arial"/>
              <a:buChar char="–"/>
            </a:pPr>
            <a:endParaRPr sz="4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How should the </a:t>
            </a:r>
            <a:r>
              <a:rPr sz="2800" dirty="0">
                <a:latin typeface="Arial"/>
                <a:cs typeface="Arial"/>
              </a:rPr>
              <a:t>splitting </a:t>
            </a:r>
            <a:r>
              <a:rPr sz="2800" spc="-5" dirty="0">
                <a:latin typeface="Arial"/>
                <a:cs typeface="Arial"/>
              </a:rPr>
              <a:t>procedure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stop?</a:t>
            </a:r>
            <a:endParaRPr sz="2800">
              <a:latin typeface="Arial"/>
              <a:cs typeface="Arial"/>
            </a:endParaRPr>
          </a:p>
          <a:p>
            <a:pPr marL="812165" marR="245745" lvl="1" indent="-342900">
              <a:lnSpc>
                <a:spcPct val="100000"/>
              </a:lnSpc>
              <a:spcBef>
                <a:spcPts val="730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Stop </a:t>
            </a:r>
            <a:r>
              <a:rPr sz="2800" dirty="0">
                <a:latin typeface="Arial"/>
                <a:cs typeface="Arial"/>
              </a:rPr>
              <a:t>splitting </a:t>
            </a:r>
            <a:r>
              <a:rPr sz="2800" spc="-5" dirty="0">
                <a:latin typeface="Arial"/>
                <a:cs typeface="Arial"/>
              </a:rPr>
              <a:t>if all the </a:t>
            </a:r>
            <a:r>
              <a:rPr sz="2800" dirty="0">
                <a:latin typeface="Arial"/>
                <a:cs typeface="Arial"/>
              </a:rPr>
              <a:t>records </a:t>
            </a:r>
            <a:r>
              <a:rPr sz="2800" spc="-5" dirty="0">
                <a:latin typeface="Arial"/>
                <a:cs typeface="Arial"/>
              </a:rPr>
              <a:t>belong to the  same </a:t>
            </a:r>
            <a:r>
              <a:rPr sz="2800" dirty="0">
                <a:latin typeface="Arial"/>
                <a:cs typeface="Arial"/>
              </a:rPr>
              <a:t>class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identical </a:t>
            </a:r>
            <a:r>
              <a:rPr sz="2800" dirty="0">
                <a:latin typeface="Arial"/>
                <a:cs typeface="Arial"/>
              </a:rPr>
              <a:t>attribute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Early</a:t>
            </a:r>
            <a:r>
              <a:rPr sz="2800" dirty="0">
                <a:latin typeface="Arial"/>
                <a:cs typeface="Arial"/>
              </a:rPr>
              <a:t> termination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838159"/>
            <a:ext cx="8534400" cy="153035"/>
            <a:chOff x="304800" y="838159"/>
            <a:chExt cx="8534400" cy="153035"/>
          </a:xfrm>
        </p:grpSpPr>
        <p:sp>
          <p:nvSpPr>
            <p:cNvPr id="3" name="object 3"/>
            <p:cNvSpPr/>
            <p:nvPr/>
          </p:nvSpPr>
          <p:spPr>
            <a:xfrm>
              <a:off x="304800" y="8381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525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81051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Methods for Expressing Test</a:t>
            </a:r>
            <a:r>
              <a:rPr dirty="0"/>
              <a:t> </a:t>
            </a:r>
            <a:r>
              <a:rPr spc="-5" dirty="0"/>
              <a:t>Conditions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89000" y="1072413"/>
            <a:ext cx="4572635" cy="26257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83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Depends on </a:t>
            </a:r>
            <a:r>
              <a:rPr sz="2800" dirty="0">
                <a:latin typeface="Arial"/>
                <a:cs typeface="Arial"/>
              </a:rPr>
              <a:t>attribute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Binary</a:t>
            </a:r>
            <a:endParaRPr sz="28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740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Nominal</a:t>
            </a:r>
            <a:endParaRPr sz="28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Ordinal</a:t>
            </a:r>
            <a:endParaRPr sz="28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Continuous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838159"/>
            <a:ext cx="8534400" cy="153035"/>
            <a:chOff x="304800" y="838159"/>
            <a:chExt cx="8534400" cy="153035"/>
          </a:xfrm>
        </p:grpSpPr>
        <p:sp>
          <p:nvSpPr>
            <p:cNvPr id="3" name="object 3"/>
            <p:cNvSpPr/>
            <p:nvPr/>
          </p:nvSpPr>
          <p:spPr>
            <a:xfrm>
              <a:off x="304800" y="8381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525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76676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Test Condition for </a:t>
            </a:r>
            <a:r>
              <a:rPr dirty="0"/>
              <a:t>Nominal</a:t>
            </a:r>
            <a:r>
              <a:rPr spc="-50" dirty="0"/>
              <a:t> </a:t>
            </a:r>
            <a:r>
              <a:rPr spc="-5"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000" y="1080642"/>
            <a:ext cx="4277360" cy="12966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Multi-way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split: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solidFill>
                  <a:srgbClr val="0C7A9C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Use as many partitions as  distinct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000" y="3258692"/>
            <a:ext cx="5006975" cy="9309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split: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solidFill>
                  <a:srgbClr val="0C7A9C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Divides values into two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subsets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46916" y="1384407"/>
            <a:ext cx="1110615" cy="800735"/>
          </a:xfrm>
          <a:custGeom>
            <a:avLst/>
            <a:gdLst/>
            <a:ahLst/>
            <a:cxnLst/>
            <a:rect l="l" t="t" r="r" b="b"/>
            <a:pathLst>
              <a:path w="1110615" h="800735">
                <a:moveTo>
                  <a:pt x="0" y="400300"/>
                </a:moveTo>
                <a:lnTo>
                  <a:pt x="2866" y="359364"/>
                </a:lnTo>
                <a:lnTo>
                  <a:pt x="11279" y="319612"/>
                </a:lnTo>
                <a:lnTo>
                  <a:pt x="24960" y="281245"/>
                </a:lnTo>
                <a:lnTo>
                  <a:pt x="43629" y="244465"/>
                </a:lnTo>
                <a:lnTo>
                  <a:pt x="67007" y="209472"/>
                </a:lnTo>
                <a:lnTo>
                  <a:pt x="94814" y="176468"/>
                </a:lnTo>
                <a:lnTo>
                  <a:pt x="126772" y="145652"/>
                </a:lnTo>
                <a:lnTo>
                  <a:pt x="162601" y="117227"/>
                </a:lnTo>
                <a:lnTo>
                  <a:pt x="202022" y="91394"/>
                </a:lnTo>
                <a:lnTo>
                  <a:pt x="244755" y="68352"/>
                </a:lnTo>
                <a:lnTo>
                  <a:pt x="290521" y="48304"/>
                </a:lnTo>
                <a:lnTo>
                  <a:pt x="339041" y="31451"/>
                </a:lnTo>
                <a:lnTo>
                  <a:pt x="390036" y="17992"/>
                </a:lnTo>
                <a:lnTo>
                  <a:pt x="443227" y="8130"/>
                </a:lnTo>
                <a:lnTo>
                  <a:pt x="498333" y="2066"/>
                </a:lnTo>
                <a:lnTo>
                  <a:pt x="555076" y="0"/>
                </a:lnTo>
                <a:lnTo>
                  <a:pt x="611837" y="2066"/>
                </a:lnTo>
                <a:lnTo>
                  <a:pt x="666956" y="8130"/>
                </a:lnTo>
                <a:lnTo>
                  <a:pt x="720155" y="17992"/>
                </a:lnTo>
                <a:lnTo>
                  <a:pt x="771155" y="31451"/>
                </a:lnTo>
                <a:lnTo>
                  <a:pt x="819678" y="48304"/>
                </a:lnTo>
                <a:lnTo>
                  <a:pt x="865444" y="68352"/>
                </a:lnTo>
                <a:lnTo>
                  <a:pt x="908175" y="91394"/>
                </a:lnTo>
                <a:lnTo>
                  <a:pt x="947591" y="117227"/>
                </a:lnTo>
                <a:lnTo>
                  <a:pt x="983414" y="145652"/>
                </a:lnTo>
                <a:lnTo>
                  <a:pt x="1015366" y="176468"/>
                </a:lnTo>
                <a:lnTo>
                  <a:pt x="1043167" y="209472"/>
                </a:lnTo>
                <a:lnTo>
                  <a:pt x="1066538" y="244465"/>
                </a:lnTo>
                <a:lnTo>
                  <a:pt x="1085201" y="281245"/>
                </a:lnTo>
                <a:lnTo>
                  <a:pt x="1098877" y="319612"/>
                </a:lnTo>
                <a:lnTo>
                  <a:pt x="1107287" y="359364"/>
                </a:lnTo>
                <a:lnTo>
                  <a:pt x="1110152" y="400300"/>
                </a:lnTo>
                <a:lnTo>
                  <a:pt x="1107287" y="441218"/>
                </a:lnTo>
                <a:lnTo>
                  <a:pt x="1098877" y="480954"/>
                </a:lnTo>
                <a:lnTo>
                  <a:pt x="1085201" y="519308"/>
                </a:lnTo>
                <a:lnTo>
                  <a:pt x="1066538" y="556078"/>
                </a:lnTo>
                <a:lnTo>
                  <a:pt x="1043167" y="591063"/>
                </a:lnTo>
                <a:lnTo>
                  <a:pt x="1015366" y="624062"/>
                </a:lnTo>
                <a:lnTo>
                  <a:pt x="983414" y="654873"/>
                </a:lnTo>
                <a:lnTo>
                  <a:pt x="947591" y="683295"/>
                </a:lnTo>
                <a:lnTo>
                  <a:pt x="908175" y="709128"/>
                </a:lnTo>
                <a:lnTo>
                  <a:pt x="865444" y="732169"/>
                </a:lnTo>
                <a:lnTo>
                  <a:pt x="819678" y="752217"/>
                </a:lnTo>
                <a:lnTo>
                  <a:pt x="771155" y="769072"/>
                </a:lnTo>
                <a:lnTo>
                  <a:pt x="720155" y="782531"/>
                </a:lnTo>
                <a:lnTo>
                  <a:pt x="666956" y="792394"/>
                </a:lnTo>
                <a:lnTo>
                  <a:pt x="611837" y="798459"/>
                </a:lnTo>
                <a:lnTo>
                  <a:pt x="555076" y="800526"/>
                </a:lnTo>
                <a:lnTo>
                  <a:pt x="498333" y="798459"/>
                </a:lnTo>
                <a:lnTo>
                  <a:pt x="443227" y="792394"/>
                </a:lnTo>
                <a:lnTo>
                  <a:pt x="390036" y="782531"/>
                </a:lnTo>
                <a:lnTo>
                  <a:pt x="339041" y="769072"/>
                </a:lnTo>
                <a:lnTo>
                  <a:pt x="290521" y="752217"/>
                </a:lnTo>
                <a:lnTo>
                  <a:pt x="244755" y="732169"/>
                </a:lnTo>
                <a:lnTo>
                  <a:pt x="202022" y="709128"/>
                </a:lnTo>
                <a:lnTo>
                  <a:pt x="162601" y="683295"/>
                </a:lnTo>
                <a:lnTo>
                  <a:pt x="126772" y="654873"/>
                </a:lnTo>
                <a:lnTo>
                  <a:pt x="94814" y="624062"/>
                </a:lnTo>
                <a:lnTo>
                  <a:pt x="67007" y="591063"/>
                </a:lnTo>
                <a:lnTo>
                  <a:pt x="43629" y="556078"/>
                </a:lnTo>
                <a:lnTo>
                  <a:pt x="24960" y="519308"/>
                </a:lnTo>
                <a:lnTo>
                  <a:pt x="11279" y="480954"/>
                </a:lnTo>
                <a:lnTo>
                  <a:pt x="2866" y="441218"/>
                </a:lnTo>
                <a:lnTo>
                  <a:pt x="0" y="4003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5855" y="1531832"/>
            <a:ext cx="592455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 marR="5080" indent="-15875">
              <a:lnSpc>
                <a:spcPct val="100000"/>
              </a:lnSpc>
              <a:spcBef>
                <a:spcPts val="105"/>
              </a:spcBef>
            </a:pPr>
            <a:r>
              <a:rPr sz="1450" spc="30" dirty="0">
                <a:latin typeface="Arial"/>
                <a:cs typeface="Arial"/>
              </a:rPr>
              <a:t>M</a:t>
            </a:r>
            <a:r>
              <a:rPr sz="1450" spc="20" dirty="0">
                <a:latin typeface="Arial"/>
                <a:cs typeface="Arial"/>
              </a:rPr>
              <a:t>a</a:t>
            </a:r>
            <a:r>
              <a:rPr sz="1450" spc="10" dirty="0">
                <a:latin typeface="Arial"/>
                <a:cs typeface="Arial"/>
              </a:rPr>
              <a:t>r</a:t>
            </a:r>
            <a:r>
              <a:rPr sz="1450" spc="5" dirty="0">
                <a:latin typeface="Arial"/>
                <a:cs typeface="Arial"/>
              </a:rPr>
              <a:t>it</a:t>
            </a:r>
            <a:r>
              <a:rPr sz="1450" spc="20" dirty="0">
                <a:latin typeface="Arial"/>
                <a:cs typeface="Arial"/>
              </a:rPr>
              <a:t>a</a:t>
            </a:r>
            <a:r>
              <a:rPr sz="1450" spc="5" dirty="0">
                <a:latin typeface="Arial"/>
                <a:cs typeface="Arial"/>
              </a:rPr>
              <a:t>l  </a:t>
            </a:r>
            <a:r>
              <a:rPr sz="1450" spc="15" dirty="0">
                <a:latin typeface="Arial"/>
                <a:cs typeface="Arial"/>
              </a:rPr>
              <a:t>Status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78040" y="2150771"/>
            <a:ext cx="2647950" cy="694690"/>
            <a:chOff x="5678040" y="2150771"/>
            <a:chExt cx="2647950" cy="694690"/>
          </a:xfrm>
        </p:grpSpPr>
        <p:sp>
          <p:nvSpPr>
            <p:cNvPr id="11" name="object 11"/>
            <p:cNvSpPr/>
            <p:nvPr/>
          </p:nvSpPr>
          <p:spPr>
            <a:xfrm>
              <a:off x="5679299" y="2152030"/>
              <a:ext cx="1337945" cy="671195"/>
            </a:xfrm>
            <a:custGeom>
              <a:avLst/>
              <a:gdLst/>
              <a:ahLst/>
              <a:cxnLst/>
              <a:rect l="l" t="t" r="r" b="b"/>
              <a:pathLst>
                <a:path w="1337945" h="671194">
                  <a:moveTo>
                    <a:pt x="1307495" y="0"/>
                  </a:moveTo>
                  <a:lnTo>
                    <a:pt x="83745" y="541228"/>
                  </a:lnTo>
                  <a:lnTo>
                    <a:pt x="54200" y="477365"/>
                  </a:lnTo>
                  <a:lnTo>
                    <a:pt x="0" y="617890"/>
                  </a:lnTo>
                  <a:lnTo>
                    <a:pt x="143737" y="670877"/>
                  </a:lnTo>
                  <a:lnTo>
                    <a:pt x="114192" y="607014"/>
                  </a:lnTo>
                  <a:lnTo>
                    <a:pt x="1337890" y="65796"/>
                  </a:lnTo>
                  <a:lnTo>
                    <a:pt x="13074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9299" y="2152030"/>
              <a:ext cx="1337945" cy="671195"/>
            </a:xfrm>
            <a:custGeom>
              <a:avLst/>
              <a:gdLst/>
              <a:ahLst/>
              <a:cxnLst/>
              <a:rect l="l" t="t" r="r" b="b"/>
              <a:pathLst>
                <a:path w="1337945" h="671194">
                  <a:moveTo>
                    <a:pt x="0" y="617890"/>
                  </a:moveTo>
                  <a:lnTo>
                    <a:pt x="143737" y="670877"/>
                  </a:lnTo>
                  <a:lnTo>
                    <a:pt x="114192" y="607014"/>
                  </a:lnTo>
                  <a:lnTo>
                    <a:pt x="1337890" y="65796"/>
                  </a:lnTo>
                  <a:lnTo>
                    <a:pt x="1307495" y="0"/>
                  </a:lnTo>
                  <a:lnTo>
                    <a:pt x="83745" y="541228"/>
                  </a:lnTo>
                  <a:lnTo>
                    <a:pt x="54200" y="477365"/>
                  </a:lnTo>
                  <a:lnTo>
                    <a:pt x="0" y="6178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3379" y="2184933"/>
              <a:ext cx="217804" cy="585470"/>
            </a:xfrm>
            <a:custGeom>
              <a:avLst/>
              <a:gdLst/>
              <a:ahLst/>
              <a:cxnLst/>
              <a:rect l="l" t="t" r="r" b="b"/>
              <a:pathLst>
                <a:path w="217804" h="585469">
                  <a:moveTo>
                    <a:pt x="145597" y="0"/>
                  </a:moveTo>
                  <a:lnTo>
                    <a:pt x="71735" y="0"/>
                  </a:lnTo>
                  <a:lnTo>
                    <a:pt x="71735" y="478788"/>
                  </a:lnTo>
                  <a:lnTo>
                    <a:pt x="0" y="478788"/>
                  </a:lnTo>
                  <a:lnTo>
                    <a:pt x="108613" y="584986"/>
                  </a:lnTo>
                  <a:lnTo>
                    <a:pt x="217226" y="478788"/>
                  </a:lnTo>
                  <a:lnTo>
                    <a:pt x="145597" y="478788"/>
                  </a:lnTo>
                  <a:lnTo>
                    <a:pt x="1455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3379" y="2184933"/>
              <a:ext cx="217804" cy="585470"/>
            </a:xfrm>
            <a:custGeom>
              <a:avLst/>
              <a:gdLst/>
              <a:ahLst/>
              <a:cxnLst/>
              <a:rect l="l" t="t" r="r" b="b"/>
              <a:pathLst>
                <a:path w="217804" h="585469">
                  <a:moveTo>
                    <a:pt x="108613" y="584986"/>
                  </a:moveTo>
                  <a:lnTo>
                    <a:pt x="217226" y="478788"/>
                  </a:lnTo>
                  <a:lnTo>
                    <a:pt x="145597" y="478788"/>
                  </a:lnTo>
                  <a:lnTo>
                    <a:pt x="145597" y="0"/>
                  </a:lnTo>
                  <a:lnTo>
                    <a:pt x="71735" y="0"/>
                  </a:lnTo>
                  <a:lnTo>
                    <a:pt x="71735" y="478788"/>
                  </a:lnTo>
                  <a:lnTo>
                    <a:pt x="0" y="478788"/>
                  </a:lnTo>
                  <a:lnTo>
                    <a:pt x="108613" y="5849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86263" y="2152253"/>
              <a:ext cx="1338580" cy="692150"/>
            </a:xfrm>
            <a:custGeom>
              <a:avLst/>
              <a:gdLst/>
              <a:ahLst/>
              <a:cxnLst/>
              <a:rect l="l" t="t" r="r" b="b"/>
              <a:pathLst>
                <a:path w="1338579" h="692150">
                  <a:moveTo>
                    <a:pt x="31457" y="0"/>
                  </a:moveTo>
                  <a:lnTo>
                    <a:pt x="0" y="65350"/>
                  </a:lnTo>
                  <a:lnTo>
                    <a:pt x="1224399" y="628245"/>
                  </a:lnTo>
                  <a:lnTo>
                    <a:pt x="1193898" y="691673"/>
                  </a:lnTo>
                  <a:lnTo>
                    <a:pt x="1338432" y="640756"/>
                  </a:lnTo>
                  <a:lnTo>
                    <a:pt x="1286357" y="499467"/>
                  </a:lnTo>
                  <a:lnTo>
                    <a:pt x="1255856" y="562895"/>
                  </a:lnTo>
                  <a:lnTo>
                    <a:pt x="314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86263" y="2152253"/>
              <a:ext cx="1338580" cy="692150"/>
            </a:xfrm>
            <a:custGeom>
              <a:avLst/>
              <a:gdLst/>
              <a:ahLst/>
              <a:cxnLst/>
              <a:rect l="l" t="t" r="r" b="b"/>
              <a:pathLst>
                <a:path w="1338579" h="692150">
                  <a:moveTo>
                    <a:pt x="1338432" y="640756"/>
                  </a:moveTo>
                  <a:lnTo>
                    <a:pt x="1286357" y="499467"/>
                  </a:lnTo>
                  <a:lnTo>
                    <a:pt x="1255856" y="562895"/>
                  </a:lnTo>
                  <a:lnTo>
                    <a:pt x="31457" y="0"/>
                  </a:lnTo>
                  <a:lnTo>
                    <a:pt x="0" y="65350"/>
                  </a:lnTo>
                  <a:lnTo>
                    <a:pt x="1224399" y="628245"/>
                  </a:lnTo>
                  <a:lnTo>
                    <a:pt x="1193898" y="691673"/>
                  </a:lnTo>
                  <a:lnTo>
                    <a:pt x="1338432" y="6407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33109" y="2905006"/>
            <a:ext cx="551180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25" dirty="0">
                <a:latin typeface="Arial"/>
                <a:cs typeface="Arial"/>
              </a:rPr>
              <a:t>S</a:t>
            </a:r>
            <a:r>
              <a:rPr sz="1450" spc="5" dirty="0">
                <a:latin typeface="Arial"/>
                <a:cs typeface="Arial"/>
              </a:rPr>
              <a:t>i</a:t>
            </a:r>
            <a:r>
              <a:rPr sz="1450" spc="20" dirty="0">
                <a:latin typeface="Arial"/>
                <a:cs typeface="Arial"/>
              </a:rPr>
              <a:t>ng</a:t>
            </a:r>
            <a:r>
              <a:rPr sz="1450" spc="5" dirty="0">
                <a:latin typeface="Arial"/>
                <a:cs typeface="Arial"/>
              </a:rPr>
              <a:t>l</a:t>
            </a:r>
            <a:r>
              <a:rPr sz="1450" spc="20" dirty="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16478" y="2905006"/>
            <a:ext cx="77152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25" dirty="0">
                <a:latin typeface="Arial"/>
                <a:cs typeface="Arial"/>
              </a:rPr>
              <a:t>D</a:t>
            </a:r>
            <a:r>
              <a:rPr sz="1450" spc="5" dirty="0">
                <a:latin typeface="Arial"/>
                <a:cs typeface="Arial"/>
              </a:rPr>
              <a:t>i</a:t>
            </a:r>
            <a:r>
              <a:rPr sz="1450" spc="15" dirty="0">
                <a:latin typeface="Arial"/>
                <a:cs typeface="Arial"/>
              </a:rPr>
              <a:t>v</a:t>
            </a:r>
            <a:r>
              <a:rPr sz="1450" spc="20" dirty="0">
                <a:latin typeface="Arial"/>
                <a:cs typeface="Arial"/>
              </a:rPr>
              <a:t>o</a:t>
            </a:r>
            <a:r>
              <a:rPr sz="1450" spc="15" dirty="0">
                <a:latin typeface="Arial"/>
                <a:cs typeface="Arial"/>
              </a:rPr>
              <a:t>rc</a:t>
            </a:r>
            <a:r>
              <a:rPr sz="1450" spc="20" dirty="0">
                <a:latin typeface="Arial"/>
                <a:cs typeface="Arial"/>
              </a:rPr>
              <a:t>ed</a:t>
            </a:r>
            <a:endParaRPr sz="1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15382" y="2928098"/>
            <a:ext cx="66611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30" dirty="0">
                <a:latin typeface="Arial"/>
                <a:cs typeface="Arial"/>
              </a:rPr>
              <a:t>M</a:t>
            </a:r>
            <a:r>
              <a:rPr sz="1450" spc="20" dirty="0">
                <a:latin typeface="Arial"/>
                <a:cs typeface="Arial"/>
              </a:rPr>
              <a:t>a</a:t>
            </a:r>
            <a:r>
              <a:rPr sz="1450" spc="10" dirty="0">
                <a:latin typeface="Arial"/>
                <a:cs typeface="Arial"/>
              </a:rPr>
              <a:t>rr</a:t>
            </a:r>
            <a:r>
              <a:rPr sz="1450" spc="5" dirty="0">
                <a:latin typeface="Arial"/>
                <a:cs typeface="Arial"/>
              </a:rPr>
              <a:t>i</a:t>
            </a:r>
            <a:r>
              <a:rPr sz="1450" spc="20" dirty="0">
                <a:latin typeface="Arial"/>
                <a:cs typeface="Arial"/>
              </a:rPr>
              <a:t>ed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54600" y="4505807"/>
            <a:ext cx="880744" cy="1314450"/>
            <a:chOff x="5954600" y="4505807"/>
            <a:chExt cx="880744" cy="1314450"/>
          </a:xfrm>
        </p:grpSpPr>
        <p:sp>
          <p:nvSpPr>
            <p:cNvPr id="21" name="object 21"/>
            <p:cNvSpPr/>
            <p:nvPr/>
          </p:nvSpPr>
          <p:spPr>
            <a:xfrm>
              <a:off x="5955685" y="5178804"/>
              <a:ext cx="480059" cy="640715"/>
            </a:xfrm>
            <a:custGeom>
              <a:avLst/>
              <a:gdLst/>
              <a:ahLst/>
              <a:cxnLst/>
              <a:rect l="l" t="t" r="r" b="b"/>
              <a:pathLst>
                <a:path w="480060" h="640714">
                  <a:moveTo>
                    <a:pt x="426719" y="0"/>
                  </a:moveTo>
                  <a:lnTo>
                    <a:pt x="51290" y="547104"/>
                  </a:lnTo>
                  <a:lnTo>
                    <a:pt x="0" y="513504"/>
                  </a:lnTo>
                  <a:lnTo>
                    <a:pt x="25645" y="640369"/>
                  </a:lnTo>
                  <a:lnTo>
                    <a:pt x="155520" y="615320"/>
                  </a:lnTo>
                  <a:lnTo>
                    <a:pt x="104229" y="581720"/>
                  </a:lnTo>
                  <a:lnTo>
                    <a:pt x="479566" y="34661"/>
                  </a:lnTo>
                  <a:lnTo>
                    <a:pt x="4267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55685" y="5178804"/>
              <a:ext cx="480059" cy="640715"/>
            </a:xfrm>
            <a:custGeom>
              <a:avLst/>
              <a:gdLst/>
              <a:ahLst/>
              <a:cxnLst/>
              <a:rect l="l" t="t" r="r" b="b"/>
              <a:pathLst>
                <a:path w="480060" h="640714">
                  <a:moveTo>
                    <a:pt x="25645" y="640369"/>
                  </a:moveTo>
                  <a:lnTo>
                    <a:pt x="155520" y="615320"/>
                  </a:lnTo>
                  <a:lnTo>
                    <a:pt x="104229" y="581720"/>
                  </a:lnTo>
                  <a:lnTo>
                    <a:pt x="479566" y="34661"/>
                  </a:lnTo>
                  <a:lnTo>
                    <a:pt x="426719" y="0"/>
                  </a:lnTo>
                  <a:lnTo>
                    <a:pt x="51290" y="547104"/>
                  </a:lnTo>
                  <a:lnTo>
                    <a:pt x="0" y="513504"/>
                  </a:lnTo>
                  <a:lnTo>
                    <a:pt x="25645" y="6403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1579" y="5179993"/>
              <a:ext cx="445770" cy="639445"/>
            </a:xfrm>
            <a:custGeom>
              <a:avLst/>
              <a:gdLst/>
              <a:ahLst/>
              <a:cxnLst/>
              <a:rect l="l" t="t" r="r" b="b"/>
              <a:pathLst>
                <a:path w="445770" h="639445">
                  <a:moveTo>
                    <a:pt x="54404" y="0"/>
                  </a:moveTo>
                  <a:lnTo>
                    <a:pt x="0" y="32283"/>
                  </a:lnTo>
                  <a:lnTo>
                    <a:pt x="338242" y="577120"/>
                  </a:lnTo>
                  <a:lnTo>
                    <a:pt x="285395" y="608406"/>
                  </a:lnTo>
                  <a:lnTo>
                    <a:pt x="413987" y="639180"/>
                  </a:lnTo>
                  <a:lnTo>
                    <a:pt x="445495" y="513587"/>
                  </a:lnTo>
                  <a:lnTo>
                    <a:pt x="392647" y="544873"/>
                  </a:lnTo>
                  <a:lnTo>
                    <a:pt x="544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81579" y="5179993"/>
              <a:ext cx="445770" cy="639445"/>
            </a:xfrm>
            <a:custGeom>
              <a:avLst/>
              <a:gdLst/>
              <a:ahLst/>
              <a:cxnLst/>
              <a:rect l="l" t="t" r="r" b="b"/>
              <a:pathLst>
                <a:path w="445770" h="639445">
                  <a:moveTo>
                    <a:pt x="413987" y="639180"/>
                  </a:moveTo>
                  <a:lnTo>
                    <a:pt x="445495" y="513587"/>
                  </a:lnTo>
                  <a:lnTo>
                    <a:pt x="392647" y="544873"/>
                  </a:lnTo>
                  <a:lnTo>
                    <a:pt x="54404" y="0"/>
                  </a:lnTo>
                  <a:lnTo>
                    <a:pt x="0" y="32283"/>
                  </a:lnTo>
                  <a:lnTo>
                    <a:pt x="338242" y="577120"/>
                  </a:lnTo>
                  <a:lnTo>
                    <a:pt x="285395" y="608406"/>
                  </a:lnTo>
                  <a:lnTo>
                    <a:pt x="413987" y="639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83345" y="4506892"/>
              <a:ext cx="850900" cy="689610"/>
            </a:xfrm>
            <a:custGeom>
              <a:avLst/>
              <a:gdLst/>
              <a:ahLst/>
              <a:cxnLst/>
              <a:rect l="l" t="t" r="r" b="b"/>
              <a:pathLst>
                <a:path w="850900" h="689610">
                  <a:moveTo>
                    <a:pt x="425436" y="0"/>
                  </a:moveTo>
                  <a:lnTo>
                    <a:pt x="372077" y="2684"/>
                  </a:lnTo>
                  <a:lnTo>
                    <a:pt x="320694" y="10524"/>
                  </a:lnTo>
                  <a:lnTo>
                    <a:pt x="271685" y="23195"/>
                  </a:lnTo>
                  <a:lnTo>
                    <a:pt x="225451" y="40375"/>
                  </a:lnTo>
                  <a:lnTo>
                    <a:pt x="182390" y="61740"/>
                  </a:lnTo>
                  <a:lnTo>
                    <a:pt x="142900" y="86969"/>
                  </a:lnTo>
                  <a:lnTo>
                    <a:pt x="107381" y="115737"/>
                  </a:lnTo>
                  <a:lnTo>
                    <a:pt x="76233" y="147722"/>
                  </a:lnTo>
                  <a:lnTo>
                    <a:pt x="49853" y="182601"/>
                  </a:lnTo>
                  <a:lnTo>
                    <a:pt x="28640" y="220051"/>
                  </a:lnTo>
                  <a:lnTo>
                    <a:pt x="12995" y="259749"/>
                  </a:lnTo>
                  <a:lnTo>
                    <a:pt x="3315" y="301372"/>
                  </a:lnTo>
                  <a:lnTo>
                    <a:pt x="0" y="344598"/>
                  </a:lnTo>
                  <a:lnTo>
                    <a:pt x="3315" y="387825"/>
                  </a:lnTo>
                  <a:lnTo>
                    <a:pt x="12995" y="429453"/>
                  </a:lnTo>
                  <a:lnTo>
                    <a:pt x="28640" y="469157"/>
                  </a:lnTo>
                  <a:lnTo>
                    <a:pt x="49853" y="506616"/>
                  </a:lnTo>
                  <a:lnTo>
                    <a:pt x="76233" y="541504"/>
                  </a:lnTo>
                  <a:lnTo>
                    <a:pt x="107381" y="573500"/>
                  </a:lnTo>
                  <a:lnTo>
                    <a:pt x="142900" y="602278"/>
                  </a:lnTo>
                  <a:lnTo>
                    <a:pt x="182390" y="627517"/>
                  </a:lnTo>
                  <a:lnTo>
                    <a:pt x="225451" y="648892"/>
                  </a:lnTo>
                  <a:lnTo>
                    <a:pt x="271685" y="666080"/>
                  </a:lnTo>
                  <a:lnTo>
                    <a:pt x="320694" y="678758"/>
                  </a:lnTo>
                  <a:lnTo>
                    <a:pt x="372077" y="686601"/>
                  </a:lnTo>
                  <a:lnTo>
                    <a:pt x="425436" y="689288"/>
                  </a:lnTo>
                  <a:lnTo>
                    <a:pt x="478814" y="686601"/>
                  </a:lnTo>
                  <a:lnTo>
                    <a:pt x="530209" y="678758"/>
                  </a:lnTo>
                  <a:lnTo>
                    <a:pt x="579225" y="666080"/>
                  </a:lnTo>
                  <a:lnTo>
                    <a:pt x="625462" y="648892"/>
                  </a:lnTo>
                  <a:lnTo>
                    <a:pt x="668523" y="627517"/>
                  </a:lnTo>
                  <a:lnTo>
                    <a:pt x="708009" y="602278"/>
                  </a:lnTo>
                  <a:lnTo>
                    <a:pt x="743523" y="573500"/>
                  </a:lnTo>
                  <a:lnTo>
                    <a:pt x="774665" y="541504"/>
                  </a:lnTo>
                  <a:lnTo>
                    <a:pt x="801038" y="506616"/>
                  </a:lnTo>
                  <a:lnTo>
                    <a:pt x="822243" y="469157"/>
                  </a:lnTo>
                  <a:lnTo>
                    <a:pt x="837883" y="429453"/>
                  </a:lnTo>
                  <a:lnTo>
                    <a:pt x="847559" y="387825"/>
                  </a:lnTo>
                  <a:lnTo>
                    <a:pt x="850873" y="344598"/>
                  </a:lnTo>
                  <a:lnTo>
                    <a:pt x="847559" y="301372"/>
                  </a:lnTo>
                  <a:lnTo>
                    <a:pt x="837883" y="259749"/>
                  </a:lnTo>
                  <a:lnTo>
                    <a:pt x="822243" y="220051"/>
                  </a:lnTo>
                  <a:lnTo>
                    <a:pt x="801038" y="182601"/>
                  </a:lnTo>
                  <a:lnTo>
                    <a:pt x="774665" y="147722"/>
                  </a:lnTo>
                  <a:lnTo>
                    <a:pt x="743523" y="115737"/>
                  </a:lnTo>
                  <a:lnTo>
                    <a:pt x="708009" y="86969"/>
                  </a:lnTo>
                  <a:lnTo>
                    <a:pt x="668523" y="61740"/>
                  </a:lnTo>
                  <a:lnTo>
                    <a:pt x="625462" y="40375"/>
                  </a:lnTo>
                  <a:lnTo>
                    <a:pt x="579225" y="23195"/>
                  </a:lnTo>
                  <a:lnTo>
                    <a:pt x="530209" y="10524"/>
                  </a:lnTo>
                  <a:lnTo>
                    <a:pt x="478814" y="2684"/>
                  </a:lnTo>
                  <a:lnTo>
                    <a:pt x="425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83345" y="4506892"/>
              <a:ext cx="850900" cy="689610"/>
            </a:xfrm>
            <a:custGeom>
              <a:avLst/>
              <a:gdLst/>
              <a:ahLst/>
              <a:cxnLst/>
              <a:rect l="l" t="t" r="r" b="b"/>
              <a:pathLst>
                <a:path w="850900" h="689610">
                  <a:moveTo>
                    <a:pt x="0" y="344598"/>
                  </a:moveTo>
                  <a:lnTo>
                    <a:pt x="3315" y="301372"/>
                  </a:lnTo>
                  <a:lnTo>
                    <a:pt x="12995" y="259749"/>
                  </a:lnTo>
                  <a:lnTo>
                    <a:pt x="28640" y="220051"/>
                  </a:lnTo>
                  <a:lnTo>
                    <a:pt x="49853" y="182601"/>
                  </a:lnTo>
                  <a:lnTo>
                    <a:pt x="76233" y="147722"/>
                  </a:lnTo>
                  <a:lnTo>
                    <a:pt x="107381" y="115737"/>
                  </a:lnTo>
                  <a:lnTo>
                    <a:pt x="142900" y="86969"/>
                  </a:lnTo>
                  <a:lnTo>
                    <a:pt x="182390" y="61740"/>
                  </a:lnTo>
                  <a:lnTo>
                    <a:pt x="225451" y="40375"/>
                  </a:lnTo>
                  <a:lnTo>
                    <a:pt x="271685" y="23195"/>
                  </a:lnTo>
                  <a:lnTo>
                    <a:pt x="320694" y="10524"/>
                  </a:lnTo>
                  <a:lnTo>
                    <a:pt x="372077" y="2684"/>
                  </a:lnTo>
                  <a:lnTo>
                    <a:pt x="425436" y="0"/>
                  </a:lnTo>
                  <a:lnTo>
                    <a:pt x="478814" y="2684"/>
                  </a:lnTo>
                  <a:lnTo>
                    <a:pt x="530209" y="10524"/>
                  </a:lnTo>
                  <a:lnTo>
                    <a:pt x="579225" y="23195"/>
                  </a:lnTo>
                  <a:lnTo>
                    <a:pt x="625462" y="40375"/>
                  </a:lnTo>
                  <a:lnTo>
                    <a:pt x="668523" y="61740"/>
                  </a:lnTo>
                  <a:lnTo>
                    <a:pt x="708009" y="86969"/>
                  </a:lnTo>
                  <a:lnTo>
                    <a:pt x="743523" y="115737"/>
                  </a:lnTo>
                  <a:lnTo>
                    <a:pt x="774665" y="147722"/>
                  </a:lnTo>
                  <a:lnTo>
                    <a:pt x="801038" y="182601"/>
                  </a:lnTo>
                  <a:lnTo>
                    <a:pt x="822243" y="220051"/>
                  </a:lnTo>
                  <a:lnTo>
                    <a:pt x="837883" y="259749"/>
                  </a:lnTo>
                  <a:lnTo>
                    <a:pt x="847559" y="301372"/>
                  </a:lnTo>
                  <a:lnTo>
                    <a:pt x="850873" y="344598"/>
                  </a:lnTo>
                  <a:lnTo>
                    <a:pt x="847559" y="387825"/>
                  </a:lnTo>
                  <a:lnTo>
                    <a:pt x="837883" y="429453"/>
                  </a:lnTo>
                  <a:lnTo>
                    <a:pt x="822243" y="469157"/>
                  </a:lnTo>
                  <a:lnTo>
                    <a:pt x="801038" y="506616"/>
                  </a:lnTo>
                  <a:lnTo>
                    <a:pt x="774665" y="541504"/>
                  </a:lnTo>
                  <a:lnTo>
                    <a:pt x="743523" y="573500"/>
                  </a:lnTo>
                  <a:lnTo>
                    <a:pt x="708009" y="602278"/>
                  </a:lnTo>
                  <a:lnTo>
                    <a:pt x="668523" y="627517"/>
                  </a:lnTo>
                  <a:lnTo>
                    <a:pt x="625462" y="648892"/>
                  </a:lnTo>
                  <a:lnTo>
                    <a:pt x="579225" y="666080"/>
                  </a:lnTo>
                  <a:lnTo>
                    <a:pt x="530209" y="678758"/>
                  </a:lnTo>
                  <a:lnTo>
                    <a:pt x="478814" y="686601"/>
                  </a:lnTo>
                  <a:lnTo>
                    <a:pt x="425436" y="689288"/>
                  </a:lnTo>
                  <a:lnTo>
                    <a:pt x="372077" y="686601"/>
                  </a:lnTo>
                  <a:lnTo>
                    <a:pt x="320694" y="678758"/>
                  </a:lnTo>
                  <a:lnTo>
                    <a:pt x="271685" y="666080"/>
                  </a:lnTo>
                  <a:lnTo>
                    <a:pt x="225451" y="648892"/>
                  </a:lnTo>
                  <a:lnTo>
                    <a:pt x="182390" y="627517"/>
                  </a:lnTo>
                  <a:lnTo>
                    <a:pt x="142900" y="602278"/>
                  </a:lnTo>
                  <a:lnTo>
                    <a:pt x="107381" y="573500"/>
                  </a:lnTo>
                  <a:lnTo>
                    <a:pt x="76233" y="541504"/>
                  </a:lnTo>
                  <a:lnTo>
                    <a:pt x="49853" y="506616"/>
                  </a:lnTo>
                  <a:lnTo>
                    <a:pt x="28640" y="469157"/>
                  </a:lnTo>
                  <a:lnTo>
                    <a:pt x="12995" y="429453"/>
                  </a:lnTo>
                  <a:lnTo>
                    <a:pt x="3315" y="387825"/>
                  </a:lnTo>
                  <a:lnTo>
                    <a:pt x="0" y="3445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28572" y="5854199"/>
            <a:ext cx="58737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latin typeface="Arial"/>
                <a:cs typeface="Arial"/>
              </a:rPr>
              <a:t>{Single}</a:t>
            </a:r>
            <a:endParaRPr sz="12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56548" y="5858177"/>
            <a:ext cx="72263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latin typeface="Arial"/>
                <a:cs typeface="Arial"/>
              </a:rPr>
              <a:t>{Married,  </a:t>
            </a:r>
            <a:r>
              <a:rPr sz="1250" spc="20" dirty="0">
                <a:latin typeface="Arial"/>
                <a:cs typeface="Arial"/>
              </a:rPr>
              <a:t>D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5" dirty="0">
                <a:latin typeface="Arial"/>
                <a:cs typeface="Arial"/>
              </a:rPr>
              <a:t>vo</a:t>
            </a:r>
            <a:r>
              <a:rPr sz="1250" spc="10" dirty="0">
                <a:latin typeface="Arial"/>
                <a:cs typeface="Arial"/>
              </a:rPr>
              <a:t>rc</a:t>
            </a:r>
            <a:r>
              <a:rPr sz="1250" spc="15" dirty="0">
                <a:latin typeface="Arial"/>
                <a:cs typeface="Arial"/>
              </a:rPr>
              <a:t>ed</a:t>
            </a:r>
            <a:r>
              <a:rPr sz="1250" spc="10" dirty="0">
                <a:latin typeface="Arial"/>
                <a:cs typeface="Arial"/>
              </a:rPr>
              <a:t>}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51810" y="4631981"/>
            <a:ext cx="51435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sz="1250" spc="25" dirty="0">
                <a:latin typeface="Arial"/>
                <a:cs typeface="Arial"/>
              </a:rPr>
              <a:t>M</a:t>
            </a:r>
            <a:r>
              <a:rPr sz="1250" spc="15" dirty="0">
                <a:latin typeface="Arial"/>
                <a:cs typeface="Arial"/>
              </a:rPr>
              <a:t>a</a:t>
            </a:r>
            <a:r>
              <a:rPr sz="1250" spc="10" dirty="0">
                <a:latin typeface="Arial"/>
                <a:cs typeface="Arial"/>
              </a:rPr>
              <a:t>r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15" dirty="0">
                <a:latin typeface="Arial"/>
                <a:cs typeface="Arial"/>
              </a:rPr>
              <a:t>a</a:t>
            </a:r>
            <a:r>
              <a:rPr sz="1250" spc="5" dirty="0">
                <a:latin typeface="Arial"/>
                <a:cs typeface="Arial"/>
              </a:rPr>
              <a:t>l  </a:t>
            </a:r>
            <a:r>
              <a:rPr sz="1250" spc="10" dirty="0">
                <a:latin typeface="Arial"/>
                <a:cs typeface="Arial"/>
              </a:rPr>
              <a:t>Status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65641" y="4505807"/>
            <a:ext cx="853440" cy="1314450"/>
            <a:chOff x="4165641" y="4505807"/>
            <a:chExt cx="853440" cy="1314450"/>
          </a:xfrm>
        </p:grpSpPr>
        <p:sp>
          <p:nvSpPr>
            <p:cNvPr id="31" name="object 31"/>
            <p:cNvSpPr/>
            <p:nvPr/>
          </p:nvSpPr>
          <p:spPr>
            <a:xfrm>
              <a:off x="4184613" y="5180450"/>
              <a:ext cx="435609" cy="638810"/>
            </a:xfrm>
            <a:custGeom>
              <a:avLst/>
              <a:gdLst/>
              <a:ahLst/>
              <a:cxnLst/>
              <a:rect l="l" t="t" r="r" b="b"/>
              <a:pathLst>
                <a:path w="435610" h="638810">
                  <a:moveTo>
                    <a:pt x="380090" y="0"/>
                  </a:moveTo>
                  <a:lnTo>
                    <a:pt x="53296" y="544123"/>
                  </a:lnTo>
                  <a:lnTo>
                    <a:pt x="0" y="513587"/>
                  </a:lnTo>
                  <a:lnTo>
                    <a:pt x="33375" y="638723"/>
                  </a:lnTo>
                  <a:lnTo>
                    <a:pt x="161491" y="606129"/>
                  </a:lnTo>
                  <a:lnTo>
                    <a:pt x="108204" y="575583"/>
                  </a:lnTo>
                  <a:lnTo>
                    <a:pt x="434998" y="31460"/>
                  </a:lnTo>
                  <a:lnTo>
                    <a:pt x="3800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84613" y="5180450"/>
              <a:ext cx="435609" cy="638810"/>
            </a:xfrm>
            <a:custGeom>
              <a:avLst/>
              <a:gdLst/>
              <a:ahLst/>
              <a:cxnLst/>
              <a:rect l="l" t="t" r="r" b="b"/>
              <a:pathLst>
                <a:path w="435610" h="638810">
                  <a:moveTo>
                    <a:pt x="33375" y="638723"/>
                  </a:moveTo>
                  <a:lnTo>
                    <a:pt x="161491" y="606129"/>
                  </a:lnTo>
                  <a:lnTo>
                    <a:pt x="108204" y="575583"/>
                  </a:lnTo>
                  <a:lnTo>
                    <a:pt x="434998" y="31460"/>
                  </a:lnTo>
                  <a:lnTo>
                    <a:pt x="380090" y="0"/>
                  </a:lnTo>
                  <a:lnTo>
                    <a:pt x="53296" y="544123"/>
                  </a:lnTo>
                  <a:lnTo>
                    <a:pt x="0" y="513587"/>
                  </a:lnTo>
                  <a:lnTo>
                    <a:pt x="33375" y="6387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64419" y="5180908"/>
              <a:ext cx="422275" cy="638810"/>
            </a:xfrm>
            <a:custGeom>
              <a:avLst/>
              <a:gdLst/>
              <a:ahLst/>
              <a:cxnLst/>
              <a:rect l="l" t="t" r="r" b="b"/>
              <a:pathLst>
                <a:path w="422275" h="638810">
                  <a:moveTo>
                    <a:pt x="55485" y="0"/>
                  </a:moveTo>
                  <a:lnTo>
                    <a:pt x="0" y="30454"/>
                  </a:lnTo>
                  <a:lnTo>
                    <a:pt x="312789" y="573800"/>
                  </a:lnTo>
                  <a:lnTo>
                    <a:pt x="258934" y="603385"/>
                  </a:lnTo>
                  <a:lnTo>
                    <a:pt x="386428" y="638266"/>
                  </a:lnTo>
                  <a:lnTo>
                    <a:pt x="422057" y="513751"/>
                  </a:lnTo>
                  <a:lnTo>
                    <a:pt x="368293" y="543327"/>
                  </a:lnTo>
                  <a:lnTo>
                    <a:pt x="554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64419" y="5180908"/>
              <a:ext cx="422275" cy="638810"/>
            </a:xfrm>
            <a:custGeom>
              <a:avLst/>
              <a:gdLst/>
              <a:ahLst/>
              <a:cxnLst/>
              <a:rect l="l" t="t" r="r" b="b"/>
              <a:pathLst>
                <a:path w="422275" h="638810">
                  <a:moveTo>
                    <a:pt x="386428" y="638266"/>
                  </a:moveTo>
                  <a:lnTo>
                    <a:pt x="422057" y="513751"/>
                  </a:lnTo>
                  <a:lnTo>
                    <a:pt x="368293" y="543327"/>
                  </a:lnTo>
                  <a:lnTo>
                    <a:pt x="55485" y="0"/>
                  </a:lnTo>
                  <a:lnTo>
                    <a:pt x="0" y="30454"/>
                  </a:lnTo>
                  <a:lnTo>
                    <a:pt x="312789" y="573800"/>
                  </a:lnTo>
                  <a:lnTo>
                    <a:pt x="258934" y="603385"/>
                  </a:lnTo>
                  <a:lnTo>
                    <a:pt x="386428" y="6382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66725" y="4506892"/>
              <a:ext cx="850900" cy="689610"/>
            </a:xfrm>
            <a:custGeom>
              <a:avLst/>
              <a:gdLst/>
              <a:ahLst/>
              <a:cxnLst/>
              <a:rect l="l" t="t" r="r" b="b"/>
              <a:pathLst>
                <a:path w="850900" h="689610">
                  <a:moveTo>
                    <a:pt x="425436" y="0"/>
                  </a:moveTo>
                  <a:lnTo>
                    <a:pt x="372070" y="2684"/>
                  </a:lnTo>
                  <a:lnTo>
                    <a:pt x="320682" y="10524"/>
                  </a:lnTo>
                  <a:lnTo>
                    <a:pt x="271670" y="23195"/>
                  </a:lnTo>
                  <a:lnTo>
                    <a:pt x="225435" y="40375"/>
                  </a:lnTo>
                  <a:lnTo>
                    <a:pt x="182374" y="61740"/>
                  </a:lnTo>
                  <a:lnTo>
                    <a:pt x="142885" y="86969"/>
                  </a:lnTo>
                  <a:lnTo>
                    <a:pt x="107369" y="115737"/>
                  </a:lnTo>
                  <a:lnTo>
                    <a:pt x="76223" y="147722"/>
                  </a:lnTo>
                  <a:lnTo>
                    <a:pt x="49845" y="182601"/>
                  </a:lnTo>
                  <a:lnTo>
                    <a:pt x="28636" y="220051"/>
                  </a:lnTo>
                  <a:lnTo>
                    <a:pt x="12993" y="259749"/>
                  </a:lnTo>
                  <a:lnTo>
                    <a:pt x="3314" y="301372"/>
                  </a:lnTo>
                  <a:lnTo>
                    <a:pt x="0" y="344598"/>
                  </a:lnTo>
                  <a:lnTo>
                    <a:pt x="3314" y="387825"/>
                  </a:lnTo>
                  <a:lnTo>
                    <a:pt x="12993" y="429453"/>
                  </a:lnTo>
                  <a:lnTo>
                    <a:pt x="28636" y="469157"/>
                  </a:lnTo>
                  <a:lnTo>
                    <a:pt x="49845" y="506616"/>
                  </a:lnTo>
                  <a:lnTo>
                    <a:pt x="76223" y="541504"/>
                  </a:lnTo>
                  <a:lnTo>
                    <a:pt x="107369" y="573500"/>
                  </a:lnTo>
                  <a:lnTo>
                    <a:pt x="142885" y="602278"/>
                  </a:lnTo>
                  <a:lnTo>
                    <a:pt x="182374" y="627517"/>
                  </a:lnTo>
                  <a:lnTo>
                    <a:pt x="225435" y="648892"/>
                  </a:lnTo>
                  <a:lnTo>
                    <a:pt x="271670" y="666080"/>
                  </a:lnTo>
                  <a:lnTo>
                    <a:pt x="320682" y="678758"/>
                  </a:lnTo>
                  <a:lnTo>
                    <a:pt x="372070" y="686601"/>
                  </a:lnTo>
                  <a:lnTo>
                    <a:pt x="425436" y="689288"/>
                  </a:lnTo>
                  <a:lnTo>
                    <a:pt x="478800" y="686601"/>
                  </a:lnTo>
                  <a:lnTo>
                    <a:pt x="530186" y="678758"/>
                  </a:lnTo>
                  <a:lnTo>
                    <a:pt x="579197" y="666080"/>
                  </a:lnTo>
                  <a:lnTo>
                    <a:pt x="625434" y="648892"/>
                  </a:lnTo>
                  <a:lnTo>
                    <a:pt x="668497" y="627517"/>
                  </a:lnTo>
                  <a:lnTo>
                    <a:pt x="707988" y="602278"/>
                  </a:lnTo>
                  <a:lnTo>
                    <a:pt x="743508" y="573500"/>
                  </a:lnTo>
                  <a:lnTo>
                    <a:pt x="774657" y="541504"/>
                  </a:lnTo>
                  <a:lnTo>
                    <a:pt x="801038" y="506616"/>
                  </a:lnTo>
                  <a:lnTo>
                    <a:pt x="822250" y="469157"/>
                  </a:lnTo>
                  <a:lnTo>
                    <a:pt x="837896" y="429453"/>
                  </a:lnTo>
                  <a:lnTo>
                    <a:pt x="847576" y="387825"/>
                  </a:lnTo>
                  <a:lnTo>
                    <a:pt x="850891" y="344598"/>
                  </a:lnTo>
                  <a:lnTo>
                    <a:pt x="847576" y="301372"/>
                  </a:lnTo>
                  <a:lnTo>
                    <a:pt x="837896" y="259749"/>
                  </a:lnTo>
                  <a:lnTo>
                    <a:pt x="822250" y="220051"/>
                  </a:lnTo>
                  <a:lnTo>
                    <a:pt x="801038" y="182601"/>
                  </a:lnTo>
                  <a:lnTo>
                    <a:pt x="774657" y="147722"/>
                  </a:lnTo>
                  <a:lnTo>
                    <a:pt x="743508" y="115737"/>
                  </a:lnTo>
                  <a:lnTo>
                    <a:pt x="707988" y="86969"/>
                  </a:lnTo>
                  <a:lnTo>
                    <a:pt x="668497" y="61740"/>
                  </a:lnTo>
                  <a:lnTo>
                    <a:pt x="625434" y="40375"/>
                  </a:lnTo>
                  <a:lnTo>
                    <a:pt x="579197" y="23195"/>
                  </a:lnTo>
                  <a:lnTo>
                    <a:pt x="530186" y="10524"/>
                  </a:lnTo>
                  <a:lnTo>
                    <a:pt x="478800" y="2684"/>
                  </a:lnTo>
                  <a:lnTo>
                    <a:pt x="425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66725" y="4506892"/>
              <a:ext cx="850900" cy="689610"/>
            </a:xfrm>
            <a:custGeom>
              <a:avLst/>
              <a:gdLst/>
              <a:ahLst/>
              <a:cxnLst/>
              <a:rect l="l" t="t" r="r" b="b"/>
              <a:pathLst>
                <a:path w="850900" h="689610">
                  <a:moveTo>
                    <a:pt x="0" y="344598"/>
                  </a:moveTo>
                  <a:lnTo>
                    <a:pt x="3314" y="301372"/>
                  </a:lnTo>
                  <a:lnTo>
                    <a:pt x="12993" y="259749"/>
                  </a:lnTo>
                  <a:lnTo>
                    <a:pt x="28636" y="220051"/>
                  </a:lnTo>
                  <a:lnTo>
                    <a:pt x="49845" y="182601"/>
                  </a:lnTo>
                  <a:lnTo>
                    <a:pt x="76223" y="147722"/>
                  </a:lnTo>
                  <a:lnTo>
                    <a:pt x="107369" y="115737"/>
                  </a:lnTo>
                  <a:lnTo>
                    <a:pt x="142885" y="86969"/>
                  </a:lnTo>
                  <a:lnTo>
                    <a:pt x="182374" y="61740"/>
                  </a:lnTo>
                  <a:lnTo>
                    <a:pt x="225435" y="40375"/>
                  </a:lnTo>
                  <a:lnTo>
                    <a:pt x="271670" y="23195"/>
                  </a:lnTo>
                  <a:lnTo>
                    <a:pt x="320682" y="10524"/>
                  </a:lnTo>
                  <a:lnTo>
                    <a:pt x="372070" y="2684"/>
                  </a:lnTo>
                  <a:lnTo>
                    <a:pt x="425436" y="0"/>
                  </a:lnTo>
                  <a:lnTo>
                    <a:pt x="478800" y="2684"/>
                  </a:lnTo>
                  <a:lnTo>
                    <a:pt x="530186" y="10524"/>
                  </a:lnTo>
                  <a:lnTo>
                    <a:pt x="579197" y="23195"/>
                  </a:lnTo>
                  <a:lnTo>
                    <a:pt x="625434" y="40375"/>
                  </a:lnTo>
                  <a:lnTo>
                    <a:pt x="668497" y="61740"/>
                  </a:lnTo>
                  <a:lnTo>
                    <a:pt x="707988" y="86969"/>
                  </a:lnTo>
                  <a:lnTo>
                    <a:pt x="743508" y="115737"/>
                  </a:lnTo>
                  <a:lnTo>
                    <a:pt x="774657" y="147722"/>
                  </a:lnTo>
                  <a:lnTo>
                    <a:pt x="801038" y="182601"/>
                  </a:lnTo>
                  <a:lnTo>
                    <a:pt x="822250" y="220051"/>
                  </a:lnTo>
                  <a:lnTo>
                    <a:pt x="837896" y="259749"/>
                  </a:lnTo>
                  <a:lnTo>
                    <a:pt x="847576" y="301372"/>
                  </a:lnTo>
                  <a:lnTo>
                    <a:pt x="850891" y="344598"/>
                  </a:lnTo>
                  <a:lnTo>
                    <a:pt x="847576" y="387825"/>
                  </a:lnTo>
                  <a:lnTo>
                    <a:pt x="837896" y="429453"/>
                  </a:lnTo>
                  <a:lnTo>
                    <a:pt x="822250" y="469157"/>
                  </a:lnTo>
                  <a:lnTo>
                    <a:pt x="801038" y="506616"/>
                  </a:lnTo>
                  <a:lnTo>
                    <a:pt x="774657" y="541504"/>
                  </a:lnTo>
                  <a:lnTo>
                    <a:pt x="743508" y="573500"/>
                  </a:lnTo>
                  <a:lnTo>
                    <a:pt x="707988" y="602278"/>
                  </a:lnTo>
                  <a:lnTo>
                    <a:pt x="668497" y="627517"/>
                  </a:lnTo>
                  <a:lnTo>
                    <a:pt x="625434" y="648892"/>
                  </a:lnTo>
                  <a:lnTo>
                    <a:pt x="579197" y="666080"/>
                  </a:lnTo>
                  <a:lnTo>
                    <a:pt x="530186" y="678758"/>
                  </a:lnTo>
                  <a:lnTo>
                    <a:pt x="478800" y="686601"/>
                  </a:lnTo>
                  <a:lnTo>
                    <a:pt x="425436" y="689288"/>
                  </a:lnTo>
                  <a:lnTo>
                    <a:pt x="372070" y="686601"/>
                  </a:lnTo>
                  <a:lnTo>
                    <a:pt x="320682" y="678758"/>
                  </a:lnTo>
                  <a:lnTo>
                    <a:pt x="271670" y="666080"/>
                  </a:lnTo>
                  <a:lnTo>
                    <a:pt x="225435" y="648892"/>
                  </a:lnTo>
                  <a:lnTo>
                    <a:pt x="182374" y="627517"/>
                  </a:lnTo>
                  <a:lnTo>
                    <a:pt x="142885" y="602278"/>
                  </a:lnTo>
                  <a:lnTo>
                    <a:pt x="107369" y="573500"/>
                  </a:lnTo>
                  <a:lnTo>
                    <a:pt x="76223" y="541504"/>
                  </a:lnTo>
                  <a:lnTo>
                    <a:pt x="49845" y="506616"/>
                  </a:lnTo>
                  <a:lnTo>
                    <a:pt x="28636" y="469157"/>
                  </a:lnTo>
                  <a:lnTo>
                    <a:pt x="12993" y="429453"/>
                  </a:lnTo>
                  <a:lnTo>
                    <a:pt x="3314" y="387825"/>
                  </a:lnTo>
                  <a:lnTo>
                    <a:pt x="0" y="3445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07477" y="5854199"/>
            <a:ext cx="68643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latin typeface="Arial"/>
                <a:cs typeface="Arial"/>
              </a:rPr>
              <a:t>{Married}</a:t>
            </a:r>
            <a:endParaRPr sz="12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50701" y="5878059"/>
            <a:ext cx="72263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755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latin typeface="Arial"/>
                <a:cs typeface="Arial"/>
              </a:rPr>
              <a:t>{Single,  </a:t>
            </a:r>
            <a:r>
              <a:rPr sz="1250" spc="20" dirty="0">
                <a:latin typeface="Arial"/>
                <a:cs typeface="Arial"/>
              </a:rPr>
              <a:t>D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spc="15" dirty="0">
                <a:latin typeface="Arial"/>
                <a:cs typeface="Arial"/>
              </a:rPr>
              <a:t>vo</a:t>
            </a:r>
            <a:r>
              <a:rPr sz="1250" spc="10" dirty="0">
                <a:latin typeface="Arial"/>
                <a:cs typeface="Arial"/>
              </a:rPr>
              <a:t>rc</a:t>
            </a:r>
            <a:r>
              <a:rPr sz="1250" spc="15" dirty="0">
                <a:latin typeface="Arial"/>
                <a:cs typeface="Arial"/>
              </a:rPr>
              <a:t>ed</a:t>
            </a:r>
            <a:r>
              <a:rPr sz="1250" spc="10" dirty="0">
                <a:latin typeface="Arial"/>
                <a:cs typeface="Arial"/>
              </a:rPr>
              <a:t>}</a:t>
            </a:r>
            <a:endParaRPr sz="12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35145" y="4631981"/>
            <a:ext cx="51435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sz="1250" spc="25" dirty="0">
                <a:latin typeface="Arial"/>
                <a:cs typeface="Arial"/>
              </a:rPr>
              <a:t>M</a:t>
            </a:r>
            <a:r>
              <a:rPr sz="1250" spc="15" dirty="0">
                <a:latin typeface="Arial"/>
                <a:cs typeface="Arial"/>
              </a:rPr>
              <a:t>a</a:t>
            </a:r>
            <a:r>
              <a:rPr sz="1250" spc="10" dirty="0">
                <a:latin typeface="Arial"/>
                <a:cs typeface="Arial"/>
              </a:rPr>
              <a:t>r</a:t>
            </a:r>
            <a:r>
              <a:rPr sz="1250" spc="5" dirty="0">
                <a:latin typeface="Arial"/>
                <a:cs typeface="Arial"/>
              </a:rPr>
              <a:t>i</a:t>
            </a:r>
            <a:r>
              <a:rPr sz="1250" dirty="0">
                <a:latin typeface="Arial"/>
                <a:cs typeface="Arial"/>
              </a:rPr>
              <a:t>t</a:t>
            </a:r>
            <a:r>
              <a:rPr sz="1250" spc="15" dirty="0">
                <a:latin typeface="Arial"/>
                <a:cs typeface="Arial"/>
              </a:rPr>
              <a:t>a</a:t>
            </a:r>
            <a:r>
              <a:rPr sz="1250" spc="5" dirty="0">
                <a:latin typeface="Arial"/>
                <a:cs typeface="Arial"/>
              </a:rPr>
              <a:t>l  </a:t>
            </a:r>
            <a:r>
              <a:rPr sz="1250" spc="10" dirty="0">
                <a:latin typeface="Arial"/>
                <a:cs typeface="Arial"/>
              </a:rPr>
              <a:t>Status</a:t>
            </a:r>
            <a:endParaRPr sz="12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61570" y="5125990"/>
            <a:ext cx="29718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0" dirty="0">
                <a:latin typeface="Arial"/>
                <a:cs typeface="Arial"/>
              </a:rPr>
              <a:t>O</a:t>
            </a:r>
            <a:r>
              <a:rPr sz="1400" spc="15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84407" y="5106297"/>
            <a:ext cx="30607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0" dirty="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763051" y="4506004"/>
            <a:ext cx="894080" cy="1317625"/>
            <a:chOff x="7763051" y="4506004"/>
            <a:chExt cx="894080" cy="1317625"/>
          </a:xfrm>
        </p:grpSpPr>
        <p:sp>
          <p:nvSpPr>
            <p:cNvPr id="43" name="object 43"/>
            <p:cNvSpPr/>
            <p:nvPr/>
          </p:nvSpPr>
          <p:spPr>
            <a:xfrm>
              <a:off x="7764172" y="5201371"/>
              <a:ext cx="473709" cy="621030"/>
            </a:xfrm>
            <a:custGeom>
              <a:avLst/>
              <a:gdLst/>
              <a:ahLst/>
              <a:cxnLst/>
              <a:rect l="l" t="t" r="r" b="b"/>
              <a:pathLst>
                <a:path w="473709" h="621029">
                  <a:moveTo>
                    <a:pt x="419154" y="0"/>
                  </a:moveTo>
                  <a:lnTo>
                    <a:pt x="52680" y="524654"/>
                  </a:lnTo>
                  <a:lnTo>
                    <a:pt x="0" y="489488"/>
                  </a:lnTo>
                  <a:lnTo>
                    <a:pt x="25314" y="620814"/>
                  </a:lnTo>
                  <a:lnTo>
                    <a:pt x="159629" y="596063"/>
                  </a:lnTo>
                  <a:lnTo>
                    <a:pt x="106958" y="560897"/>
                  </a:lnTo>
                  <a:lnTo>
                    <a:pt x="473432" y="36196"/>
                  </a:lnTo>
                  <a:lnTo>
                    <a:pt x="4191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64172" y="5201371"/>
              <a:ext cx="473709" cy="621030"/>
            </a:xfrm>
            <a:custGeom>
              <a:avLst/>
              <a:gdLst/>
              <a:ahLst/>
              <a:cxnLst/>
              <a:rect l="l" t="t" r="r" b="b"/>
              <a:pathLst>
                <a:path w="473709" h="621029">
                  <a:moveTo>
                    <a:pt x="25314" y="620814"/>
                  </a:moveTo>
                  <a:lnTo>
                    <a:pt x="159629" y="596063"/>
                  </a:lnTo>
                  <a:lnTo>
                    <a:pt x="106958" y="560897"/>
                  </a:lnTo>
                  <a:lnTo>
                    <a:pt x="473432" y="36196"/>
                  </a:lnTo>
                  <a:lnTo>
                    <a:pt x="419154" y="0"/>
                  </a:lnTo>
                  <a:lnTo>
                    <a:pt x="52680" y="524654"/>
                  </a:lnTo>
                  <a:lnTo>
                    <a:pt x="0" y="489488"/>
                  </a:lnTo>
                  <a:lnTo>
                    <a:pt x="25314" y="620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83326" y="5201371"/>
              <a:ext cx="472440" cy="621030"/>
            </a:xfrm>
            <a:custGeom>
              <a:avLst/>
              <a:gdLst/>
              <a:ahLst/>
              <a:cxnLst/>
              <a:rect l="l" t="t" r="r" b="b"/>
              <a:pathLst>
                <a:path w="472440" h="621029">
                  <a:moveTo>
                    <a:pt x="54278" y="0"/>
                  </a:moveTo>
                  <a:lnTo>
                    <a:pt x="0" y="36196"/>
                  </a:lnTo>
                  <a:lnTo>
                    <a:pt x="365291" y="560774"/>
                  </a:lnTo>
                  <a:lnTo>
                    <a:pt x="312526" y="595874"/>
                  </a:lnTo>
                  <a:lnTo>
                    <a:pt x="446804" y="620814"/>
                  </a:lnTo>
                  <a:lnTo>
                    <a:pt x="472335" y="489525"/>
                  </a:lnTo>
                  <a:lnTo>
                    <a:pt x="419570" y="524616"/>
                  </a:lnTo>
                  <a:lnTo>
                    <a:pt x="5427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83326" y="5201371"/>
              <a:ext cx="472440" cy="621030"/>
            </a:xfrm>
            <a:custGeom>
              <a:avLst/>
              <a:gdLst/>
              <a:ahLst/>
              <a:cxnLst/>
              <a:rect l="l" t="t" r="r" b="b"/>
              <a:pathLst>
                <a:path w="472440" h="621029">
                  <a:moveTo>
                    <a:pt x="446804" y="620814"/>
                  </a:moveTo>
                  <a:lnTo>
                    <a:pt x="472335" y="489525"/>
                  </a:lnTo>
                  <a:lnTo>
                    <a:pt x="419570" y="524616"/>
                  </a:lnTo>
                  <a:lnTo>
                    <a:pt x="54278" y="0"/>
                  </a:lnTo>
                  <a:lnTo>
                    <a:pt x="0" y="36196"/>
                  </a:lnTo>
                  <a:lnTo>
                    <a:pt x="365291" y="560774"/>
                  </a:lnTo>
                  <a:lnTo>
                    <a:pt x="312526" y="595874"/>
                  </a:lnTo>
                  <a:lnTo>
                    <a:pt x="446804" y="620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771226" y="4507125"/>
              <a:ext cx="878840" cy="712470"/>
            </a:xfrm>
            <a:custGeom>
              <a:avLst/>
              <a:gdLst/>
              <a:ahLst/>
              <a:cxnLst/>
              <a:rect l="l" t="t" r="r" b="b"/>
              <a:pathLst>
                <a:path w="878840" h="712470">
                  <a:moveTo>
                    <a:pt x="439239" y="0"/>
                  </a:moveTo>
                  <a:lnTo>
                    <a:pt x="388015" y="2395"/>
                  </a:lnTo>
                  <a:lnTo>
                    <a:pt x="338527" y="9405"/>
                  </a:lnTo>
                  <a:lnTo>
                    <a:pt x="291104" y="20761"/>
                  </a:lnTo>
                  <a:lnTo>
                    <a:pt x="246075" y="36196"/>
                  </a:lnTo>
                  <a:lnTo>
                    <a:pt x="203770" y="55445"/>
                  </a:lnTo>
                  <a:lnTo>
                    <a:pt x="164519" y="78239"/>
                  </a:lnTo>
                  <a:lnTo>
                    <a:pt x="128652" y="104311"/>
                  </a:lnTo>
                  <a:lnTo>
                    <a:pt x="96497" y="133396"/>
                  </a:lnTo>
                  <a:lnTo>
                    <a:pt x="68385" y="165225"/>
                  </a:lnTo>
                  <a:lnTo>
                    <a:pt x="44645" y="199531"/>
                  </a:lnTo>
                  <a:lnTo>
                    <a:pt x="25607" y="236049"/>
                  </a:lnTo>
                  <a:lnTo>
                    <a:pt x="11600" y="274510"/>
                  </a:lnTo>
                  <a:lnTo>
                    <a:pt x="2955" y="314648"/>
                  </a:lnTo>
                  <a:lnTo>
                    <a:pt x="0" y="356195"/>
                  </a:lnTo>
                  <a:lnTo>
                    <a:pt x="2955" y="397724"/>
                  </a:lnTo>
                  <a:lnTo>
                    <a:pt x="11600" y="437846"/>
                  </a:lnTo>
                  <a:lnTo>
                    <a:pt x="25607" y="476293"/>
                  </a:lnTo>
                  <a:lnTo>
                    <a:pt x="44645" y="512799"/>
                  </a:lnTo>
                  <a:lnTo>
                    <a:pt x="68385" y="547097"/>
                  </a:lnTo>
                  <a:lnTo>
                    <a:pt x="96497" y="578918"/>
                  </a:lnTo>
                  <a:lnTo>
                    <a:pt x="128652" y="607997"/>
                  </a:lnTo>
                  <a:lnTo>
                    <a:pt x="164519" y="634065"/>
                  </a:lnTo>
                  <a:lnTo>
                    <a:pt x="203770" y="656856"/>
                  </a:lnTo>
                  <a:lnTo>
                    <a:pt x="246075" y="676102"/>
                  </a:lnTo>
                  <a:lnTo>
                    <a:pt x="291104" y="691536"/>
                  </a:lnTo>
                  <a:lnTo>
                    <a:pt x="338527" y="702892"/>
                  </a:lnTo>
                  <a:lnTo>
                    <a:pt x="388015" y="709901"/>
                  </a:lnTo>
                  <a:lnTo>
                    <a:pt x="439239" y="712297"/>
                  </a:lnTo>
                  <a:lnTo>
                    <a:pt x="490457" y="709901"/>
                  </a:lnTo>
                  <a:lnTo>
                    <a:pt x="539941" y="702892"/>
                  </a:lnTo>
                  <a:lnTo>
                    <a:pt x="587362" y="691536"/>
                  </a:lnTo>
                  <a:lnTo>
                    <a:pt x="632390" y="676102"/>
                  </a:lnTo>
                  <a:lnTo>
                    <a:pt x="674694" y="656856"/>
                  </a:lnTo>
                  <a:lnTo>
                    <a:pt x="713946" y="634065"/>
                  </a:lnTo>
                  <a:lnTo>
                    <a:pt x="749815" y="607997"/>
                  </a:lnTo>
                  <a:lnTo>
                    <a:pt x="781971" y="578918"/>
                  </a:lnTo>
                  <a:lnTo>
                    <a:pt x="810085" y="547097"/>
                  </a:lnTo>
                  <a:lnTo>
                    <a:pt x="833827" y="512799"/>
                  </a:lnTo>
                  <a:lnTo>
                    <a:pt x="852867" y="476293"/>
                  </a:lnTo>
                  <a:lnTo>
                    <a:pt x="866875" y="437846"/>
                  </a:lnTo>
                  <a:lnTo>
                    <a:pt x="875522" y="397724"/>
                  </a:lnTo>
                  <a:lnTo>
                    <a:pt x="878478" y="356195"/>
                  </a:lnTo>
                  <a:lnTo>
                    <a:pt x="875522" y="314648"/>
                  </a:lnTo>
                  <a:lnTo>
                    <a:pt x="866875" y="274510"/>
                  </a:lnTo>
                  <a:lnTo>
                    <a:pt x="852867" y="236049"/>
                  </a:lnTo>
                  <a:lnTo>
                    <a:pt x="833827" y="199531"/>
                  </a:lnTo>
                  <a:lnTo>
                    <a:pt x="810085" y="165225"/>
                  </a:lnTo>
                  <a:lnTo>
                    <a:pt x="781971" y="133396"/>
                  </a:lnTo>
                  <a:lnTo>
                    <a:pt x="749815" y="104311"/>
                  </a:lnTo>
                  <a:lnTo>
                    <a:pt x="713946" y="78239"/>
                  </a:lnTo>
                  <a:lnTo>
                    <a:pt x="674694" y="55445"/>
                  </a:lnTo>
                  <a:lnTo>
                    <a:pt x="632390" y="36196"/>
                  </a:lnTo>
                  <a:lnTo>
                    <a:pt x="587362" y="20761"/>
                  </a:lnTo>
                  <a:lnTo>
                    <a:pt x="539941" y="9405"/>
                  </a:lnTo>
                  <a:lnTo>
                    <a:pt x="490457" y="2395"/>
                  </a:lnTo>
                  <a:lnTo>
                    <a:pt x="439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71226" y="4507125"/>
              <a:ext cx="878840" cy="712470"/>
            </a:xfrm>
            <a:custGeom>
              <a:avLst/>
              <a:gdLst/>
              <a:ahLst/>
              <a:cxnLst/>
              <a:rect l="l" t="t" r="r" b="b"/>
              <a:pathLst>
                <a:path w="878840" h="712470">
                  <a:moveTo>
                    <a:pt x="0" y="356195"/>
                  </a:moveTo>
                  <a:lnTo>
                    <a:pt x="2955" y="314648"/>
                  </a:lnTo>
                  <a:lnTo>
                    <a:pt x="11600" y="274510"/>
                  </a:lnTo>
                  <a:lnTo>
                    <a:pt x="25607" y="236049"/>
                  </a:lnTo>
                  <a:lnTo>
                    <a:pt x="44645" y="199531"/>
                  </a:lnTo>
                  <a:lnTo>
                    <a:pt x="68385" y="165225"/>
                  </a:lnTo>
                  <a:lnTo>
                    <a:pt x="96497" y="133396"/>
                  </a:lnTo>
                  <a:lnTo>
                    <a:pt x="128652" y="104311"/>
                  </a:lnTo>
                  <a:lnTo>
                    <a:pt x="164519" y="78239"/>
                  </a:lnTo>
                  <a:lnTo>
                    <a:pt x="203770" y="55445"/>
                  </a:lnTo>
                  <a:lnTo>
                    <a:pt x="246075" y="36196"/>
                  </a:lnTo>
                  <a:lnTo>
                    <a:pt x="291104" y="20761"/>
                  </a:lnTo>
                  <a:lnTo>
                    <a:pt x="338527" y="9405"/>
                  </a:lnTo>
                  <a:lnTo>
                    <a:pt x="388015" y="2395"/>
                  </a:lnTo>
                  <a:lnTo>
                    <a:pt x="439239" y="0"/>
                  </a:lnTo>
                  <a:lnTo>
                    <a:pt x="490457" y="2395"/>
                  </a:lnTo>
                  <a:lnTo>
                    <a:pt x="539941" y="9405"/>
                  </a:lnTo>
                  <a:lnTo>
                    <a:pt x="587362" y="20761"/>
                  </a:lnTo>
                  <a:lnTo>
                    <a:pt x="632390" y="36196"/>
                  </a:lnTo>
                  <a:lnTo>
                    <a:pt x="674694" y="55445"/>
                  </a:lnTo>
                  <a:lnTo>
                    <a:pt x="713946" y="78239"/>
                  </a:lnTo>
                  <a:lnTo>
                    <a:pt x="749815" y="104311"/>
                  </a:lnTo>
                  <a:lnTo>
                    <a:pt x="781971" y="133396"/>
                  </a:lnTo>
                  <a:lnTo>
                    <a:pt x="810085" y="165225"/>
                  </a:lnTo>
                  <a:lnTo>
                    <a:pt x="833827" y="199531"/>
                  </a:lnTo>
                  <a:lnTo>
                    <a:pt x="852867" y="236049"/>
                  </a:lnTo>
                  <a:lnTo>
                    <a:pt x="866875" y="274510"/>
                  </a:lnTo>
                  <a:lnTo>
                    <a:pt x="875522" y="314648"/>
                  </a:lnTo>
                  <a:lnTo>
                    <a:pt x="878478" y="356195"/>
                  </a:lnTo>
                  <a:lnTo>
                    <a:pt x="875522" y="397724"/>
                  </a:lnTo>
                  <a:lnTo>
                    <a:pt x="866875" y="437846"/>
                  </a:lnTo>
                  <a:lnTo>
                    <a:pt x="852867" y="476293"/>
                  </a:lnTo>
                  <a:lnTo>
                    <a:pt x="833827" y="512799"/>
                  </a:lnTo>
                  <a:lnTo>
                    <a:pt x="810085" y="547097"/>
                  </a:lnTo>
                  <a:lnTo>
                    <a:pt x="781971" y="578918"/>
                  </a:lnTo>
                  <a:lnTo>
                    <a:pt x="749815" y="607997"/>
                  </a:lnTo>
                  <a:lnTo>
                    <a:pt x="713946" y="634065"/>
                  </a:lnTo>
                  <a:lnTo>
                    <a:pt x="674694" y="656856"/>
                  </a:lnTo>
                  <a:lnTo>
                    <a:pt x="632390" y="676102"/>
                  </a:lnTo>
                  <a:lnTo>
                    <a:pt x="587362" y="691536"/>
                  </a:lnTo>
                  <a:lnTo>
                    <a:pt x="539941" y="702892"/>
                  </a:lnTo>
                  <a:lnTo>
                    <a:pt x="490457" y="709901"/>
                  </a:lnTo>
                  <a:lnTo>
                    <a:pt x="439239" y="712297"/>
                  </a:lnTo>
                  <a:lnTo>
                    <a:pt x="388015" y="709901"/>
                  </a:lnTo>
                  <a:lnTo>
                    <a:pt x="338527" y="702892"/>
                  </a:lnTo>
                  <a:lnTo>
                    <a:pt x="291104" y="691536"/>
                  </a:lnTo>
                  <a:lnTo>
                    <a:pt x="246075" y="676102"/>
                  </a:lnTo>
                  <a:lnTo>
                    <a:pt x="203770" y="656856"/>
                  </a:lnTo>
                  <a:lnTo>
                    <a:pt x="164519" y="634065"/>
                  </a:lnTo>
                  <a:lnTo>
                    <a:pt x="128652" y="607997"/>
                  </a:lnTo>
                  <a:lnTo>
                    <a:pt x="96497" y="578918"/>
                  </a:lnTo>
                  <a:lnTo>
                    <a:pt x="68385" y="547097"/>
                  </a:lnTo>
                  <a:lnTo>
                    <a:pt x="44645" y="512799"/>
                  </a:lnTo>
                  <a:lnTo>
                    <a:pt x="25607" y="476293"/>
                  </a:lnTo>
                  <a:lnTo>
                    <a:pt x="11600" y="437846"/>
                  </a:lnTo>
                  <a:lnTo>
                    <a:pt x="2955" y="397724"/>
                  </a:lnTo>
                  <a:lnTo>
                    <a:pt x="0" y="3561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496666" y="5862906"/>
            <a:ext cx="651510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95"/>
              </a:spcBef>
            </a:pPr>
            <a:r>
              <a:rPr sz="1300" spc="10" dirty="0">
                <a:latin typeface="Arial"/>
                <a:cs typeface="Arial"/>
              </a:rPr>
              <a:t>{Single,  </a:t>
            </a:r>
            <a:r>
              <a:rPr sz="1300" spc="15" dirty="0">
                <a:latin typeface="Arial"/>
                <a:cs typeface="Arial"/>
              </a:rPr>
              <a:t>M</a:t>
            </a:r>
            <a:r>
              <a:rPr sz="1300" spc="10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rri</a:t>
            </a:r>
            <a:r>
              <a:rPr sz="1300" spc="10" dirty="0">
                <a:latin typeface="Arial"/>
                <a:cs typeface="Arial"/>
              </a:rPr>
              <a:t>ed</a:t>
            </a:r>
            <a:r>
              <a:rPr sz="1300" spc="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50" name="object 50"/>
          <p:cNvSpPr txBox="1"/>
          <p:nvPr/>
        </p:nvSpPr>
        <p:spPr>
          <a:xfrm>
            <a:off x="7945532" y="4636908"/>
            <a:ext cx="530225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95"/>
              </a:spcBef>
            </a:pPr>
            <a:r>
              <a:rPr sz="1300" spc="15" dirty="0">
                <a:latin typeface="Arial"/>
                <a:cs typeface="Arial"/>
              </a:rPr>
              <a:t>M</a:t>
            </a:r>
            <a:r>
              <a:rPr sz="1300" spc="10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ri</a:t>
            </a:r>
            <a:r>
              <a:rPr sz="1300" dirty="0">
                <a:latin typeface="Arial"/>
                <a:cs typeface="Arial"/>
              </a:rPr>
              <a:t>t</a:t>
            </a:r>
            <a:r>
              <a:rPr sz="1300" spc="10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l  Status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04525" y="5879341"/>
            <a:ext cx="80137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" dirty="0">
                <a:latin typeface="Arial"/>
                <a:cs typeface="Arial"/>
              </a:rPr>
              <a:t>{</a:t>
            </a:r>
            <a:r>
              <a:rPr sz="1300" spc="15" dirty="0">
                <a:latin typeface="Arial"/>
                <a:cs typeface="Arial"/>
              </a:rPr>
              <a:t>D</a:t>
            </a:r>
            <a:r>
              <a:rPr sz="1300" spc="5" dirty="0">
                <a:latin typeface="Arial"/>
                <a:cs typeface="Arial"/>
              </a:rPr>
              <a:t>i</a:t>
            </a:r>
            <a:r>
              <a:rPr sz="1300" spc="10" dirty="0">
                <a:latin typeface="Arial"/>
                <a:cs typeface="Arial"/>
              </a:rPr>
              <a:t>vo</a:t>
            </a:r>
            <a:r>
              <a:rPr sz="1300" spc="5" dirty="0">
                <a:latin typeface="Arial"/>
                <a:cs typeface="Arial"/>
              </a:rPr>
              <a:t>rc</a:t>
            </a:r>
            <a:r>
              <a:rPr sz="1300" spc="10" dirty="0">
                <a:latin typeface="Arial"/>
                <a:cs typeface="Arial"/>
              </a:rPr>
              <a:t>ed</a:t>
            </a:r>
            <a:r>
              <a:rPr sz="1300" spc="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7459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Test Condition for Ordinal</a:t>
            </a:r>
            <a:r>
              <a:rPr spc="-80" dirty="0"/>
              <a:t> </a:t>
            </a:r>
            <a:r>
              <a:rPr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000" y="1080642"/>
            <a:ext cx="3869054" cy="12966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Multi-way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split: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solidFill>
                  <a:srgbClr val="0C7A9C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Use as many partitions  as distinct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000" y="2806065"/>
            <a:ext cx="3871595" cy="248094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split: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Clr>
                <a:srgbClr val="0C7A9C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Divides values into two  subsets</a:t>
            </a:r>
            <a:endParaRPr sz="2400">
              <a:latin typeface="Arial"/>
              <a:cs typeface="Arial"/>
            </a:endParaRPr>
          </a:p>
          <a:p>
            <a:pPr marL="756285" marR="971550" lvl="1" indent="-287020">
              <a:lnSpc>
                <a:spcPct val="100000"/>
              </a:lnSpc>
              <a:spcBef>
                <a:spcPts val="690"/>
              </a:spcBef>
              <a:buClr>
                <a:srgbClr val="0C7A9C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Preserve order  property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among  attribute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2756" y="2531023"/>
            <a:ext cx="3600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5" dirty="0">
                <a:latin typeface="Arial"/>
                <a:cs typeface="Arial"/>
              </a:rPr>
              <a:t>La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94954" y="1154410"/>
            <a:ext cx="830580" cy="643890"/>
          </a:xfrm>
          <a:custGeom>
            <a:avLst/>
            <a:gdLst/>
            <a:ahLst/>
            <a:cxnLst/>
            <a:rect l="l" t="t" r="r" b="b"/>
            <a:pathLst>
              <a:path w="830579" h="643889">
                <a:moveTo>
                  <a:pt x="0" y="321835"/>
                </a:moveTo>
                <a:lnTo>
                  <a:pt x="3233" y="281457"/>
                </a:lnTo>
                <a:lnTo>
                  <a:pt x="12673" y="242579"/>
                </a:lnTo>
                <a:lnTo>
                  <a:pt x="27931" y="205500"/>
                </a:lnTo>
                <a:lnTo>
                  <a:pt x="48620" y="170523"/>
                </a:lnTo>
                <a:lnTo>
                  <a:pt x="74349" y="137948"/>
                </a:lnTo>
                <a:lnTo>
                  <a:pt x="104732" y="108077"/>
                </a:lnTo>
                <a:lnTo>
                  <a:pt x="139379" y="81211"/>
                </a:lnTo>
                <a:lnTo>
                  <a:pt x="177902" y="57652"/>
                </a:lnTo>
                <a:lnTo>
                  <a:pt x="219911" y="37701"/>
                </a:lnTo>
                <a:lnTo>
                  <a:pt x="265020" y="21658"/>
                </a:lnTo>
                <a:lnTo>
                  <a:pt x="312838" y="9827"/>
                </a:lnTo>
                <a:lnTo>
                  <a:pt x="362978" y="2506"/>
                </a:lnTo>
                <a:lnTo>
                  <a:pt x="415051" y="0"/>
                </a:lnTo>
                <a:lnTo>
                  <a:pt x="467104" y="2506"/>
                </a:lnTo>
                <a:lnTo>
                  <a:pt x="517228" y="9827"/>
                </a:lnTo>
                <a:lnTo>
                  <a:pt x="565033" y="21658"/>
                </a:lnTo>
                <a:lnTo>
                  <a:pt x="610130" y="37701"/>
                </a:lnTo>
                <a:lnTo>
                  <a:pt x="652132" y="57652"/>
                </a:lnTo>
                <a:lnTo>
                  <a:pt x="690648" y="81211"/>
                </a:lnTo>
                <a:lnTo>
                  <a:pt x="725291" y="108077"/>
                </a:lnTo>
                <a:lnTo>
                  <a:pt x="755670" y="137948"/>
                </a:lnTo>
                <a:lnTo>
                  <a:pt x="781399" y="170523"/>
                </a:lnTo>
                <a:lnTo>
                  <a:pt x="802086" y="205500"/>
                </a:lnTo>
                <a:lnTo>
                  <a:pt x="817345" y="242579"/>
                </a:lnTo>
                <a:lnTo>
                  <a:pt x="826785" y="281457"/>
                </a:lnTo>
                <a:lnTo>
                  <a:pt x="830018" y="321835"/>
                </a:lnTo>
                <a:lnTo>
                  <a:pt x="826785" y="362191"/>
                </a:lnTo>
                <a:lnTo>
                  <a:pt x="817345" y="401052"/>
                </a:lnTo>
                <a:lnTo>
                  <a:pt x="802086" y="438115"/>
                </a:lnTo>
                <a:lnTo>
                  <a:pt x="781399" y="473079"/>
                </a:lnTo>
                <a:lnTo>
                  <a:pt x="755670" y="505642"/>
                </a:lnTo>
                <a:lnTo>
                  <a:pt x="725291" y="535504"/>
                </a:lnTo>
                <a:lnTo>
                  <a:pt x="690648" y="562362"/>
                </a:lnTo>
                <a:lnTo>
                  <a:pt x="652132" y="585915"/>
                </a:lnTo>
                <a:lnTo>
                  <a:pt x="610130" y="605862"/>
                </a:lnTo>
                <a:lnTo>
                  <a:pt x="565033" y="621901"/>
                </a:lnTo>
                <a:lnTo>
                  <a:pt x="517228" y="633731"/>
                </a:lnTo>
                <a:lnTo>
                  <a:pt x="467104" y="641050"/>
                </a:lnTo>
                <a:lnTo>
                  <a:pt x="415051" y="643556"/>
                </a:lnTo>
                <a:lnTo>
                  <a:pt x="362978" y="641050"/>
                </a:lnTo>
                <a:lnTo>
                  <a:pt x="312838" y="633731"/>
                </a:lnTo>
                <a:lnTo>
                  <a:pt x="265020" y="621901"/>
                </a:lnTo>
                <a:lnTo>
                  <a:pt x="219911" y="605862"/>
                </a:lnTo>
                <a:lnTo>
                  <a:pt x="177902" y="585915"/>
                </a:lnTo>
                <a:lnTo>
                  <a:pt x="139379" y="562362"/>
                </a:lnTo>
                <a:lnTo>
                  <a:pt x="104732" y="535504"/>
                </a:lnTo>
                <a:lnTo>
                  <a:pt x="74349" y="505642"/>
                </a:lnTo>
                <a:lnTo>
                  <a:pt x="48620" y="473079"/>
                </a:lnTo>
                <a:lnTo>
                  <a:pt x="27931" y="438115"/>
                </a:lnTo>
                <a:lnTo>
                  <a:pt x="12673" y="401052"/>
                </a:lnTo>
                <a:lnTo>
                  <a:pt x="3233" y="362191"/>
                </a:lnTo>
                <a:lnTo>
                  <a:pt x="0" y="32183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24474" y="1249932"/>
            <a:ext cx="371475" cy="4197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90"/>
              </a:spcBef>
            </a:pPr>
            <a:r>
              <a:rPr sz="1300" spc="15" dirty="0">
                <a:latin typeface="Arial"/>
                <a:cs typeface="Arial"/>
              </a:rPr>
              <a:t>S</a:t>
            </a:r>
            <a:r>
              <a:rPr sz="1300" spc="10" dirty="0">
                <a:latin typeface="Arial"/>
                <a:cs typeface="Arial"/>
              </a:rPr>
              <a:t>h</a:t>
            </a:r>
            <a:r>
              <a:rPr sz="1300" spc="5" dirty="0">
                <a:latin typeface="Arial"/>
                <a:cs typeface="Arial"/>
              </a:rPr>
              <a:t>irt  </a:t>
            </a:r>
            <a:r>
              <a:rPr sz="1300" spc="15" dirty="0">
                <a:latin typeface="Arial"/>
                <a:cs typeface="Arial"/>
              </a:rPr>
              <a:t>S</a:t>
            </a:r>
            <a:r>
              <a:rPr sz="1300" spc="5" dirty="0">
                <a:latin typeface="Arial"/>
                <a:cs typeface="Arial"/>
              </a:rPr>
              <a:t>i</a:t>
            </a:r>
            <a:r>
              <a:rPr sz="1300" spc="10" dirty="0">
                <a:latin typeface="Arial"/>
                <a:cs typeface="Arial"/>
              </a:rPr>
              <a:t>ze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84263" y="1769377"/>
            <a:ext cx="1851660" cy="720725"/>
            <a:chOff x="5684263" y="1769377"/>
            <a:chExt cx="1851660" cy="720725"/>
          </a:xfrm>
        </p:grpSpPr>
        <p:sp>
          <p:nvSpPr>
            <p:cNvPr id="10" name="object 10"/>
            <p:cNvSpPr/>
            <p:nvPr/>
          </p:nvSpPr>
          <p:spPr>
            <a:xfrm>
              <a:off x="6254187" y="1784582"/>
              <a:ext cx="386080" cy="671195"/>
            </a:xfrm>
            <a:custGeom>
              <a:avLst/>
              <a:gdLst/>
              <a:ahLst/>
              <a:cxnLst/>
              <a:rect l="l" t="t" r="r" b="b"/>
              <a:pathLst>
                <a:path w="386079" h="671194">
                  <a:moveTo>
                    <a:pt x="325941" y="0"/>
                  </a:moveTo>
                  <a:lnTo>
                    <a:pt x="57995" y="571358"/>
                  </a:lnTo>
                  <a:lnTo>
                    <a:pt x="0" y="545381"/>
                  </a:lnTo>
                  <a:lnTo>
                    <a:pt x="47594" y="670592"/>
                  </a:lnTo>
                  <a:lnTo>
                    <a:pt x="175706" y="624088"/>
                  </a:lnTo>
                  <a:lnTo>
                    <a:pt x="117748" y="598110"/>
                  </a:lnTo>
                  <a:lnTo>
                    <a:pt x="385600" y="26761"/>
                  </a:lnTo>
                  <a:lnTo>
                    <a:pt x="3259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54187" y="1784582"/>
              <a:ext cx="386080" cy="671195"/>
            </a:xfrm>
            <a:custGeom>
              <a:avLst/>
              <a:gdLst/>
              <a:ahLst/>
              <a:cxnLst/>
              <a:rect l="l" t="t" r="r" b="b"/>
              <a:pathLst>
                <a:path w="386079" h="671194">
                  <a:moveTo>
                    <a:pt x="47594" y="670592"/>
                  </a:moveTo>
                  <a:lnTo>
                    <a:pt x="175706" y="624088"/>
                  </a:lnTo>
                  <a:lnTo>
                    <a:pt x="117748" y="598110"/>
                  </a:lnTo>
                  <a:lnTo>
                    <a:pt x="385600" y="26761"/>
                  </a:lnTo>
                  <a:lnTo>
                    <a:pt x="325941" y="0"/>
                  </a:lnTo>
                  <a:lnTo>
                    <a:pt x="57995" y="571358"/>
                  </a:lnTo>
                  <a:lnTo>
                    <a:pt x="0" y="545381"/>
                  </a:lnTo>
                  <a:lnTo>
                    <a:pt x="47594" y="6705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9845" y="1785092"/>
              <a:ext cx="374650" cy="670560"/>
            </a:xfrm>
            <a:custGeom>
              <a:avLst/>
              <a:gdLst/>
              <a:ahLst/>
              <a:cxnLst/>
              <a:rect l="l" t="t" r="r" b="b"/>
              <a:pathLst>
                <a:path w="374650" h="670560">
                  <a:moveTo>
                    <a:pt x="60226" y="0"/>
                  </a:moveTo>
                  <a:lnTo>
                    <a:pt x="0" y="25741"/>
                  </a:lnTo>
                  <a:lnTo>
                    <a:pt x="255465" y="596429"/>
                  </a:lnTo>
                  <a:lnTo>
                    <a:pt x="197035" y="621414"/>
                  </a:lnTo>
                  <a:lnTo>
                    <a:pt x="324296" y="670082"/>
                  </a:lnTo>
                  <a:lnTo>
                    <a:pt x="374122" y="545702"/>
                  </a:lnTo>
                  <a:lnTo>
                    <a:pt x="315692" y="570688"/>
                  </a:lnTo>
                  <a:lnTo>
                    <a:pt x="60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9845" y="1785092"/>
              <a:ext cx="374650" cy="670560"/>
            </a:xfrm>
            <a:custGeom>
              <a:avLst/>
              <a:gdLst/>
              <a:ahLst/>
              <a:cxnLst/>
              <a:rect l="l" t="t" r="r" b="b"/>
              <a:pathLst>
                <a:path w="374650" h="670560">
                  <a:moveTo>
                    <a:pt x="324296" y="670082"/>
                  </a:moveTo>
                  <a:lnTo>
                    <a:pt x="374122" y="545702"/>
                  </a:lnTo>
                  <a:lnTo>
                    <a:pt x="315692" y="570688"/>
                  </a:lnTo>
                  <a:lnTo>
                    <a:pt x="60226" y="0"/>
                  </a:lnTo>
                  <a:lnTo>
                    <a:pt x="0" y="25741"/>
                  </a:lnTo>
                  <a:lnTo>
                    <a:pt x="255465" y="596429"/>
                  </a:lnTo>
                  <a:lnTo>
                    <a:pt x="197035" y="621414"/>
                  </a:lnTo>
                  <a:lnTo>
                    <a:pt x="324296" y="6700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5383" y="1770497"/>
              <a:ext cx="941705" cy="607060"/>
            </a:xfrm>
            <a:custGeom>
              <a:avLst/>
              <a:gdLst/>
              <a:ahLst/>
              <a:cxnLst/>
              <a:rect l="l" t="t" r="r" b="b"/>
              <a:pathLst>
                <a:path w="941704" h="607060">
                  <a:moveTo>
                    <a:pt x="907509" y="0"/>
                  </a:moveTo>
                  <a:lnTo>
                    <a:pt x="65615" y="498726"/>
                  </a:lnTo>
                  <a:lnTo>
                    <a:pt x="32552" y="445420"/>
                  </a:lnTo>
                  <a:lnTo>
                    <a:pt x="0" y="575146"/>
                  </a:lnTo>
                  <a:lnTo>
                    <a:pt x="132725" y="606961"/>
                  </a:lnTo>
                  <a:lnTo>
                    <a:pt x="99671" y="553656"/>
                  </a:lnTo>
                  <a:lnTo>
                    <a:pt x="941640" y="54930"/>
                  </a:lnTo>
                  <a:lnTo>
                    <a:pt x="9075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5383" y="1770497"/>
              <a:ext cx="941705" cy="607060"/>
            </a:xfrm>
            <a:custGeom>
              <a:avLst/>
              <a:gdLst/>
              <a:ahLst/>
              <a:cxnLst/>
              <a:rect l="l" t="t" r="r" b="b"/>
              <a:pathLst>
                <a:path w="941704" h="607060">
                  <a:moveTo>
                    <a:pt x="0" y="575146"/>
                  </a:moveTo>
                  <a:lnTo>
                    <a:pt x="132725" y="606961"/>
                  </a:lnTo>
                  <a:lnTo>
                    <a:pt x="99671" y="553656"/>
                  </a:lnTo>
                  <a:lnTo>
                    <a:pt x="941640" y="54930"/>
                  </a:lnTo>
                  <a:lnTo>
                    <a:pt x="907509" y="0"/>
                  </a:lnTo>
                  <a:lnTo>
                    <a:pt x="65615" y="498726"/>
                  </a:lnTo>
                  <a:lnTo>
                    <a:pt x="32552" y="445420"/>
                  </a:lnTo>
                  <a:lnTo>
                    <a:pt x="0" y="5751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90340" y="1772197"/>
              <a:ext cx="944244" cy="716280"/>
            </a:xfrm>
            <a:custGeom>
              <a:avLst/>
              <a:gdLst/>
              <a:ahLst/>
              <a:cxnLst/>
              <a:rect l="l" t="t" r="r" b="b"/>
              <a:pathLst>
                <a:path w="944245" h="716280">
                  <a:moveTo>
                    <a:pt x="39236" y="0"/>
                  </a:moveTo>
                  <a:lnTo>
                    <a:pt x="0" y="51548"/>
                  </a:lnTo>
                  <a:lnTo>
                    <a:pt x="847046" y="666152"/>
                  </a:lnTo>
                  <a:lnTo>
                    <a:pt x="809038" y="716208"/>
                  </a:lnTo>
                  <a:lnTo>
                    <a:pt x="944240" y="696673"/>
                  </a:lnTo>
                  <a:lnTo>
                    <a:pt x="924196" y="564538"/>
                  </a:lnTo>
                  <a:lnTo>
                    <a:pt x="886188" y="614585"/>
                  </a:lnTo>
                  <a:lnTo>
                    <a:pt x="392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90340" y="1772197"/>
              <a:ext cx="944244" cy="716280"/>
            </a:xfrm>
            <a:custGeom>
              <a:avLst/>
              <a:gdLst/>
              <a:ahLst/>
              <a:cxnLst/>
              <a:rect l="l" t="t" r="r" b="b"/>
              <a:pathLst>
                <a:path w="944245" h="716280">
                  <a:moveTo>
                    <a:pt x="944240" y="696673"/>
                  </a:moveTo>
                  <a:lnTo>
                    <a:pt x="924196" y="564538"/>
                  </a:lnTo>
                  <a:lnTo>
                    <a:pt x="886188" y="614585"/>
                  </a:lnTo>
                  <a:lnTo>
                    <a:pt x="39236" y="0"/>
                  </a:lnTo>
                  <a:lnTo>
                    <a:pt x="0" y="51548"/>
                  </a:lnTo>
                  <a:lnTo>
                    <a:pt x="847046" y="666152"/>
                  </a:lnTo>
                  <a:lnTo>
                    <a:pt x="809038" y="716208"/>
                  </a:lnTo>
                  <a:lnTo>
                    <a:pt x="944240" y="6966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28539" y="2531023"/>
            <a:ext cx="4908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ed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80216" y="2469405"/>
            <a:ext cx="7016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latin typeface="Arial"/>
                <a:cs typeface="Arial"/>
              </a:rPr>
              <a:t>Extra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Large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1805" y="2387260"/>
            <a:ext cx="3524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20" dirty="0">
                <a:latin typeface="Arial"/>
                <a:cs typeface="Arial"/>
              </a:rPr>
              <a:t>Sm</a:t>
            </a:r>
            <a:r>
              <a:rPr sz="1000" spc="1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ll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0997" y="4212720"/>
            <a:ext cx="988060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175" marR="5080" indent="-118110">
              <a:lnSpc>
                <a:spcPct val="101600"/>
              </a:lnSpc>
              <a:spcBef>
                <a:spcPts val="95"/>
              </a:spcBef>
            </a:pPr>
            <a:r>
              <a:rPr sz="1000" spc="20" dirty="0">
                <a:latin typeface="Arial"/>
                <a:cs typeface="Arial"/>
              </a:rPr>
              <a:t>{Medium,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Large,  Extra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Large}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61944" y="2830968"/>
            <a:ext cx="838835" cy="650240"/>
          </a:xfrm>
          <a:custGeom>
            <a:avLst/>
            <a:gdLst/>
            <a:ahLst/>
            <a:cxnLst/>
            <a:rect l="l" t="t" r="r" b="b"/>
            <a:pathLst>
              <a:path w="838834" h="650239">
                <a:moveTo>
                  <a:pt x="0" y="324865"/>
                </a:moveTo>
                <a:lnTo>
                  <a:pt x="3267" y="284116"/>
                </a:lnTo>
                <a:lnTo>
                  <a:pt x="12806" y="244877"/>
                </a:lnTo>
                <a:lnTo>
                  <a:pt x="28225" y="207453"/>
                </a:lnTo>
                <a:lnTo>
                  <a:pt x="49130" y="172148"/>
                </a:lnTo>
                <a:lnTo>
                  <a:pt x="75129" y="139266"/>
                </a:lnTo>
                <a:lnTo>
                  <a:pt x="105829" y="109112"/>
                </a:lnTo>
                <a:lnTo>
                  <a:pt x="140836" y="81991"/>
                </a:lnTo>
                <a:lnTo>
                  <a:pt x="179757" y="58207"/>
                </a:lnTo>
                <a:lnTo>
                  <a:pt x="222201" y="38064"/>
                </a:lnTo>
                <a:lnTo>
                  <a:pt x="267773" y="21868"/>
                </a:lnTo>
                <a:lnTo>
                  <a:pt x="316081" y="9922"/>
                </a:lnTo>
                <a:lnTo>
                  <a:pt x="366731" y="2531"/>
                </a:lnTo>
                <a:lnTo>
                  <a:pt x="419332" y="0"/>
                </a:lnTo>
                <a:lnTo>
                  <a:pt x="471934" y="2531"/>
                </a:lnTo>
                <a:lnTo>
                  <a:pt x="522589" y="9922"/>
                </a:lnTo>
                <a:lnTo>
                  <a:pt x="570904" y="21868"/>
                </a:lnTo>
                <a:lnTo>
                  <a:pt x="616485" y="38064"/>
                </a:lnTo>
                <a:lnTo>
                  <a:pt x="658938" y="58207"/>
                </a:lnTo>
                <a:lnTo>
                  <a:pt x="697871" y="81991"/>
                </a:lnTo>
                <a:lnTo>
                  <a:pt x="732889" y="109112"/>
                </a:lnTo>
                <a:lnTo>
                  <a:pt x="763599" y="139266"/>
                </a:lnTo>
                <a:lnTo>
                  <a:pt x="789608" y="172148"/>
                </a:lnTo>
                <a:lnTo>
                  <a:pt x="810522" y="207453"/>
                </a:lnTo>
                <a:lnTo>
                  <a:pt x="825947" y="244877"/>
                </a:lnTo>
                <a:lnTo>
                  <a:pt x="835491" y="284116"/>
                </a:lnTo>
                <a:lnTo>
                  <a:pt x="838760" y="324865"/>
                </a:lnTo>
                <a:lnTo>
                  <a:pt x="835491" y="365614"/>
                </a:lnTo>
                <a:lnTo>
                  <a:pt x="825947" y="404853"/>
                </a:lnTo>
                <a:lnTo>
                  <a:pt x="810522" y="442277"/>
                </a:lnTo>
                <a:lnTo>
                  <a:pt x="789608" y="477583"/>
                </a:lnTo>
                <a:lnTo>
                  <a:pt x="763599" y="510465"/>
                </a:lnTo>
                <a:lnTo>
                  <a:pt x="732889" y="540618"/>
                </a:lnTo>
                <a:lnTo>
                  <a:pt x="697871" y="567740"/>
                </a:lnTo>
                <a:lnTo>
                  <a:pt x="658938" y="591524"/>
                </a:lnTo>
                <a:lnTo>
                  <a:pt x="616485" y="611666"/>
                </a:lnTo>
                <a:lnTo>
                  <a:pt x="570904" y="627863"/>
                </a:lnTo>
                <a:lnTo>
                  <a:pt x="522589" y="639809"/>
                </a:lnTo>
                <a:lnTo>
                  <a:pt x="471934" y="647200"/>
                </a:lnTo>
                <a:lnTo>
                  <a:pt x="419332" y="649731"/>
                </a:lnTo>
                <a:lnTo>
                  <a:pt x="366731" y="647200"/>
                </a:lnTo>
                <a:lnTo>
                  <a:pt x="316081" y="639809"/>
                </a:lnTo>
                <a:lnTo>
                  <a:pt x="267773" y="627863"/>
                </a:lnTo>
                <a:lnTo>
                  <a:pt x="222201" y="611666"/>
                </a:lnTo>
                <a:lnTo>
                  <a:pt x="179757" y="591524"/>
                </a:lnTo>
                <a:lnTo>
                  <a:pt x="140836" y="567740"/>
                </a:lnTo>
                <a:lnTo>
                  <a:pt x="105829" y="540618"/>
                </a:lnTo>
                <a:lnTo>
                  <a:pt x="75129" y="510465"/>
                </a:lnTo>
                <a:lnTo>
                  <a:pt x="49130" y="477583"/>
                </a:lnTo>
                <a:lnTo>
                  <a:pt x="28225" y="442277"/>
                </a:lnTo>
                <a:lnTo>
                  <a:pt x="12806" y="404853"/>
                </a:lnTo>
                <a:lnTo>
                  <a:pt x="3267" y="365614"/>
                </a:lnTo>
                <a:lnTo>
                  <a:pt x="0" y="3248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93927" y="2927445"/>
            <a:ext cx="37528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105"/>
              </a:spcBef>
            </a:pPr>
            <a:r>
              <a:rPr sz="1300" spc="25" dirty="0">
                <a:latin typeface="Arial"/>
                <a:cs typeface="Arial"/>
              </a:rPr>
              <a:t>S</a:t>
            </a:r>
            <a:r>
              <a:rPr sz="1300" spc="20" dirty="0">
                <a:latin typeface="Arial"/>
                <a:cs typeface="Arial"/>
              </a:rPr>
              <a:t>h</a:t>
            </a:r>
            <a:r>
              <a:rPr sz="1300" spc="5" dirty="0">
                <a:latin typeface="Arial"/>
                <a:cs typeface="Arial"/>
              </a:rPr>
              <a:t>i</a:t>
            </a:r>
            <a:r>
              <a:rPr sz="1300" spc="10" dirty="0">
                <a:latin typeface="Arial"/>
                <a:cs typeface="Arial"/>
              </a:rPr>
              <a:t>rt  </a:t>
            </a:r>
            <a:r>
              <a:rPr sz="1300" spc="25" dirty="0">
                <a:latin typeface="Arial"/>
                <a:cs typeface="Arial"/>
              </a:rPr>
              <a:t>S</a:t>
            </a:r>
            <a:r>
              <a:rPr sz="1300" spc="5" dirty="0">
                <a:latin typeface="Arial"/>
                <a:cs typeface="Arial"/>
              </a:rPr>
              <a:t>i</a:t>
            </a:r>
            <a:r>
              <a:rPr sz="1300" spc="15" dirty="0">
                <a:latin typeface="Arial"/>
                <a:cs typeface="Arial"/>
              </a:rPr>
              <a:t>z</a:t>
            </a:r>
            <a:r>
              <a:rPr sz="1300" spc="2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20621" y="3466023"/>
            <a:ext cx="709930" cy="679450"/>
            <a:chOff x="7120621" y="3466023"/>
            <a:chExt cx="709930" cy="679450"/>
          </a:xfrm>
        </p:grpSpPr>
        <p:sp>
          <p:nvSpPr>
            <p:cNvPr id="25" name="object 25"/>
            <p:cNvSpPr/>
            <p:nvPr/>
          </p:nvSpPr>
          <p:spPr>
            <a:xfrm>
              <a:off x="7121753" y="3467155"/>
              <a:ext cx="389890" cy="677545"/>
            </a:xfrm>
            <a:custGeom>
              <a:avLst/>
              <a:gdLst/>
              <a:ahLst/>
              <a:cxnLst/>
              <a:rect l="l" t="t" r="r" b="b"/>
              <a:pathLst>
                <a:path w="389890" h="677545">
                  <a:moveTo>
                    <a:pt x="329332" y="0"/>
                  </a:moveTo>
                  <a:lnTo>
                    <a:pt x="58662" y="576946"/>
                  </a:lnTo>
                  <a:lnTo>
                    <a:pt x="0" y="550726"/>
                  </a:lnTo>
                  <a:lnTo>
                    <a:pt x="48153" y="677153"/>
                  </a:lnTo>
                  <a:lnTo>
                    <a:pt x="177612" y="630197"/>
                  </a:lnTo>
                  <a:lnTo>
                    <a:pt x="118949" y="603967"/>
                  </a:lnTo>
                  <a:lnTo>
                    <a:pt x="389714" y="27088"/>
                  </a:lnTo>
                  <a:lnTo>
                    <a:pt x="3293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21753" y="3467155"/>
              <a:ext cx="389890" cy="677545"/>
            </a:xfrm>
            <a:custGeom>
              <a:avLst/>
              <a:gdLst/>
              <a:ahLst/>
              <a:cxnLst/>
              <a:rect l="l" t="t" r="r" b="b"/>
              <a:pathLst>
                <a:path w="389890" h="677545">
                  <a:moveTo>
                    <a:pt x="48153" y="677153"/>
                  </a:moveTo>
                  <a:lnTo>
                    <a:pt x="177612" y="630197"/>
                  </a:lnTo>
                  <a:lnTo>
                    <a:pt x="118949" y="603967"/>
                  </a:lnTo>
                  <a:lnTo>
                    <a:pt x="389714" y="27088"/>
                  </a:lnTo>
                  <a:lnTo>
                    <a:pt x="329332" y="0"/>
                  </a:lnTo>
                  <a:lnTo>
                    <a:pt x="58662" y="576946"/>
                  </a:lnTo>
                  <a:lnTo>
                    <a:pt x="0" y="550726"/>
                  </a:lnTo>
                  <a:lnTo>
                    <a:pt x="48153" y="6771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50895" y="3467728"/>
              <a:ext cx="378460" cy="676910"/>
            </a:xfrm>
            <a:custGeom>
              <a:avLst/>
              <a:gdLst/>
              <a:ahLst/>
              <a:cxnLst/>
              <a:rect l="l" t="t" r="r" b="b"/>
              <a:pathLst>
                <a:path w="378459" h="676910">
                  <a:moveTo>
                    <a:pt x="60860" y="0"/>
                  </a:moveTo>
                  <a:lnTo>
                    <a:pt x="0" y="25943"/>
                  </a:lnTo>
                  <a:lnTo>
                    <a:pt x="258153" y="602203"/>
                  </a:lnTo>
                  <a:lnTo>
                    <a:pt x="199108" y="627431"/>
                  </a:lnTo>
                  <a:lnTo>
                    <a:pt x="327708" y="676581"/>
                  </a:lnTo>
                  <a:lnTo>
                    <a:pt x="377962" y="550984"/>
                  </a:lnTo>
                  <a:lnTo>
                    <a:pt x="318918" y="576212"/>
                  </a:lnTo>
                  <a:lnTo>
                    <a:pt x="608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50895" y="3467728"/>
              <a:ext cx="378460" cy="676910"/>
            </a:xfrm>
            <a:custGeom>
              <a:avLst/>
              <a:gdLst/>
              <a:ahLst/>
              <a:cxnLst/>
              <a:rect l="l" t="t" r="r" b="b"/>
              <a:pathLst>
                <a:path w="378459" h="676910">
                  <a:moveTo>
                    <a:pt x="327708" y="676581"/>
                  </a:moveTo>
                  <a:lnTo>
                    <a:pt x="377962" y="550984"/>
                  </a:lnTo>
                  <a:lnTo>
                    <a:pt x="318918" y="576212"/>
                  </a:lnTo>
                  <a:lnTo>
                    <a:pt x="60860" y="0"/>
                  </a:lnTo>
                  <a:lnTo>
                    <a:pt x="0" y="25943"/>
                  </a:lnTo>
                  <a:lnTo>
                    <a:pt x="258153" y="602203"/>
                  </a:lnTo>
                  <a:lnTo>
                    <a:pt x="199108" y="627431"/>
                  </a:lnTo>
                  <a:lnTo>
                    <a:pt x="327708" y="6765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79754" y="4221009"/>
            <a:ext cx="444500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20" dirty="0">
                <a:latin typeface="Arial"/>
                <a:cs typeface="Arial"/>
              </a:rPr>
              <a:t>{Sma</a:t>
            </a:r>
            <a:r>
              <a:rPr sz="1000" spc="5" dirty="0">
                <a:latin typeface="Arial"/>
                <a:cs typeface="Arial"/>
              </a:rPr>
              <a:t>ll</a:t>
            </a:r>
            <a:r>
              <a:rPr sz="1000" spc="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89040" y="4212720"/>
            <a:ext cx="753110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{Large,  Extra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Large}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59675" y="2830968"/>
            <a:ext cx="838835" cy="650240"/>
          </a:xfrm>
          <a:custGeom>
            <a:avLst/>
            <a:gdLst/>
            <a:ahLst/>
            <a:cxnLst/>
            <a:rect l="l" t="t" r="r" b="b"/>
            <a:pathLst>
              <a:path w="838835" h="650239">
                <a:moveTo>
                  <a:pt x="0" y="324865"/>
                </a:moveTo>
                <a:lnTo>
                  <a:pt x="3267" y="284116"/>
                </a:lnTo>
                <a:lnTo>
                  <a:pt x="12808" y="244877"/>
                </a:lnTo>
                <a:lnTo>
                  <a:pt x="28229" y="207453"/>
                </a:lnTo>
                <a:lnTo>
                  <a:pt x="49137" y="172148"/>
                </a:lnTo>
                <a:lnTo>
                  <a:pt x="75140" y="139266"/>
                </a:lnTo>
                <a:lnTo>
                  <a:pt x="105843" y="109112"/>
                </a:lnTo>
                <a:lnTo>
                  <a:pt x="140855" y="81991"/>
                </a:lnTo>
                <a:lnTo>
                  <a:pt x="179781" y="58207"/>
                </a:lnTo>
                <a:lnTo>
                  <a:pt x="222229" y="38064"/>
                </a:lnTo>
                <a:lnTo>
                  <a:pt x="267806" y="21868"/>
                </a:lnTo>
                <a:lnTo>
                  <a:pt x="316119" y="9922"/>
                </a:lnTo>
                <a:lnTo>
                  <a:pt x="366775" y="2531"/>
                </a:lnTo>
                <a:lnTo>
                  <a:pt x="419380" y="0"/>
                </a:lnTo>
                <a:lnTo>
                  <a:pt x="471984" y="2531"/>
                </a:lnTo>
                <a:lnTo>
                  <a:pt x="522639" y="9922"/>
                </a:lnTo>
                <a:lnTo>
                  <a:pt x="570949" y="21868"/>
                </a:lnTo>
                <a:lnTo>
                  <a:pt x="616524" y="38064"/>
                </a:lnTo>
                <a:lnTo>
                  <a:pt x="658969" y="58207"/>
                </a:lnTo>
                <a:lnTo>
                  <a:pt x="697892" y="81991"/>
                </a:lnTo>
                <a:lnTo>
                  <a:pt x="732900" y="109112"/>
                </a:lnTo>
                <a:lnTo>
                  <a:pt x="763601" y="139266"/>
                </a:lnTo>
                <a:lnTo>
                  <a:pt x="789600" y="172148"/>
                </a:lnTo>
                <a:lnTo>
                  <a:pt x="810506" y="207453"/>
                </a:lnTo>
                <a:lnTo>
                  <a:pt x="825925" y="244877"/>
                </a:lnTo>
                <a:lnTo>
                  <a:pt x="835464" y="284116"/>
                </a:lnTo>
                <a:lnTo>
                  <a:pt x="838731" y="324865"/>
                </a:lnTo>
                <a:lnTo>
                  <a:pt x="835464" y="365614"/>
                </a:lnTo>
                <a:lnTo>
                  <a:pt x="825925" y="404853"/>
                </a:lnTo>
                <a:lnTo>
                  <a:pt x="810506" y="442277"/>
                </a:lnTo>
                <a:lnTo>
                  <a:pt x="789600" y="477583"/>
                </a:lnTo>
                <a:lnTo>
                  <a:pt x="763601" y="510465"/>
                </a:lnTo>
                <a:lnTo>
                  <a:pt x="732900" y="540618"/>
                </a:lnTo>
                <a:lnTo>
                  <a:pt x="697892" y="567740"/>
                </a:lnTo>
                <a:lnTo>
                  <a:pt x="658969" y="591524"/>
                </a:lnTo>
                <a:lnTo>
                  <a:pt x="616524" y="611666"/>
                </a:lnTo>
                <a:lnTo>
                  <a:pt x="570949" y="627863"/>
                </a:lnTo>
                <a:lnTo>
                  <a:pt x="522639" y="639809"/>
                </a:lnTo>
                <a:lnTo>
                  <a:pt x="471984" y="647200"/>
                </a:lnTo>
                <a:lnTo>
                  <a:pt x="419380" y="649731"/>
                </a:lnTo>
                <a:lnTo>
                  <a:pt x="366775" y="647200"/>
                </a:lnTo>
                <a:lnTo>
                  <a:pt x="316119" y="639809"/>
                </a:lnTo>
                <a:lnTo>
                  <a:pt x="267806" y="627863"/>
                </a:lnTo>
                <a:lnTo>
                  <a:pt x="222229" y="611666"/>
                </a:lnTo>
                <a:lnTo>
                  <a:pt x="179781" y="591524"/>
                </a:lnTo>
                <a:lnTo>
                  <a:pt x="140855" y="567740"/>
                </a:lnTo>
                <a:lnTo>
                  <a:pt x="105843" y="540618"/>
                </a:lnTo>
                <a:lnTo>
                  <a:pt x="75140" y="510465"/>
                </a:lnTo>
                <a:lnTo>
                  <a:pt x="49137" y="477583"/>
                </a:lnTo>
                <a:lnTo>
                  <a:pt x="28229" y="442277"/>
                </a:lnTo>
                <a:lnTo>
                  <a:pt x="12808" y="404853"/>
                </a:lnTo>
                <a:lnTo>
                  <a:pt x="3267" y="365614"/>
                </a:lnTo>
                <a:lnTo>
                  <a:pt x="0" y="32486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91714" y="2927445"/>
            <a:ext cx="37528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105"/>
              </a:spcBef>
            </a:pPr>
            <a:r>
              <a:rPr sz="1300" spc="25" dirty="0">
                <a:latin typeface="Arial"/>
                <a:cs typeface="Arial"/>
              </a:rPr>
              <a:t>S</a:t>
            </a:r>
            <a:r>
              <a:rPr sz="1300" spc="20" dirty="0">
                <a:latin typeface="Arial"/>
                <a:cs typeface="Arial"/>
              </a:rPr>
              <a:t>h</a:t>
            </a:r>
            <a:r>
              <a:rPr sz="1300" spc="5" dirty="0">
                <a:latin typeface="Arial"/>
                <a:cs typeface="Arial"/>
              </a:rPr>
              <a:t>i</a:t>
            </a:r>
            <a:r>
              <a:rPr sz="1300" spc="10" dirty="0">
                <a:latin typeface="Arial"/>
                <a:cs typeface="Arial"/>
              </a:rPr>
              <a:t>rt  </a:t>
            </a:r>
            <a:r>
              <a:rPr sz="1300" spc="25" dirty="0">
                <a:latin typeface="Arial"/>
                <a:cs typeface="Arial"/>
              </a:rPr>
              <a:t>S</a:t>
            </a:r>
            <a:r>
              <a:rPr sz="1300" spc="5" dirty="0">
                <a:latin typeface="Arial"/>
                <a:cs typeface="Arial"/>
              </a:rPr>
              <a:t>i</a:t>
            </a:r>
            <a:r>
              <a:rPr sz="1300" spc="15" dirty="0">
                <a:latin typeface="Arial"/>
                <a:cs typeface="Arial"/>
              </a:rPr>
              <a:t>z</a:t>
            </a:r>
            <a:r>
              <a:rPr sz="1300" spc="2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18400" y="3466023"/>
            <a:ext cx="709930" cy="679450"/>
            <a:chOff x="5318400" y="3466023"/>
            <a:chExt cx="709930" cy="679450"/>
          </a:xfrm>
        </p:grpSpPr>
        <p:sp>
          <p:nvSpPr>
            <p:cNvPr id="34" name="object 34"/>
            <p:cNvSpPr/>
            <p:nvPr/>
          </p:nvSpPr>
          <p:spPr>
            <a:xfrm>
              <a:off x="5319532" y="3467155"/>
              <a:ext cx="389890" cy="677545"/>
            </a:xfrm>
            <a:custGeom>
              <a:avLst/>
              <a:gdLst/>
              <a:ahLst/>
              <a:cxnLst/>
              <a:rect l="l" t="t" r="r" b="b"/>
              <a:pathLst>
                <a:path w="389889" h="677545">
                  <a:moveTo>
                    <a:pt x="329341" y="0"/>
                  </a:moveTo>
                  <a:lnTo>
                    <a:pt x="58595" y="576946"/>
                  </a:lnTo>
                  <a:lnTo>
                    <a:pt x="0" y="550726"/>
                  </a:lnTo>
                  <a:lnTo>
                    <a:pt x="48086" y="677153"/>
                  </a:lnTo>
                  <a:lnTo>
                    <a:pt x="177545" y="630197"/>
                  </a:lnTo>
                  <a:lnTo>
                    <a:pt x="118958" y="603967"/>
                  </a:lnTo>
                  <a:lnTo>
                    <a:pt x="389705" y="27088"/>
                  </a:lnTo>
                  <a:lnTo>
                    <a:pt x="3293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19532" y="3467155"/>
              <a:ext cx="389890" cy="677545"/>
            </a:xfrm>
            <a:custGeom>
              <a:avLst/>
              <a:gdLst/>
              <a:ahLst/>
              <a:cxnLst/>
              <a:rect l="l" t="t" r="r" b="b"/>
              <a:pathLst>
                <a:path w="389889" h="677545">
                  <a:moveTo>
                    <a:pt x="48086" y="677153"/>
                  </a:moveTo>
                  <a:lnTo>
                    <a:pt x="177545" y="630197"/>
                  </a:lnTo>
                  <a:lnTo>
                    <a:pt x="118958" y="603967"/>
                  </a:lnTo>
                  <a:lnTo>
                    <a:pt x="389705" y="27088"/>
                  </a:lnTo>
                  <a:lnTo>
                    <a:pt x="329341" y="0"/>
                  </a:lnTo>
                  <a:lnTo>
                    <a:pt x="58595" y="576946"/>
                  </a:lnTo>
                  <a:lnTo>
                    <a:pt x="0" y="550726"/>
                  </a:lnTo>
                  <a:lnTo>
                    <a:pt x="48086" y="6771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48635" y="3467728"/>
              <a:ext cx="378460" cy="676910"/>
            </a:xfrm>
            <a:custGeom>
              <a:avLst/>
              <a:gdLst/>
              <a:ahLst/>
              <a:cxnLst/>
              <a:rect l="l" t="t" r="r" b="b"/>
              <a:pathLst>
                <a:path w="378460" h="676910">
                  <a:moveTo>
                    <a:pt x="60831" y="0"/>
                  </a:moveTo>
                  <a:lnTo>
                    <a:pt x="0" y="25943"/>
                  </a:lnTo>
                  <a:lnTo>
                    <a:pt x="258134" y="602203"/>
                  </a:lnTo>
                  <a:lnTo>
                    <a:pt x="199089" y="627431"/>
                  </a:lnTo>
                  <a:lnTo>
                    <a:pt x="327698" y="676581"/>
                  </a:lnTo>
                  <a:lnTo>
                    <a:pt x="378020" y="550984"/>
                  </a:lnTo>
                  <a:lnTo>
                    <a:pt x="318975" y="576212"/>
                  </a:lnTo>
                  <a:lnTo>
                    <a:pt x="608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48635" y="3467728"/>
              <a:ext cx="378460" cy="676910"/>
            </a:xfrm>
            <a:custGeom>
              <a:avLst/>
              <a:gdLst/>
              <a:ahLst/>
              <a:cxnLst/>
              <a:rect l="l" t="t" r="r" b="b"/>
              <a:pathLst>
                <a:path w="378460" h="676910">
                  <a:moveTo>
                    <a:pt x="327698" y="676581"/>
                  </a:moveTo>
                  <a:lnTo>
                    <a:pt x="378020" y="550984"/>
                  </a:lnTo>
                  <a:lnTo>
                    <a:pt x="318975" y="576212"/>
                  </a:lnTo>
                  <a:lnTo>
                    <a:pt x="60831" y="0"/>
                  </a:lnTo>
                  <a:lnTo>
                    <a:pt x="0" y="25943"/>
                  </a:lnTo>
                  <a:lnTo>
                    <a:pt x="258134" y="602203"/>
                  </a:lnTo>
                  <a:lnTo>
                    <a:pt x="199089" y="627431"/>
                  </a:lnTo>
                  <a:lnTo>
                    <a:pt x="327698" y="6765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27116" y="4212720"/>
            <a:ext cx="539750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0">
              <a:lnSpc>
                <a:spcPct val="101600"/>
              </a:lnSpc>
              <a:spcBef>
                <a:spcPts val="95"/>
              </a:spcBef>
            </a:pPr>
            <a:r>
              <a:rPr sz="1000" spc="15" dirty="0">
                <a:latin typeface="Arial"/>
                <a:cs typeface="Arial"/>
              </a:rPr>
              <a:t>{Small,  </a:t>
            </a:r>
            <a:r>
              <a:rPr sz="1000" spc="3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ed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um}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48482" y="6060654"/>
            <a:ext cx="761365" cy="33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90"/>
              </a:spcBef>
            </a:pPr>
            <a:r>
              <a:rPr sz="1000" spc="25" dirty="0">
                <a:latin typeface="Arial"/>
                <a:cs typeface="Arial"/>
              </a:rPr>
              <a:t>{Medium,  </a:t>
            </a:r>
            <a:r>
              <a:rPr sz="1000" spc="20" dirty="0">
                <a:latin typeface="Arial"/>
                <a:cs typeface="Arial"/>
              </a:rPr>
              <a:t>Extra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25" dirty="0">
                <a:latin typeface="Arial"/>
                <a:cs typeface="Arial"/>
              </a:rPr>
              <a:t>Large}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77157" y="4659899"/>
            <a:ext cx="848994" cy="659130"/>
          </a:xfrm>
          <a:custGeom>
            <a:avLst/>
            <a:gdLst/>
            <a:ahLst/>
            <a:cxnLst/>
            <a:rect l="l" t="t" r="r" b="b"/>
            <a:pathLst>
              <a:path w="848995" h="659129">
                <a:moveTo>
                  <a:pt x="0" y="329292"/>
                </a:moveTo>
                <a:lnTo>
                  <a:pt x="3306" y="287988"/>
                </a:lnTo>
                <a:lnTo>
                  <a:pt x="12959" y="248214"/>
                </a:lnTo>
                <a:lnTo>
                  <a:pt x="28562" y="210280"/>
                </a:lnTo>
                <a:lnTo>
                  <a:pt x="49717" y="174494"/>
                </a:lnTo>
                <a:lnTo>
                  <a:pt x="76027" y="141164"/>
                </a:lnTo>
                <a:lnTo>
                  <a:pt x="107093" y="110599"/>
                </a:lnTo>
                <a:lnTo>
                  <a:pt x="142518" y="83108"/>
                </a:lnTo>
                <a:lnTo>
                  <a:pt x="181905" y="59000"/>
                </a:lnTo>
                <a:lnTo>
                  <a:pt x="224855" y="38583"/>
                </a:lnTo>
                <a:lnTo>
                  <a:pt x="270971" y="22166"/>
                </a:lnTo>
                <a:lnTo>
                  <a:pt x="319855" y="10057"/>
                </a:lnTo>
                <a:lnTo>
                  <a:pt x="371110" y="2565"/>
                </a:lnTo>
                <a:lnTo>
                  <a:pt x="424339" y="0"/>
                </a:lnTo>
                <a:lnTo>
                  <a:pt x="477568" y="2565"/>
                </a:lnTo>
                <a:lnTo>
                  <a:pt x="528825" y="10057"/>
                </a:lnTo>
                <a:lnTo>
                  <a:pt x="577713" y="22166"/>
                </a:lnTo>
                <a:lnTo>
                  <a:pt x="623834" y="38583"/>
                </a:lnTo>
                <a:lnTo>
                  <a:pt x="666789" y="59000"/>
                </a:lnTo>
                <a:lnTo>
                  <a:pt x="706181" y="83108"/>
                </a:lnTo>
                <a:lnTo>
                  <a:pt x="741611" y="110599"/>
                </a:lnTo>
                <a:lnTo>
                  <a:pt x="772683" y="141164"/>
                </a:lnTo>
                <a:lnTo>
                  <a:pt x="798997" y="174494"/>
                </a:lnTo>
                <a:lnTo>
                  <a:pt x="820157" y="210280"/>
                </a:lnTo>
                <a:lnTo>
                  <a:pt x="835763" y="248214"/>
                </a:lnTo>
                <a:lnTo>
                  <a:pt x="845419" y="287988"/>
                </a:lnTo>
                <a:lnTo>
                  <a:pt x="848726" y="329292"/>
                </a:lnTo>
                <a:lnTo>
                  <a:pt x="845419" y="370596"/>
                </a:lnTo>
                <a:lnTo>
                  <a:pt x="835763" y="410370"/>
                </a:lnTo>
                <a:lnTo>
                  <a:pt x="820157" y="448304"/>
                </a:lnTo>
                <a:lnTo>
                  <a:pt x="798997" y="484091"/>
                </a:lnTo>
                <a:lnTo>
                  <a:pt x="772683" y="517421"/>
                </a:lnTo>
                <a:lnTo>
                  <a:pt x="741611" y="547985"/>
                </a:lnTo>
                <a:lnTo>
                  <a:pt x="706181" y="575476"/>
                </a:lnTo>
                <a:lnTo>
                  <a:pt x="666789" y="599584"/>
                </a:lnTo>
                <a:lnTo>
                  <a:pt x="623834" y="620001"/>
                </a:lnTo>
                <a:lnTo>
                  <a:pt x="577713" y="636419"/>
                </a:lnTo>
                <a:lnTo>
                  <a:pt x="528825" y="648527"/>
                </a:lnTo>
                <a:lnTo>
                  <a:pt x="477568" y="656019"/>
                </a:lnTo>
                <a:lnTo>
                  <a:pt x="424339" y="658585"/>
                </a:lnTo>
                <a:lnTo>
                  <a:pt x="371110" y="656019"/>
                </a:lnTo>
                <a:lnTo>
                  <a:pt x="319855" y="648527"/>
                </a:lnTo>
                <a:lnTo>
                  <a:pt x="270971" y="636419"/>
                </a:lnTo>
                <a:lnTo>
                  <a:pt x="224855" y="620001"/>
                </a:lnTo>
                <a:lnTo>
                  <a:pt x="181905" y="599584"/>
                </a:lnTo>
                <a:lnTo>
                  <a:pt x="142518" y="575476"/>
                </a:lnTo>
                <a:lnTo>
                  <a:pt x="107093" y="547985"/>
                </a:lnTo>
                <a:lnTo>
                  <a:pt x="76027" y="517421"/>
                </a:lnTo>
                <a:lnTo>
                  <a:pt x="49717" y="484091"/>
                </a:lnTo>
                <a:lnTo>
                  <a:pt x="28562" y="448304"/>
                </a:lnTo>
                <a:lnTo>
                  <a:pt x="12959" y="410370"/>
                </a:lnTo>
                <a:lnTo>
                  <a:pt x="3306" y="370596"/>
                </a:lnTo>
                <a:lnTo>
                  <a:pt x="0" y="3292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12086" y="4757864"/>
            <a:ext cx="37909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marR="5080" indent="-9525">
              <a:lnSpc>
                <a:spcPct val="101800"/>
              </a:lnSpc>
              <a:spcBef>
                <a:spcPts val="95"/>
              </a:spcBef>
            </a:pPr>
            <a:r>
              <a:rPr sz="1300" spc="35" dirty="0">
                <a:latin typeface="Arial"/>
                <a:cs typeface="Arial"/>
              </a:rPr>
              <a:t>S</a:t>
            </a:r>
            <a:r>
              <a:rPr sz="1300" spc="25" dirty="0">
                <a:latin typeface="Arial"/>
                <a:cs typeface="Arial"/>
              </a:rPr>
              <a:t>h</a:t>
            </a:r>
            <a:r>
              <a:rPr sz="1300" spc="10" dirty="0">
                <a:latin typeface="Arial"/>
                <a:cs typeface="Arial"/>
              </a:rPr>
              <a:t>i</a:t>
            </a:r>
            <a:r>
              <a:rPr sz="1300" spc="15" dirty="0">
                <a:latin typeface="Arial"/>
                <a:cs typeface="Arial"/>
              </a:rPr>
              <a:t>rt  </a:t>
            </a:r>
            <a:r>
              <a:rPr sz="1300" spc="35" dirty="0">
                <a:latin typeface="Arial"/>
                <a:cs typeface="Arial"/>
              </a:rPr>
              <a:t>S</a:t>
            </a:r>
            <a:r>
              <a:rPr sz="1300" spc="10" dirty="0">
                <a:latin typeface="Arial"/>
                <a:cs typeface="Arial"/>
              </a:rPr>
              <a:t>i</a:t>
            </a:r>
            <a:r>
              <a:rPr sz="1300" spc="25" dirty="0">
                <a:latin typeface="Arial"/>
                <a:cs typeface="Arial"/>
              </a:rPr>
              <a:t>ze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236577" y="5303610"/>
            <a:ext cx="718185" cy="688975"/>
            <a:chOff x="5236577" y="5303610"/>
            <a:chExt cx="718185" cy="688975"/>
          </a:xfrm>
        </p:grpSpPr>
        <p:sp>
          <p:nvSpPr>
            <p:cNvPr id="43" name="object 43"/>
            <p:cNvSpPr/>
            <p:nvPr/>
          </p:nvSpPr>
          <p:spPr>
            <a:xfrm>
              <a:off x="5237723" y="5304756"/>
              <a:ext cx="394335" cy="686435"/>
            </a:xfrm>
            <a:custGeom>
              <a:avLst/>
              <a:gdLst/>
              <a:ahLst/>
              <a:cxnLst/>
              <a:rect l="l" t="t" r="r" b="b"/>
              <a:pathLst>
                <a:path w="394335" h="686435">
                  <a:moveTo>
                    <a:pt x="333233" y="0"/>
                  </a:moveTo>
                  <a:lnTo>
                    <a:pt x="59280" y="584808"/>
                  </a:lnTo>
                  <a:lnTo>
                    <a:pt x="0" y="558231"/>
                  </a:lnTo>
                  <a:lnTo>
                    <a:pt x="48646" y="686380"/>
                  </a:lnTo>
                  <a:lnTo>
                    <a:pt x="179638" y="638785"/>
                  </a:lnTo>
                  <a:lnTo>
                    <a:pt x="120358" y="612198"/>
                  </a:lnTo>
                  <a:lnTo>
                    <a:pt x="394312" y="27457"/>
                  </a:lnTo>
                  <a:lnTo>
                    <a:pt x="33323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37723" y="5304756"/>
              <a:ext cx="394335" cy="686435"/>
            </a:xfrm>
            <a:custGeom>
              <a:avLst/>
              <a:gdLst/>
              <a:ahLst/>
              <a:cxnLst/>
              <a:rect l="l" t="t" r="r" b="b"/>
              <a:pathLst>
                <a:path w="394335" h="686435">
                  <a:moveTo>
                    <a:pt x="48646" y="686380"/>
                  </a:moveTo>
                  <a:lnTo>
                    <a:pt x="179638" y="638785"/>
                  </a:lnTo>
                  <a:lnTo>
                    <a:pt x="120358" y="612198"/>
                  </a:lnTo>
                  <a:lnTo>
                    <a:pt x="394312" y="27457"/>
                  </a:lnTo>
                  <a:lnTo>
                    <a:pt x="333233" y="0"/>
                  </a:lnTo>
                  <a:lnTo>
                    <a:pt x="59280" y="584808"/>
                  </a:lnTo>
                  <a:lnTo>
                    <a:pt x="0" y="558231"/>
                  </a:lnTo>
                  <a:lnTo>
                    <a:pt x="48646" y="6863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70715" y="5305336"/>
              <a:ext cx="382905" cy="685800"/>
            </a:xfrm>
            <a:custGeom>
              <a:avLst/>
              <a:gdLst/>
              <a:ahLst/>
              <a:cxnLst/>
              <a:rect l="l" t="t" r="r" b="b"/>
              <a:pathLst>
                <a:path w="382904" h="685800">
                  <a:moveTo>
                    <a:pt x="61561" y="0"/>
                  </a:moveTo>
                  <a:lnTo>
                    <a:pt x="0" y="26297"/>
                  </a:lnTo>
                  <a:lnTo>
                    <a:pt x="261202" y="610409"/>
                  </a:lnTo>
                  <a:lnTo>
                    <a:pt x="201458" y="635981"/>
                  </a:lnTo>
                  <a:lnTo>
                    <a:pt x="331580" y="685800"/>
                  </a:lnTo>
                  <a:lnTo>
                    <a:pt x="382469" y="558492"/>
                  </a:lnTo>
                  <a:lnTo>
                    <a:pt x="322754" y="584064"/>
                  </a:lnTo>
                  <a:lnTo>
                    <a:pt x="615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70715" y="5305336"/>
              <a:ext cx="382905" cy="685800"/>
            </a:xfrm>
            <a:custGeom>
              <a:avLst/>
              <a:gdLst/>
              <a:ahLst/>
              <a:cxnLst/>
              <a:rect l="l" t="t" r="r" b="b"/>
              <a:pathLst>
                <a:path w="382904" h="685800">
                  <a:moveTo>
                    <a:pt x="331580" y="685800"/>
                  </a:moveTo>
                  <a:lnTo>
                    <a:pt x="382469" y="558492"/>
                  </a:lnTo>
                  <a:lnTo>
                    <a:pt x="322754" y="584064"/>
                  </a:lnTo>
                  <a:lnTo>
                    <a:pt x="61561" y="0"/>
                  </a:lnTo>
                  <a:lnTo>
                    <a:pt x="0" y="26297"/>
                  </a:lnTo>
                  <a:lnTo>
                    <a:pt x="261202" y="610409"/>
                  </a:lnTo>
                  <a:lnTo>
                    <a:pt x="201458" y="635981"/>
                  </a:lnTo>
                  <a:lnTo>
                    <a:pt x="331580" y="6858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951042" y="6060654"/>
            <a:ext cx="441959" cy="33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305" marR="5080" indent="-15240">
              <a:lnSpc>
                <a:spcPct val="103000"/>
              </a:lnSpc>
              <a:spcBef>
                <a:spcPts val="90"/>
              </a:spcBef>
            </a:pPr>
            <a:r>
              <a:rPr sz="1000" spc="30" dirty="0">
                <a:latin typeface="Arial"/>
                <a:cs typeface="Arial"/>
              </a:rPr>
              <a:t>{Sm</a:t>
            </a:r>
            <a:r>
              <a:rPr sz="1000" spc="25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ll,  </a:t>
            </a:r>
            <a:r>
              <a:rPr sz="1000" spc="25" dirty="0">
                <a:latin typeface="Arial"/>
                <a:cs typeface="Arial"/>
              </a:rPr>
              <a:t>La</a:t>
            </a:r>
            <a:r>
              <a:rPr sz="1000" spc="15" dirty="0">
                <a:latin typeface="Arial"/>
                <a:cs typeface="Arial"/>
              </a:rPr>
              <a:t>r</a:t>
            </a:r>
            <a:r>
              <a:rPr sz="1000" spc="25" dirty="0">
                <a:latin typeface="Arial"/>
                <a:cs typeface="Arial"/>
              </a:rPr>
              <a:t>ge</a:t>
            </a:r>
            <a:r>
              <a:rPr sz="1000" spc="15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38875" y="5219700"/>
            <a:ext cx="771525" cy="627380"/>
          </a:xfrm>
          <a:custGeom>
            <a:avLst/>
            <a:gdLst/>
            <a:ahLst/>
            <a:cxnLst/>
            <a:rect l="l" t="t" r="r" b="b"/>
            <a:pathLst>
              <a:path w="771525" h="627379">
                <a:moveTo>
                  <a:pt x="771525" y="0"/>
                </a:moveTo>
                <a:lnTo>
                  <a:pt x="392049" y="0"/>
                </a:lnTo>
                <a:lnTo>
                  <a:pt x="0" y="627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086600" y="5105400"/>
            <a:ext cx="1524000" cy="723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 marR="240665" algn="just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latin typeface="Arial"/>
                <a:cs typeface="Arial"/>
              </a:rPr>
              <a:t>This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grouping  violates order  property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82778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Test Condition for Continuous</a:t>
            </a:r>
            <a:r>
              <a:rPr spc="-65" dirty="0"/>
              <a:t> </a:t>
            </a:r>
            <a:r>
              <a:rPr dirty="0"/>
              <a:t>Attributes</a:t>
            </a:r>
          </a:p>
        </p:txBody>
      </p:sp>
      <p:sp>
        <p:nvSpPr>
          <p:cNvPr id="4" name="object 4"/>
          <p:cNvSpPr/>
          <p:nvPr/>
        </p:nvSpPr>
        <p:spPr>
          <a:xfrm>
            <a:off x="934696" y="1761110"/>
            <a:ext cx="1407795" cy="1244600"/>
          </a:xfrm>
          <a:custGeom>
            <a:avLst/>
            <a:gdLst/>
            <a:ahLst/>
            <a:cxnLst/>
            <a:rect l="l" t="t" r="r" b="b"/>
            <a:pathLst>
              <a:path w="1407795" h="1244600">
                <a:moveTo>
                  <a:pt x="0" y="622041"/>
                </a:moveTo>
                <a:lnTo>
                  <a:pt x="1766" y="577617"/>
                </a:lnTo>
                <a:lnTo>
                  <a:pt x="6987" y="534036"/>
                </a:lnTo>
                <a:lnTo>
                  <a:pt x="15542" y="491404"/>
                </a:lnTo>
                <a:lnTo>
                  <a:pt x="27313" y="449825"/>
                </a:lnTo>
                <a:lnTo>
                  <a:pt x="42181" y="409405"/>
                </a:lnTo>
                <a:lnTo>
                  <a:pt x="60026" y="370249"/>
                </a:lnTo>
                <a:lnTo>
                  <a:pt x="80730" y="332462"/>
                </a:lnTo>
                <a:lnTo>
                  <a:pt x="104174" y="296150"/>
                </a:lnTo>
                <a:lnTo>
                  <a:pt x="130238" y="261418"/>
                </a:lnTo>
                <a:lnTo>
                  <a:pt x="158803" y="228371"/>
                </a:lnTo>
                <a:lnTo>
                  <a:pt x="189751" y="197115"/>
                </a:lnTo>
                <a:lnTo>
                  <a:pt x="222962" y="167754"/>
                </a:lnTo>
                <a:lnTo>
                  <a:pt x="258317" y="140394"/>
                </a:lnTo>
                <a:lnTo>
                  <a:pt x="295698" y="115140"/>
                </a:lnTo>
                <a:lnTo>
                  <a:pt x="334984" y="92097"/>
                </a:lnTo>
                <a:lnTo>
                  <a:pt x="376058" y="71371"/>
                </a:lnTo>
                <a:lnTo>
                  <a:pt x="418800" y="53068"/>
                </a:lnTo>
                <a:lnTo>
                  <a:pt x="463090" y="37291"/>
                </a:lnTo>
                <a:lnTo>
                  <a:pt x="508811" y="24147"/>
                </a:lnTo>
                <a:lnTo>
                  <a:pt x="555842" y="13740"/>
                </a:lnTo>
                <a:lnTo>
                  <a:pt x="604065" y="6177"/>
                </a:lnTo>
                <a:lnTo>
                  <a:pt x="653361" y="1561"/>
                </a:lnTo>
                <a:lnTo>
                  <a:pt x="703611" y="0"/>
                </a:lnTo>
                <a:lnTo>
                  <a:pt x="753861" y="1561"/>
                </a:lnTo>
                <a:lnTo>
                  <a:pt x="803158" y="6177"/>
                </a:lnTo>
                <a:lnTo>
                  <a:pt x="851382" y="13740"/>
                </a:lnTo>
                <a:lnTo>
                  <a:pt x="898414" y="24147"/>
                </a:lnTo>
                <a:lnTo>
                  <a:pt x="944135" y="37291"/>
                </a:lnTo>
                <a:lnTo>
                  <a:pt x="988426" y="53068"/>
                </a:lnTo>
                <a:lnTo>
                  <a:pt x="1031168" y="71371"/>
                </a:lnTo>
                <a:lnTo>
                  <a:pt x="1072242" y="92097"/>
                </a:lnTo>
                <a:lnTo>
                  <a:pt x="1111528" y="115140"/>
                </a:lnTo>
                <a:lnTo>
                  <a:pt x="1148909" y="140394"/>
                </a:lnTo>
                <a:lnTo>
                  <a:pt x="1184264" y="167754"/>
                </a:lnTo>
                <a:lnTo>
                  <a:pt x="1217474" y="197115"/>
                </a:lnTo>
                <a:lnTo>
                  <a:pt x="1248422" y="228371"/>
                </a:lnTo>
                <a:lnTo>
                  <a:pt x="1276987" y="261418"/>
                </a:lnTo>
                <a:lnTo>
                  <a:pt x="1303050" y="296150"/>
                </a:lnTo>
                <a:lnTo>
                  <a:pt x="1326493" y="332462"/>
                </a:lnTo>
                <a:lnTo>
                  <a:pt x="1347197" y="370249"/>
                </a:lnTo>
                <a:lnTo>
                  <a:pt x="1365042" y="409405"/>
                </a:lnTo>
                <a:lnTo>
                  <a:pt x="1379909" y="449825"/>
                </a:lnTo>
                <a:lnTo>
                  <a:pt x="1391680" y="491404"/>
                </a:lnTo>
                <a:lnTo>
                  <a:pt x="1400235" y="534036"/>
                </a:lnTo>
                <a:lnTo>
                  <a:pt x="1405455" y="577617"/>
                </a:lnTo>
                <a:lnTo>
                  <a:pt x="1407222" y="622041"/>
                </a:lnTo>
                <a:lnTo>
                  <a:pt x="1405455" y="666465"/>
                </a:lnTo>
                <a:lnTo>
                  <a:pt x="1400235" y="710046"/>
                </a:lnTo>
                <a:lnTo>
                  <a:pt x="1391680" y="752678"/>
                </a:lnTo>
                <a:lnTo>
                  <a:pt x="1379909" y="794257"/>
                </a:lnTo>
                <a:lnTo>
                  <a:pt x="1365042" y="834677"/>
                </a:lnTo>
                <a:lnTo>
                  <a:pt x="1347197" y="873833"/>
                </a:lnTo>
                <a:lnTo>
                  <a:pt x="1326493" y="911620"/>
                </a:lnTo>
                <a:lnTo>
                  <a:pt x="1303050" y="947932"/>
                </a:lnTo>
                <a:lnTo>
                  <a:pt x="1276987" y="982664"/>
                </a:lnTo>
                <a:lnTo>
                  <a:pt x="1248422" y="1015711"/>
                </a:lnTo>
                <a:lnTo>
                  <a:pt x="1217474" y="1046967"/>
                </a:lnTo>
                <a:lnTo>
                  <a:pt x="1184264" y="1076328"/>
                </a:lnTo>
                <a:lnTo>
                  <a:pt x="1148909" y="1103688"/>
                </a:lnTo>
                <a:lnTo>
                  <a:pt x="1111528" y="1128942"/>
                </a:lnTo>
                <a:lnTo>
                  <a:pt x="1072242" y="1151985"/>
                </a:lnTo>
                <a:lnTo>
                  <a:pt x="1031168" y="1172711"/>
                </a:lnTo>
                <a:lnTo>
                  <a:pt x="988426" y="1191014"/>
                </a:lnTo>
                <a:lnTo>
                  <a:pt x="944135" y="1206791"/>
                </a:lnTo>
                <a:lnTo>
                  <a:pt x="898414" y="1219935"/>
                </a:lnTo>
                <a:lnTo>
                  <a:pt x="851382" y="1230342"/>
                </a:lnTo>
                <a:lnTo>
                  <a:pt x="803158" y="1237905"/>
                </a:lnTo>
                <a:lnTo>
                  <a:pt x="753861" y="1242521"/>
                </a:lnTo>
                <a:lnTo>
                  <a:pt x="703611" y="1244082"/>
                </a:lnTo>
                <a:lnTo>
                  <a:pt x="653361" y="1242521"/>
                </a:lnTo>
                <a:lnTo>
                  <a:pt x="604065" y="1237905"/>
                </a:lnTo>
                <a:lnTo>
                  <a:pt x="555842" y="1230342"/>
                </a:lnTo>
                <a:lnTo>
                  <a:pt x="508811" y="1219935"/>
                </a:lnTo>
                <a:lnTo>
                  <a:pt x="463090" y="1206791"/>
                </a:lnTo>
                <a:lnTo>
                  <a:pt x="418800" y="1191014"/>
                </a:lnTo>
                <a:lnTo>
                  <a:pt x="376058" y="1172711"/>
                </a:lnTo>
                <a:lnTo>
                  <a:pt x="334984" y="1151985"/>
                </a:lnTo>
                <a:lnTo>
                  <a:pt x="295698" y="1128942"/>
                </a:lnTo>
                <a:lnTo>
                  <a:pt x="258317" y="1103688"/>
                </a:lnTo>
                <a:lnTo>
                  <a:pt x="222962" y="1076328"/>
                </a:lnTo>
                <a:lnTo>
                  <a:pt x="189751" y="1046967"/>
                </a:lnTo>
                <a:lnTo>
                  <a:pt x="158803" y="1015711"/>
                </a:lnTo>
                <a:lnTo>
                  <a:pt x="130238" y="982664"/>
                </a:lnTo>
                <a:lnTo>
                  <a:pt x="104174" y="947932"/>
                </a:lnTo>
                <a:lnTo>
                  <a:pt x="80730" y="911620"/>
                </a:lnTo>
                <a:lnTo>
                  <a:pt x="60026" y="873833"/>
                </a:lnTo>
                <a:lnTo>
                  <a:pt x="42181" y="834677"/>
                </a:lnTo>
                <a:lnTo>
                  <a:pt x="27313" y="794257"/>
                </a:lnTo>
                <a:lnTo>
                  <a:pt x="15542" y="752678"/>
                </a:lnTo>
                <a:lnTo>
                  <a:pt x="6987" y="710046"/>
                </a:lnTo>
                <a:lnTo>
                  <a:pt x="1766" y="666465"/>
                </a:lnTo>
                <a:lnTo>
                  <a:pt x="0" y="622041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6107" y="1872738"/>
            <a:ext cx="904875" cy="96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00600"/>
              </a:lnSpc>
              <a:spcBef>
                <a:spcPts val="95"/>
              </a:spcBef>
            </a:pPr>
            <a:r>
              <a:rPr sz="2050" spc="30" dirty="0">
                <a:latin typeface="Arial"/>
                <a:cs typeface="Arial"/>
              </a:rPr>
              <a:t>Annual  </a:t>
            </a:r>
            <a:r>
              <a:rPr sz="2050" spc="10" dirty="0">
                <a:latin typeface="Arial"/>
                <a:cs typeface="Arial"/>
              </a:rPr>
              <a:t>I</a:t>
            </a:r>
            <a:r>
              <a:rPr sz="2050" spc="30" dirty="0">
                <a:latin typeface="Arial"/>
                <a:cs typeface="Arial"/>
              </a:rPr>
              <a:t>nco</a:t>
            </a:r>
            <a:r>
              <a:rPr sz="2050" spc="50" dirty="0">
                <a:latin typeface="Arial"/>
                <a:cs typeface="Arial"/>
              </a:rPr>
              <a:t>m</a:t>
            </a:r>
            <a:r>
              <a:rPr sz="2050" spc="30" dirty="0">
                <a:latin typeface="Arial"/>
                <a:cs typeface="Arial"/>
              </a:rPr>
              <a:t>e</a:t>
            </a:r>
            <a:endParaRPr sz="205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5"/>
              </a:spcBef>
            </a:pPr>
            <a:r>
              <a:rPr sz="2050" spc="35" dirty="0">
                <a:latin typeface="Arial"/>
                <a:cs typeface="Arial"/>
              </a:rPr>
              <a:t>&gt;</a:t>
            </a:r>
            <a:r>
              <a:rPr sz="2050" spc="-85" dirty="0">
                <a:latin typeface="Arial"/>
                <a:cs typeface="Arial"/>
              </a:rPr>
              <a:t> </a:t>
            </a:r>
            <a:r>
              <a:rPr sz="2050" spc="35" dirty="0">
                <a:latin typeface="Arial"/>
                <a:cs typeface="Arial"/>
              </a:rPr>
              <a:t>80K?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34723" y="2990753"/>
            <a:ext cx="851535" cy="1031240"/>
            <a:chOff x="1234723" y="2990753"/>
            <a:chExt cx="851535" cy="1031240"/>
          </a:xfrm>
        </p:grpSpPr>
        <p:sp>
          <p:nvSpPr>
            <p:cNvPr id="7" name="object 7"/>
            <p:cNvSpPr/>
            <p:nvPr/>
          </p:nvSpPr>
          <p:spPr>
            <a:xfrm>
              <a:off x="1236063" y="2993674"/>
              <a:ext cx="440055" cy="1026794"/>
            </a:xfrm>
            <a:custGeom>
              <a:avLst/>
              <a:gdLst/>
              <a:ahLst/>
              <a:cxnLst/>
              <a:rect l="l" t="t" r="r" b="b"/>
              <a:pathLst>
                <a:path w="440055" h="1026795">
                  <a:moveTo>
                    <a:pt x="364762" y="0"/>
                  </a:moveTo>
                  <a:lnTo>
                    <a:pt x="72758" y="907143"/>
                  </a:lnTo>
                  <a:lnTo>
                    <a:pt x="0" y="884726"/>
                  </a:lnTo>
                  <a:lnTo>
                    <a:pt x="75562" y="1026379"/>
                  </a:lnTo>
                  <a:lnTo>
                    <a:pt x="220479" y="952543"/>
                  </a:lnTo>
                  <a:lnTo>
                    <a:pt x="147721" y="930182"/>
                  </a:lnTo>
                  <a:lnTo>
                    <a:pt x="439725" y="23038"/>
                  </a:lnTo>
                  <a:lnTo>
                    <a:pt x="3647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6063" y="2993674"/>
              <a:ext cx="440055" cy="1026794"/>
            </a:xfrm>
            <a:custGeom>
              <a:avLst/>
              <a:gdLst/>
              <a:ahLst/>
              <a:cxnLst/>
              <a:rect l="l" t="t" r="r" b="b"/>
              <a:pathLst>
                <a:path w="440055" h="1026795">
                  <a:moveTo>
                    <a:pt x="75562" y="1026379"/>
                  </a:moveTo>
                  <a:lnTo>
                    <a:pt x="220479" y="952543"/>
                  </a:lnTo>
                  <a:lnTo>
                    <a:pt x="147721" y="930182"/>
                  </a:lnTo>
                  <a:lnTo>
                    <a:pt x="439725" y="23038"/>
                  </a:lnTo>
                  <a:lnTo>
                    <a:pt x="364762" y="0"/>
                  </a:lnTo>
                  <a:lnTo>
                    <a:pt x="72758" y="907143"/>
                  </a:lnTo>
                  <a:lnTo>
                    <a:pt x="0" y="884726"/>
                  </a:lnTo>
                  <a:lnTo>
                    <a:pt x="75562" y="10263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1368" y="2992093"/>
              <a:ext cx="483234" cy="1028065"/>
            </a:xfrm>
            <a:custGeom>
              <a:avLst/>
              <a:gdLst/>
              <a:ahLst/>
              <a:cxnLst/>
              <a:rect l="l" t="t" r="r" b="b"/>
              <a:pathLst>
                <a:path w="483235" h="1028064">
                  <a:moveTo>
                    <a:pt x="73877" y="0"/>
                  </a:moveTo>
                  <a:lnTo>
                    <a:pt x="0" y="26200"/>
                  </a:lnTo>
                  <a:lnTo>
                    <a:pt x="337468" y="934914"/>
                  </a:lnTo>
                  <a:lnTo>
                    <a:pt x="265818" y="960335"/>
                  </a:lnTo>
                  <a:lnTo>
                    <a:pt x="413901" y="1027960"/>
                  </a:lnTo>
                  <a:lnTo>
                    <a:pt x="483098" y="883258"/>
                  </a:lnTo>
                  <a:lnTo>
                    <a:pt x="411414" y="908713"/>
                  </a:lnTo>
                  <a:lnTo>
                    <a:pt x="738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1368" y="2992093"/>
              <a:ext cx="483234" cy="1028065"/>
            </a:xfrm>
            <a:custGeom>
              <a:avLst/>
              <a:gdLst/>
              <a:ahLst/>
              <a:cxnLst/>
              <a:rect l="l" t="t" r="r" b="b"/>
              <a:pathLst>
                <a:path w="483235" h="1028064">
                  <a:moveTo>
                    <a:pt x="413901" y="1027960"/>
                  </a:moveTo>
                  <a:lnTo>
                    <a:pt x="483098" y="883258"/>
                  </a:lnTo>
                  <a:lnTo>
                    <a:pt x="411414" y="908713"/>
                  </a:lnTo>
                  <a:lnTo>
                    <a:pt x="73877" y="0"/>
                  </a:lnTo>
                  <a:lnTo>
                    <a:pt x="0" y="26200"/>
                  </a:lnTo>
                  <a:lnTo>
                    <a:pt x="337468" y="934914"/>
                  </a:lnTo>
                  <a:lnTo>
                    <a:pt x="265818" y="960335"/>
                  </a:lnTo>
                  <a:lnTo>
                    <a:pt x="413901" y="10279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5214" y="3378801"/>
            <a:ext cx="37211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20" dirty="0">
                <a:latin typeface="Arial"/>
                <a:cs typeface="Arial"/>
              </a:rPr>
              <a:t>Y</a:t>
            </a:r>
            <a:r>
              <a:rPr sz="1550" spc="15" dirty="0">
                <a:latin typeface="Arial"/>
                <a:cs typeface="Arial"/>
              </a:rPr>
              <a:t>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4530" y="3378801"/>
            <a:ext cx="28257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20" dirty="0">
                <a:latin typeface="Arial"/>
                <a:cs typeface="Arial"/>
              </a:rPr>
              <a:t>No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51164" y="1865568"/>
            <a:ext cx="2592070" cy="2012950"/>
            <a:chOff x="4451164" y="1865568"/>
            <a:chExt cx="2592070" cy="2012950"/>
          </a:xfrm>
        </p:grpSpPr>
        <p:sp>
          <p:nvSpPr>
            <p:cNvPr id="14" name="object 14"/>
            <p:cNvSpPr/>
            <p:nvPr/>
          </p:nvSpPr>
          <p:spPr>
            <a:xfrm>
              <a:off x="5354681" y="2789828"/>
              <a:ext cx="1036319" cy="1042035"/>
            </a:xfrm>
            <a:custGeom>
              <a:avLst/>
              <a:gdLst/>
              <a:ahLst/>
              <a:cxnLst/>
              <a:rect l="l" t="t" r="r" b="b"/>
              <a:pathLst>
                <a:path w="1036320" h="1042035">
                  <a:moveTo>
                    <a:pt x="979605" y="0"/>
                  </a:moveTo>
                  <a:lnTo>
                    <a:pt x="54837" y="933852"/>
                  </a:lnTo>
                  <a:lnTo>
                    <a:pt x="0" y="882015"/>
                  </a:lnTo>
                  <a:lnTo>
                    <a:pt x="2713" y="1041704"/>
                  </a:lnTo>
                  <a:lnTo>
                    <a:pt x="166094" y="1038994"/>
                  </a:lnTo>
                  <a:lnTo>
                    <a:pt x="111257" y="987157"/>
                  </a:lnTo>
                  <a:lnTo>
                    <a:pt x="1036138" y="53417"/>
                  </a:lnTo>
                  <a:lnTo>
                    <a:pt x="9796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4681" y="2789828"/>
              <a:ext cx="1036319" cy="1042035"/>
            </a:xfrm>
            <a:custGeom>
              <a:avLst/>
              <a:gdLst/>
              <a:ahLst/>
              <a:cxnLst/>
              <a:rect l="l" t="t" r="r" b="b"/>
              <a:pathLst>
                <a:path w="1036320" h="1042035">
                  <a:moveTo>
                    <a:pt x="2713" y="1041704"/>
                  </a:moveTo>
                  <a:lnTo>
                    <a:pt x="166094" y="1038994"/>
                  </a:lnTo>
                  <a:lnTo>
                    <a:pt x="111257" y="987157"/>
                  </a:lnTo>
                  <a:lnTo>
                    <a:pt x="1036138" y="53417"/>
                  </a:lnTo>
                  <a:lnTo>
                    <a:pt x="979605" y="0"/>
                  </a:lnTo>
                  <a:lnTo>
                    <a:pt x="54837" y="933852"/>
                  </a:lnTo>
                  <a:lnTo>
                    <a:pt x="0" y="882015"/>
                  </a:lnTo>
                  <a:lnTo>
                    <a:pt x="2713" y="10417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2751" y="2782826"/>
              <a:ext cx="1929130" cy="1094105"/>
            </a:xfrm>
            <a:custGeom>
              <a:avLst/>
              <a:gdLst/>
              <a:ahLst/>
              <a:cxnLst/>
              <a:rect l="l" t="t" r="r" b="b"/>
              <a:pathLst>
                <a:path w="1929129" h="1094104">
                  <a:moveTo>
                    <a:pt x="1891032" y="0"/>
                  </a:moveTo>
                  <a:lnTo>
                    <a:pt x="82764" y="960956"/>
                  </a:lnTo>
                  <a:lnTo>
                    <a:pt x="46357" y="895455"/>
                  </a:lnTo>
                  <a:lnTo>
                    <a:pt x="0" y="1048706"/>
                  </a:lnTo>
                  <a:lnTo>
                    <a:pt x="156709" y="1093880"/>
                  </a:lnTo>
                  <a:lnTo>
                    <a:pt x="120302" y="1028378"/>
                  </a:lnTo>
                  <a:lnTo>
                    <a:pt x="1928570" y="67534"/>
                  </a:lnTo>
                  <a:lnTo>
                    <a:pt x="18910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2751" y="2782826"/>
              <a:ext cx="1929130" cy="1094105"/>
            </a:xfrm>
            <a:custGeom>
              <a:avLst/>
              <a:gdLst/>
              <a:ahLst/>
              <a:cxnLst/>
              <a:rect l="l" t="t" r="r" b="b"/>
              <a:pathLst>
                <a:path w="1929129" h="1094104">
                  <a:moveTo>
                    <a:pt x="0" y="1048706"/>
                  </a:moveTo>
                  <a:lnTo>
                    <a:pt x="156709" y="1093880"/>
                  </a:lnTo>
                  <a:lnTo>
                    <a:pt x="120302" y="1028378"/>
                  </a:lnTo>
                  <a:lnTo>
                    <a:pt x="1928570" y="67534"/>
                  </a:lnTo>
                  <a:lnTo>
                    <a:pt x="1891032" y="0"/>
                  </a:lnTo>
                  <a:lnTo>
                    <a:pt x="82764" y="960956"/>
                  </a:lnTo>
                  <a:lnTo>
                    <a:pt x="46357" y="895455"/>
                  </a:lnTo>
                  <a:lnTo>
                    <a:pt x="0" y="10487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84043" y="1867156"/>
              <a:ext cx="1357630" cy="949960"/>
            </a:xfrm>
            <a:custGeom>
              <a:avLst/>
              <a:gdLst/>
              <a:ahLst/>
              <a:cxnLst/>
              <a:rect l="l" t="t" r="r" b="b"/>
              <a:pathLst>
                <a:path w="1357629" h="949960">
                  <a:moveTo>
                    <a:pt x="678510" y="0"/>
                  </a:moveTo>
                  <a:lnTo>
                    <a:pt x="622865" y="1573"/>
                  </a:lnTo>
                  <a:lnTo>
                    <a:pt x="568459" y="6213"/>
                  </a:lnTo>
                  <a:lnTo>
                    <a:pt x="515466" y="13796"/>
                  </a:lnTo>
                  <a:lnTo>
                    <a:pt x="464059" y="24201"/>
                  </a:lnTo>
                  <a:lnTo>
                    <a:pt x="414415" y="37305"/>
                  </a:lnTo>
                  <a:lnTo>
                    <a:pt x="366708" y="52986"/>
                  </a:lnTo>
                  <a:lnTo>
                    <a:pt x="321113" y="71122"/>
                  </a:lnTo>
                  <a:lnTo>
                    <a:pt x="277803" y="91590"/>
                  </a:lnTo>
                  <a:lnTo>
                    <a:pt x="236955" y="114269"/>
                  </a:lnTo>
                  <a:lnTo>
                    <a:pt x="198742" y="139036"/>
                  </a:lnTo>
                  <a:lnTo>
                    <a:pt x="163339" y="165768"/>
                  </a:lnTo>
                  <a:lnTo>
                    <a:pt x="130921" y="194345"/>
                  </a:lnTo>
                  <a:lnTo>
                    <a:pt x="101663" y="224643"/>
                  </a:lnTo>
                  <a:lnTo>
                    <a:pt x="75739" y="256540"/>
                  </a:lnTo>
                  <a:lnTo>
                    <a:pt x="53324" y="289914"/>
                  </a:lnTo>
                  <a:lnTo>
                    <a:pt x="34593" y="324643"/>
                  </a:lnTo>
                  <a:lnTo>
                    <a:pt x="19721" y="360604"/>
                  </a:lnTo>
                  <a:lnTo>
                    <a:pt x="8881" y="397676"/>
                  </a:lnTo>
                  <a:lnTo>
                    <a:pt x="2249" y="435736"/>
                  </a:lnTo>
                  <a:lnTo>
                    <a:pt x="0" y="474662"/>
                  </a:lnTo>
                  <a:lnTo>
                    <a:pt x="2249" y="513604"/>
                  </a:lnTo>
                  <a:lnTo>
                    <a:pt x="8881" y="551678"/>
                  </a:lnTo>
                  <a:lnTo>
                    <a:pt x="19721" y="588763"/>
                  </a:lnTo>
                  <a:lnTo>
                    <a:pt x="34593" y="624736"/>
                  </a:lnTo>
                  <a:lnTo>
                    <a:pt x="53324" y="659475"/>
                  </a:lnTo>
                  <a:lnTo>
                    <a:pt x="75739" y="692858"/>
                  </a:lnTo>
                  <a:lnTo>
                    <a:pt x="101663" y="724763"/>
                  </a:lnTo>
                  <a:lnTo>
                    <a:pt x="130921" y="755067"/>
                  </a:lnTo>
                  <a:lnTo>
                    <a:pt x="163339" y="783649"/>
                  </a:lnTo>
                  <a:lnTo>
                    <a:pt x="198742" y="810387"/>
                  </a:lnTo>
                  <a:lnTo>
                    <a:pt x="236955" y="835158"/>
                  </a:lnTo>
                  <a:lnTo>
                    <a:pt x="277803" y="857839"/>
                  </a:lnTo>
                  <a:lnTo>
                    <a:pt x="321113" y="878310"/>
                  </a:lnTo>
                  <a:lnTo>
                    <a:pt x="366708" y="896448"/>
                  </a:lnTo>
                  <a:lnTo>
                    <a:pt x="414415" y="912130"/>
                  </a:lnTo>
                  <a:lnTo>
                    <a:pt x="464059" y="925235"/>
                  </a:lnTo>
                  <a:lnTo>
                    <a:pt x="515466" y="935640"/>
                  </a:lnTo>
                  <a:lnTo>
                    <a:pt x="568459" y="943224"/>
                  </a:lnTo>
                  <a:lnTo>
                    <a:pt x="622865" y="947863"/>
                  </a:lnTo>
                  <a:lnTo>
                    <a:pt x="678510" y="949437"/>
                  </a:lnTo>
                  <a:lnTo>
                    <a:pt x="734154" y="947863"/>
                  </a:lnTo>
                  <a:lnTo>
                    <a:pt x="788561" y="943224"/>
                  </a:lnTo>
                  <a:lnTo>
                    <a:pt x="841554" y="935640"/>
                  </a:lnTo>
                  <a:lnTo>
                    <a:pt x="892960" y="925235"/>
                  </a:lnTo>
                  <a:lnTo>
                    <a:pt x="942604" y="912130"/>
                  </a:lnTo>
                  <a:lnTo>
                    <a:pt x="990311" y="896448"/>
                  </a:lnTo>
                  <a:lnTo>
                    <a:pt x="1035907" y="878310"/>
                  </a:lnTo>
                  <a:lnTo>
                    <a:pt x="1079217" y="857839"/>
                  </a:lnTo>
                  <a:lnTo>
                    <a:pt x="1120065" y="835158"/>
                  </a:lnTo>
                  <a:lnTo>
                    <a:pt x="1158278" y="810387"/>
                  </a:lnTo>
                  <a:lnTo>
                    <a:pt x="1193681" y="783649"/>
                  </a:lnTo>
                  <a:lnTo>
                    <a:pt x="1226099" y="755067"/>
                  </a:lnTo>
                  <a:lnTo>
                    <a:pt x="1255357" y="724763"/>
                  </a:lnTo>
                  <a:lnTo>
                    <a:pt x="1281281" y="692858"/>
                  </a:lnTo>
                  <a:lnTo>
                    <a:pt x="1303695" y="659475"/>
                  </a:lnTo>
                  <a:lnTo>
                    <a:pt x="1322427" y="624736"/>
                  </a:lnTo>
                  <a:lnTo>
                    <a:pt x="1337299" y="588763"/>
                  </a:lnTo>
                  <a:lnTo>
                    <a:pt x="1348139" y="551678"/>
                  </a:lnTo>
                  <a:lnTo>
                    <a:pt x="1354771" y="513604"/>
                  </a:lnTo>
                  <a:lnTo>
                    <a:pt x="1357020" y="474662"/>
                  </a:lnTo>
                  <a:lnTo>
                    <a:pt x="1354771" y="435736"/>
                  </a:lnTo>
                  <a:lnTo>
                    <a:pt x="1348139" y="397676"/>
                  </a:lnTo>
                  <a:lnTo>
                    <a:pt x="1337299" y="360604"/>
                  </a:lnTo>
                  <a:lnTo>
                    <a:pt x="1322427" y="324643"/>
                  </a:lnTo>
                  <a:lnTo>
                    <a:pt x="1303695" y="289914"/>
                  </a:lnTo>
                  <a:lnTo>
                    <a:pt x="1281281" y="256540"/>
                  </a:lnTo>
                  <a:lnTo>
                    <a:pt x="1255357" y="224643"/>
                  </a:lnTo>
                  <a:lnTo>
                    <a:pt x="1226099" y="194345"/>
                  </a:lnTo>
                  <a:lnTo>
                    <a:pt x="1193681" y="165768"/>
                  </a:lnTo>
                  <a:lnTo>
                    <a:pt x="1158278" y="139036"/>
                  </a:lnTo>
                  <a:lnTo>
                    <a:pt x="1120065" y="114269"/>
                  </a:lnTo>
                  <a:lnTo>
                    <a:pt x="1079217" y="91590"/>
                  </a:lnTo>
                  <a:lnTo>
                    <a:pt x="1035907" y="71122"/>
                  </a:lnTo>
                  <a:lnTo>
                    <a:pt x="990311" y="52986"/>
                  </a:lnTo>
                  <a:lnTo>
                    <a:pt x="942604" y="37305"/>
                  </a:lnTo>
                  <a:lnTo>
                    <a:pt x="892960" y="24201"/>
                  </a:lnTo>
                  <a:lnTo>
                    <a:pt x="841554" y="13796"/>
                  </a:lnTo>
                  <a:lnTo>
                    <a:pt x="788561" y="6213"/>
                  </a:lnTo>
                  <a:lnTo>
                    <a:pt x="734154" y="1573"/>
                  </a:lnTo>
                  <a:lnTo>
                    <a:pt x="6785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4042" y="1867155"/>
              <a:ext cx="1357630" cy="949960"/>
            </a:xfrm>
            <a:custGeom>
              <a:avLst/>
              <a:gdLst/>
              <a:ahLst/>
              <a:cxnLst/>
              <a:rect l="l" t="t" r="r" b="b"/>
              <a:pathLst>
                <a:path w="1357629" h="949960">
                  <a:moveTo>
                    <a:pt x="0" y="474662"/>
                  </a:moveTo>
                  <a:lnTo>
                    <a:pt x="2249" y="435736"/>
                  </a:lnTo>
                  <a:lnTo>
                    <a:pt x="8881" y="397676"/>
                  </a:lnTo>
                  <a:lnTo>
                    <a:pt x="19721" y="360604"/>
                  </a:lnTo>
                  <a:lnTo>
                    <a:pt x="34593" y="324643"/>
                  </a:lnTo>
                  <a:lnTo>
                    <a:pt x="53324" y="289914"/>
                  </a:lnTo>
                  <a:lnTo>
                    <a:pt x="75739" y="256540"/>
                  </a:lnTo>
                  <a:lnTo>
                    <a:pt x="101663" y="224643"/>
                  </a:lnTo>
                  <a:lnTo>
                    <a:pt x="130921" y="194345"/>
                  </a:lnTo>
                  <a:lnTo>
                    <a:pt x="163339" y="165768"/>
                  </a:lnTo>
                  <a:lnTo>
                    <a:pt x="198742" y="139036"/>
                  </a:lnTo>
                  <a:lnTo>
                    <a:pt x="236955" y="114269"/>
                  </a:lnTo>
                  <a:lnTo>
                    <a:pt x="277803" y="91590"/>
                  </a:lnTo>
                  <a:lnTo>
                    <a:pt x="321113" y="71122"/>
                  </a:lnTo>
                  <a:lnTo>
                    <a:pt x="366708" y="52986"/>
                  </a:lnTo>
                  <a:lnTo>
                    <a:pt x="414415" y="37305"/>
                  </a:lnTo>
                  <a:lnTo>
                    <a:pt x="464059" y="24201"/>
                  </a:lnTo>
                  <a:lnTo>
                    <a:pt x="515466" y="13796"/>
                  </a:lnTo>
                  <a:lnTo>
                    <a:pt x="568459" y="6213"/>
                  </a:lnTo>
                  <a:lnTo>
                    <a:pt x="622865" y="1573"/>
                  </a:lnTo>
                  <a:lnTo>
                    <a:pt x="678510" y="0"/>
                  </a:lnTo>
                  <a:lnTo>
                    <a:pt x="734154" y="1573"/>
                  </a:lnTo>
                  <a:lnTo>
                    <a:pt x="788561" y="6213"/>
                  </a:lnTo>
                  <a:lnTo>
                    <a:pt x="841554" y="13796"/>
                  </a:lnTo>
                  <a:lnTo>
                    <a:pt x="892960" y="24201"/>
                  </a:lnTo>
                  <a:lnTo>
                    <a:pt x="942604" y="37305"/>
                  </a:lnTo>
                  <a:lnTo>
                    <a:pt x="990311" y="52986"/>
                  </a:lnTo>
                  <a:lnTo>
                    <a:pt x="1035907" y="71122"/>
                  </a:lnTo>
                  <a:lnTo>
                    <a:pt x="1079217" y="91590"/>
                  </a:lnTo>
                  <a:lnTo>
                    <a:pt x="1120065" y="114269"/>
                  </a:lnTo>
                  <a:lnTo>
                    <a:pt x="1158278" y="139036"/>
                  </a:lnTo>
                  <a:lnTo>
                    <a:pt x="1193681" y="165768"/>
                  </a:lnTo>
                  <a:lnTo>
                    <a:pt x="1226099" y="194345"/>
                  </a:lnTo>
                  <a:lnTo>
                    <a:pt x="1255357" y="224643"/>
                  </a:lnTo>
                  <a:lnTo>
                    <a:pt x="1281281" y="256540"/>
                  </a:lnTo>
                  <a:lnTo>
                    <a:pt x="1303695" y="289914"/>
                  </a:lnTo>
                  <a:lnTo>
                    <a:pt x="1322427" y="324643"/>
                  </a:lnTo>
                  <a:lnTo>
                    <a:pt x="1337299" y="360604"/>
                  </a:lnTo>
                  <a:lnTo>
                    <a:pt x="1348139" y="397676"/>
                  </a:lnTo>
                  <a:lnTo>
                    <a:pt x="1354771" y="435736"/>
                  </a:lnTo>
                  <a:lnTo>
                    <a:pt x="1357020" y="474662"/>
                  </a:lnTo>
                  <a:lnTo>
                    <a:pt x="1354771" y="513604"/>
                  </a:lnTo>
                  <a:lnTo>
                    <a:pt x="1348139" y="551678"/>
                  </a:lnTo>
                  <a:lnTo>
                    <a:pt x="1337299" y="588763"/>
                  </a:lnTo>
                  <a:lnTo>
                    <a:pt x="1322427" y="624736"/>
                  </a:lnTo>
                  <a:lnTo>
                    <a:pt x="1303695" y="659475"/>
                  </a:lnTo>
                  <a:lnTo>
                    <a:pt x="1281281" y="692858"/>
                  </a:lnTo>
                  <a:lnTo>
                    <a:pt x="1255357" y="724763"/>
                  </a:lnTo>
                  <a:lnTo>
                    <a:pt x="1226099" y="755067"/>
                  </a:lnTo>
                  <a:lnTo>
                    <a:pt x="1193681" y="783650"/>
                  </a:lnTo>
                  <a:lnTo>
                    <a:pt x="1158278" y="810387"/>
                  </a:lnTo>
                  <a:lnTo>
                    <a:pt x="1120065" y="835158"/>
                  </a:lnTo>
                  <a:lnTo>
                    <a:pt x="1079217" y="857839"/>
                  </a:lnTo>
                  <a:lnTo>
                    <a:pt x="1035907" y="878310"/>
                  </a:lnTo>
                  <a:lnTo>
                    <a:pt x="990311" y="896448"/>
                  </a:lnTo>
                  <a:lnTo>
                    <a:pt x="942604" y="912130"/>
                  </a:lnTo>
                  <a:lnTo>
                    <a:pt x="892960" y="925235"/>
                  </a:lnTo>
                  <a:lnTo>
                    <a:pt x="841554" y="935640"/>
                  </a:lnTo>
                  <a:lnTo>
                    <a:pt x="788561" y="943224"/>
                  </a:lnTo>
                  <a:lnTo>
                    <a:pt x="734154" y="947863"/>
                  </a:lnTo>
                  <a:lnTo>
                    <a:pt x="678510" y="949437"/>
                  </a:lnTo>
                  <a:lnTo>
                    <a:pt x="622865" y="947863"/>
                  </a:lnTo>
                  <a:lnTo>
                    <a:pt x="568459" y="943224"/>
                  </a:lnTo>
                  <a:lnTo>
                    <a:pt x="515466" y="935640"/>
                  </a:lnTo>
                  <a:lnTo>
                    <a:pt x="464059" y="925235"/>
                  </a:lnTo>
                  <a:lnTo>
                    <a:pt x="414415" y="912130"/>
                  </a:lnTo>
                  <a:lnTo>
                    <a:pt x="366708" y="896448"/>
                  </a:lnTo>
                  <a:lnTo>
                    <a:pt x="321113" y="878310"/>
                  </a:lnTo>
                  <a:lnTo>
                    <a:pt x="277803" y="857839"/>
                  </a:lnTo>
                  <a:lnTo>
                    <a:pt x="236955" y="835158"/>
                  </a:lnTo>
                  <a:lnTo>
                    <a:pt x="198742" y="810387"/>
                  </a:lnTo>
                  <a:lnTo>
                    <a:pt x="163339" y="783650"/>
                  </a:lnTo>
                  <a:lnTo>
                    <a:pt x="130921" y="755067"/>
                  </a:lnTo>
                  <a:lnTo>
                    <a:pt x="101663" y="724763"/>
                  </a:lnTo>
                  <a:lnTo>
                    <a:pt x="75739" y="692858"/>
                  </a:lnTo>
                  <a:lnTo>
                    <a:pt x="53324" y="659475"/>
                  </a:lnTo>
                  <a:lnTo>
                    <a:pt x="34593" y="624736"/>
                  </a:lnTo>
                  <a:lnTo>
                    <a:pt x="19721" y="588763"/>
                  </a:lnTo>
                  <a:lnTo>
                    <a:pt x="8881" y="551678"/>
                  </a:lnTo>
                  <a:lnTo>
                    <a:pt x="2249" y="513604"/>
                  </a:lnTo>
                  <a:lnTo>
                    <a:pt x="0" y="474662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35854" y="1988722"/>
            <a:ext cx="1053465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6520">
              <a:lnSpc>
                <a:spcPct val="100600"/>
              </a:lnSpc>
              <a:spcBef>
                <a:spcPts val="95"/>
              </a:spcBef>
            </a:pPr>
            <a:r>
              <a:rPr sz="2050" spc="30" dirty="0">
                <a:latin typeface="Arial"/>
                <a:cs typeface="Arial"/>
              </a:rPr>
              <a:t>Annual  </a:t>
            </a:r>
            <a:r>
              <a:rPr sz="2050" spc="10" dirty="0">
                <a:latin typeface="Arial"/>
                <a:cs typeface="Arial"/>
              </a:rPr>
              <a:t>I</a:t>
            </a:r>
            <a:r>
              <a:rPr sz="2050" spc="30" dirty="0">
                <a:latin typeface="Arial"/>
                <a:cs typeface="Arial"/>
              </a:rPr>
              <a:t>nco</a:t>
            </a:r>
            <a:r>
              <a:rPr sz="2050" spc="50" dirty="0">
                <a:latin typeface="Arial"/>
                <a:cs typeface="Arial"/>
              </a:rPr>
              <a:t>m</a:t>
            </a:r>
            <a:r>
              <a:rPr sz="2050" spc="30" dirty="0">
                <a:latin typeface="Arial"/>
                <a:cs typeface="Arial"/>
              </a:rPr>
              <a:t>e?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45659" y="2781487"/>
            <a:ext cx="2028189" cy="1096645"/>
            <a:chOff x="6245659" y="2781487"/>
            <a:chExt cx="2028189" cy="1096645"/>
          </a:xfrm>
        </p:grpSpPr>
        <p:sp>
          <p:nvSpPr>
            <p:cNvPr id="22" name="object 22"/>
            <p:cNvSpPr/>
            <p:nvPr/>
          </p:nvSpPr>
          <p:spPr>
            <a:xfrm>
              <a:off x="6247000" y="2816593"/>
              <a:ext cx="231140" cy="982344"/>
            </a:xfrm>
            <a:custGeom>
              <a:avLst/>
              <a:gdLst/>
              <a:ahLst/>
              <a:cxnLst/>
              <a:rect l="l" t="t" r="r" b="b"/>
              <a:pathLst>
                <a:path w="231139" h="982345">
                  <a:moveTo>
                    <a:pt x="154900" y="0"/>
                  </a:moveTo>
                  <a:lnTo>
                    <a:pt x="76206" y="0"/>
                  </a:lnTo>
                  <a:lnTo>
                    <a:pt x="76206" y="869254"/>
                  </a:lnTo>
                  <a:lnTo>
                    <a:pt x="0" y="869254"/>
                  </a:lnTo>
                  <a:lnTo>
                    <a:pt x="115553" y="982188"/>
                  </a:lnTo>
                  <a:lnTo>
                    <a:pt x="231107" y="869254"/>
                  </a:lnTo>
                  <a:lnTo>
                    <a:pt x="154900" y="869254"/>
                  </a:lnTo>
                  <a:lnTo>
                    <a:pt x="154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7000" y="2816593"/>
              <a:ext cx="231140" cy="982344"/>
            </a:xfrm>
            <a:custGeom>
              <a:avLst/>
              <a:gdLst/>
              <a:ahLst/>
              <a:cxnLst/>
              <a:rect l="l" t="t" r="r" b="b"/>
              <a:pathLst>
                <a:path w="231139" h="982345">
                  <a:moveTo>
                    <a:pt x="115553" y="982188"/>
                  </a:moveTo>
                  <a:lnTo>
                    <a:pt x="231107" y="869254"/>
                  </a:lnTo>
                  <a:lnTo>
                    <a:pt x="154900" y="869254"/>
                  </a:lnTo>
                  <a:lnTo>
                    <a:pt x="154900" y="0"/>
                  </a:lnTo>
                  <a:lnTo>
                    <a:pt x="76206" y="0"/>
                  </a:lnTo>
                  <a:lnTo>
                    <a:pt x="76206" y="869254"/>
                  </a:lnTo>
                  <a:lnTo>
                    <a:pt x="0" y="869254"/>
                  </a:lnTo>
                  <a:lnTo>
                    <a:pt x="115553" y="9821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34287" y="2789828"/>
              <a:ext cx="1036319" cy="1042035"/>
            </a:xfrm>
            <a:custGeom>
              <a:avLst/>
              <a:gdLst/>
              <a:ahLst/>
              <a:cxnLst/>
              <a:rect l="l" t="t" r="r" b="b"/>
              <a:pathLst>
                <a:path w="1036320" h="1042035">
                  <a:moveTo>
                    <a:pt x="56533" y="0"/>
                  </a:moveTo>
                  <a:lnTo>
                    <a:pt x="0" y="53417"/>
                  </a:lnTo>
                  <a:lnTo>
                    <a:pt x="924768" y="987157"/>
                  </a:lnTo>
                  <a:lnTo>
                    <a:pt x="870044" y="1038994"/>
                  </a:lnTo>
                  <a:lnTo>
                    <a:pt x="1033425" y="1041704"/>
                  </a:lnTo>
                  <a:lnTo>
                    <a:pt x="1036138" y="882015"/>
                  </a:lnTo>
                  <a:lnTo>
                    <a:pt x="981301" y="933852"/>
                  </a:lnTo>
                  <a:lnTo>
                    <a:pt x="5653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34287" y="2789828"/>
              <a:ext cx="1036319" cy="1042035"/>
            </a:xfrm>
            <a:custGeom>
              <a:avLst/>
              <a:gdLst/>
              <a:ahLst/>
              <a:cxnLst/>
              <a:rect l="l" t="t" r="r" b="b"/>
              <a:pathLst>
                <a:path w="1036320" h="1042035">
                  <a:moveTo>
                    <a:pt x="1033425" y="1041704"/>
                  </a:moveTo>
                  <a:lnTo>
                    <a:pt x="1036138" y="882015"/>
                  </a:lnTo>
                  <a:lnTo>
                    <a:pt x="981301" y="933852"/>
                  </a:lnTo>
                  <a:lnTo>
                    <a:pt x="56533" y="0"/>
                  </a:lnTo>
                  <a:lnTo>
                    <a:pt x="0" y="53417"/>
                  </a:lnTo>
                  <a:lnTo>
                    <a:pt x="924768" y="987157"/>
                  </a:lnTo>
                  <a:lnTo>
                    <a:pt x="870044" y="1038994"/>
                  </a:lnTo>
                  <a:lnTo>
                    <a:pt x="1033425" y="10417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43784" y="2782826"/>
              <a:ext cx="1929130" cy="1094105"/>
            </a:xfrm>
            <a:custGeom>
              <a:avLst/>
              <a:gdLst/>
              <a:ahLst/>
              <a:cxnLst/>
              <a:rect l="l" t="t" r="r" b="b"/>
              <a:pathLst>
                <a:path w="1929129" h="1094104">
                  <a:moveTo>
                    <a:pt x="37537" y="0"/>
                  </a:moveTo>
                  <a:lnTo>
                    <a:pt x="0" y="67534"/>
                  </a:lnTo>
                  <a:lnTo>
                    <a:pt x="1808268" y="1028378"/>
                  </a:lnTo>
                  <a:lnTo>
                    <a:pt x="1771860" y="1093880"/>
                  </a:lnTo>
                  <a:lnTo>
                    <a:pt x="1928570" y="1048706"/>
                  </a:lnTo>
                  <a:lnTo>
                    <a:pt x="1882213" y="895455"/>
                  </a:lnTo>
                  <a:lnTo>
                    <a:pt x="1845806" y="960956"/>
                  </a:lnTo>
                  <a:lnTo>
                    <a:pt x="37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43784" y="2782826"/>
              <a:ext cx="1929130" cy="1094105"/>
            </a:xfrm>
            <a:custGeom>
              <a:avLst/>
              <a:gdLst/>
              <a:ahLst/>
              <a:cxnLst/>
              <a:rect l="l" t="t" r="r" b="b"/>
              <a:pathLst>
                <a:path w="1929129" h="1094104">
                  <a:moveTo>
                    <a:pt x="1928570" y="1048706"/>
                  </a:moveTo>
                  <a:lnTo>
                    <a:pt x="1882213" y="895455"/>
                  </a:lnTo>
                  <a:lnTo>
                    <a:pt x="1845806" y="960956"/>
                  </a:lnTo>
                  <a:lnTo>
                    <a:pt x="37537" y="0"/>
                  </a:lnTo>
                  <a:lnTo>
                    <a:pt x="0" y="67534"/>
                  </a:lnTo>
                  <a:lnTo>
                    <a:pt x="1808268" y="1028378"/>
                  </a:lnTo>
                  <a:lnTo>
                    <a:pt x="1771860" y="1093880"/>
                  </a:lnTo>
                  <a:lnTo>
                    <a:pt x="1928570" y="10487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57649" y="4511525"/>
            <a:ext cx="16490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5" dirty="0">
                <a:latin typeface="Arial"/>
                <a:cs typeface="Arial"/>
              </a:rPr>
              <a:t>(i) </a:t>
            </a:r>
            <a:r>
              <a:rPr sz="2050" spc="25" dirty="0">
                <a:latin typeface="Arial"/>
                <a:cs typeface="Arial"/>
              </a:rPr>
              <a:t>Binary</a:t>
            </a:r>
            <a:r>
              <a:rPr sz="2050" spc="-4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split</a:t>
            </a:r>
            <a:endParaRPr sz="20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29" name="object 29"/>
          <p:cNvSpPr txBox="1"/>
          <p:nvPr/>
        </p:nvSpPr>
        <p:spPr>
          <a:xfrm>
            <a:off x="5330900" y="4511525"/>
            <a:ext cx="20808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5" dirty="0">
                <a:latin typeface="Arial"/>
                <a:cs typeface="Arial"/>
              </a:rPr>
              <a:t>(ii) </a:t>
            </a:r>
            <a:r>
              <a:rPr sz="2050" spc="25" dirty="0">
                <a:latin typeface="Arial"/>
                <a:cs typeface="Arial"/>
              </a:rPr>
              <a:t>Multi-way</a:t>
            </a:r>
            <a:r>
              <a:rPr sz="2050" spc="-4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split</a:t>
            </a:r>
            <a:endParaRPr sz="20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27466" y="2993809"/>
            <a:ext cx="55689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5" dirty="0">
                <a:latin typeface="Arial"/>
                <a:cs typeface="Arial"/>
              </a:rPr>
              <a:t>&lt;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10K</a:t>
            </a:r>
            <a:endParaRPr sz="15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97115" y="3877711"/>
            <a:ext cx="91948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Arial"/>
                <a:cs typeface="Arial"/>
              </a:rPr>
              <a:t>[</a:t>
            </a:r>
            <a:r>
              <a:rPr sz="1550" spc="15" dirty="0">
                <a:latin typeface="Arial"/>
                <a:cs typeface="Arial"/>
              </a:rPr>
              <a:t>10</a:t>
            </a:r>
            <a:r>
              <a:rPr sz="1550" spc="20" dirty="0">
                <a:latin typeface="Arial"/>
                <a:cs typeface="Arial"/>
              </a:rPr>
              <a:t>K</a:t>
            </a:r>
            <a:r>
              <a:rPr sz="1550" dirty="0">
                <a:latin typeface="Arial"/>
                <a:cs typeface="Arial"/>
              </a:rPr>
              <a:t>,</a:t>
            </a:r>
            <a:r>
              <a:rPr sz="1550" spc="15" dirty="0">
                <a:latin typeface="Arial"/>
                <a:cs typeface="Arial"/>
              </a:rPr>
              <a:t>25K)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02789" y="3877711"/>
            <a:ext cx="91948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Arial"/>
                <a:cs typeface="Arial"/>
              </a:rPr>
              <a:t>[</a:t>
            </a:r>
            <a:r>
              <a:rPr sz="1550" spc="15" dirty="0">
                <a:latin typeface="Arial"/>
                <a:cs typeface="Arial"/>
              </a:rPr>
              <a:t>25</a:t>
            </a:r>
            <a:r>
              <a:rPr sz="1550" spc="20" dirty="0">
                <a:latin typeface="Arial"/>
                <a:cs typeface="Arial"/>
              </a:rPr>
              <a:t>K</a:t>
            </a:r>
            <a:r>
              <a:rPr sz="1550" dirty="0">
                <a:latin typeface="Arial"/>
                <a:cs typeface="Arial"/>
              </a:rPr>
              <a:t>,</a:t>
            </a:r>
            <a:r>
              <a:rPr sz="1550" spc="15" dirty="0">
                <a:latin typeface="Arial"/>
                <a:cs typeface="Arial"/>
              </a:rPr>
              <a:t>50K)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58778" y="3877711"/>
            <a:ext cx="91948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Arial"/>
                <a:cs typeface="Arial"/>
              </a:rPr>
              <a:t>[</a:t>
            </a:r>
            <a:r>
              <a:rPr sz="1550" spc="15" dirty="0">
                <a:latin typeface="Arial"/>
                <a:cs typeface="Arial"/>
              </a:rPr>
              <a:t>50</a:t>
            </a:r>
            <a:r>
              <a:rPr sz="1550" spc="20" dirty="0">
                <a:latin typeface="Arial"/>
                <a:cs typeface="Arial"/>
              </a:rPr>
              <a:t>K</a:t>
            </a:r>
            <a:r>
              <a:rPr sz="1550" dirty="0">
                <a:latin typeface="Arial"/>
                <a:cs typeface="Arial"/>
              </a:rPr>
              <a:t>,</a:t>
            </a:r>
            <a:r>
              <a:rPr sz="1550" spc="15" dirty="0">
                <a:latin typeface="Arial"/>
                <a:cs typeface="Arial"/>
              </a:rPr>
              <a:t>80K)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15665" y="2993809"/>
            <a:ext cx="55689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5" dirty="0">
                <a:latin typeface="Arial"/>
                <a:cs typeface="Arial"/>
              </a:rPr>
              <a:t>&gt;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80K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838159"/>
            <a:ext cx="8534400" cy="153035"/>
            <a:chOff x="304800" y="838159"/>
            <a:chExt cx="8534400" cy="153035"/>
          </a:xfrm>
        </p:grpSpPr>
        <p:sp>
          <p:nvSpPr>
            <p:cNvPr id="3" name="object 3"/>
            <p:cNvSpPr/>
            <p:nvPr/>
          </p:nvSpPr>
          <p:spPr>
            <a:xfrm>
              <a:off x="304800" y="8381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525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8337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Splitting Based </a:t>
            </a:r>
            <a:r>
              <a:rPr dirty="0"/>
              <a:t>on </a:t>
            </a:r>
            <a:r>
              <a:rPr spc="-5" dirty="0"/>
              <a:t>Continuous</a:t>
            </a:r>
            <a:r>
              <a:rPr spc="-90" dirty="0"/>
              <a:t> </a:t>
            </a:r>
            <a:r>
              <a:rPr dirty="0"/>
              <a:t>Attributes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89000" y="1072413"/>
            <a:ext cx="7745095" cy="53778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83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Different ways of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handling</a:t>
            </a:r>
            <a:endParaRPr sz="2800">
              <a:latin typeface="Arial"/>
              <a:cs typeface="Arial"/>
            </a:endParaRPr>
          </a:p>
          <a:p>
            <a:pPr marL="812165" marR="95885" lvl="1" indent="-342900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Discretization </a:t>
            </a:r>
            <a:r>
              <a:rPr sz="2800" spc="-5" dirty="0">
                <a:latin typeface="Arial"/>
                <a:cs typeface="Arial"/>
              </a:rPr>
              <a:t>to form an </a:t>
            </a:r>
            <a:r>
              <a:rPr sz="2800" dirty="0">
                <a:latin typeface="Arial"/>
                <a:cs typeface="Arial"/>
              </a:rPr>
              <a:t>ordinal categorical  attribute</a:t>
            </a:r>
            <a:endParaRPr sz="2800">
              <a:latin typeface="Arial"/>
              <a:cs typeface="Arial"/>
            </a:endParaRPr>
          </a:p>
          <a:p>
            <a:pPr marL="927100" marR="46990" indent="8382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Ranges can be found by equal interval bucketing,  equal frequency bucketing (percentiles), or  clustering.</a:t>
            </a:r>
            <a:endParaRPr sz="2400">
              <a:latin typeface="Arial"/>
              <a:cs typeface="Arial"/>
            </a:endParaRPr>
          </a:p>
          <a:p>
            <a:pPr marL="1223010" lvl="2" indent="-296545">
              <a:lnSpc>
                <a:spcPct val="100000"/>
              </a:lnSpc>
              <a:spcBef>
                <a:spcPts val="695"/>
              </a:spcBef>
              <a:buClr>
                <a:srgbClr val="0C7A9C"/>
              </a:buClr>
              <a:buSzPct val="68750"/>
              <a:buFont typeface="Wingdings"/>
              <a:buChar char=""/>
              <a:tabLst>
                <a:tab pos="1223645" algn="l"/>
              </a:tabLst>
            </a:pPr>
            <a:r>
              <a:rPr sz="2400" dirty="0">
                <a:latin typeface="Arial"/>
                <a:cs typeface="Arial"/>
              </a:rPr>
              <a:t>Static – </a:t>
            </a:r>
            <a:r>
              <a:rPr sz="2400" spc="-5" dirty="0">
                <a:latin typeface="Arial"/>
                <a:cs typeface="Arial"/>
              </a:rPr>
              <a:t>discretize once </a:t>
            </a:r>
            <a:r>
              <a:rPr sz="2400" dirty="0">
                <a:latin typeface="Arial"/>
                <a:cs typeface="Arial"/>
              </a:rPr>
              <a:t>at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beginning</a:t>
            </a:r>
            <a:endParaRPr sz="2400">
              <a:latin typeface="Arial"/>
              <a:cs typeface="Arial"/>
            </a:endParaRPr>
          </a:p>
          <a:p>
            <a:pPr marL="1223010" lvl="2" indent="-296545">
              <a:lnSpc>
                <a:spcPct val="100000"/>
              </a:lnSpc>
              <a:spcBef>
                <a:spcPts val="690"/>
              </a:spcBef>
              <a:buClr>
                <a:srgbClr val="0C7A9C"/>
              </a:buClr>
              <a:buSzPct val="68750"/>
              <a:buFont typeface="Wingdings"/>
              <a:buChar char=""/>
              <a:tabLst>
                <a:tab pos="1223645" algn="l"/>
              </a:tabLst>
            </a:pPr>
            <a:r>
              <a:rPr sz="2400" spc="-5" dirty="0">
                <a:latin typeface="Arial"/>
                <a:cs typeface="Arial"/>
              </a:rPr>
              <a:t>Dynamic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repeat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C7A9C"/>
              </a:buClr>
              <a:buFont typeface="Wingdings"/>
              <a:buChar char=""/>
            </a:pPr>
            <a:endParaRPr sz="31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solidFill>
                  <a:srgbClr val="CC3300"/>
                </a:solidFill>
                <a:latin typeface="Arial"/>
                <a:cs typeface="Arial"/>
              </a:rPr>
              <a:t>Binary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Decision</a:t>
            </a:r>
            <a:r>
              <a:rPr sz="2800" dirty="0">
                <a:latin typeface="Arial"/>
                <a:cs typeface="Arial"/>
              </a:rPr>
              <a:t>: (A </a:t>
            </a:r>
            <a:r>
              <a:rPr sz="2800" spc="-5" dirty="0">
                <a:latin typeface="Arial"/>
                <a:cs typeface="Arial"/>
              </a:rPr>
              <a:t>&lt; v) or (A </a:t>
            </a:r>
            <a:r>
              <a:rPr sz="2800" spc="-5" dirty="0">
                <a:latin typeface="Symbol"/>
                <a:cs typeface="Symbol"/>
              </a:rPr>
              <a:t>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v)</a:t>
            </a:r>
            <a:endParaRPr sz="2800">
              <a:latin typeface="Arial"/>
              <a:cs typeface="Arial"/>
            </a:endParaRPr>
          </a:p>
          <a:p>
            <a:pPr marL="1223010" lvl="2" indent="-296545">
              <a:lnSpc>
                <a:spcPct val="100000"/>
              </a:lnSpc>
              <a:spcBef>
                <a:spcPts val="705"/>
              </a:spcBef>
              <a:buClr>
                <a:srgbClr val="0C7A9C"/>
              </a:buClr>
              <a:buSzPct val="68750"/>
              <a:buFont typeface="Wingdings"/>
              <a:buChar char=""/>
              <a:tabLst>
                <a:tab pos="1223645" algn="l"/>
              </a:tabLst>
            </a:pPr>
            <a:r>
              <a:rPr sz="2400" spc="-5" dirty="0">
                <a:latin typeface="Arial"/>
                <a:cs typeface="Arial"/>
              </a:rPr>
              <a:t>consider all possible splits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finds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best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cut</a:t>
            </a:r>
            <a:endParaRPr sz="2400">
              <a:latin typeface="Arial"/>
              <a:cs typeface="Arial"/>
            </a:endParaRPr>
          </a:p>
          <a:p>
            <a:pPr marL="1223010" lvl="2" indent="-296545">
              <a:lnSpc>
                <a:spcPct val="100000"/>
              </a:lnSpc>
              <a:spcBef>
                <a:spcPts val="685"/>
              </a:spcBef>
              <a:buClr>
                <a:srgbClr val="0C7A9C"/>
              </a:buClr>
              <a:buSzPct val="68750"/>
              <a:buFont typeface="Wingdings"/>
              <a:buChar char=""/>
              <a:tabLst>
                <a:tab pos="1223645" algn="l"/>
              </a:tabLst>
            </a:pPr>
            <a:r>
              <a:rPr sz="2400" spc="-5" dirty="0">
                <a:latin typeface="Arial"/>
                <a:cs typeface="Arial"/>
              </a:rPr>
              <a:t>can be more compute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intensive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325" y="1055313"/>
            <a:ext cx="2981126" cy="2994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6554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to </a:t>
            </a:r>
            <a:r>
              <a:rPr spc="-5" dirty="0"/>
              <a:t>determine </a:t>
            </a:r>
            <a:r>
              <a:rPr dirty="0"/>
              <a:t>the </a:t>
            </a:r>
            <a:r>
              <a:rPr spc="-5" dirty="0"/>
              <a:t>Best</a:t>
            </a:r>
            <a:r>
              <a:rPr spc="-95" dirty="0"/>
              <a:t> </a:t>
            </a:r>
            <a:r>
              <a:rPr spc="-5" dirty="0"/>
              <a:t>Split</a:t>
            </a:r>
          </a:p>
        </p:txBody>
      </p:sp>
      <p:sp>
        <p:nvSpPr>
          <p:cNvPr id="5" name="object 5"/>
          <p:cNvSpPr/>
          <p:nvPr/>
        </p:nvSpPr>
        <p:spPr>
          <a:xfrm>
            <a:off x="1216666" y="4142196"/>
            <a:ext cx="889000" cy="521970"/>
          </a:xfrm>
          <a:custGeom>
            <a:avLst/>
            <a:gdLst/>
            <a:ahLst/>
            <a:cxnLst/>
            <a:rect l="l" t="t" r="r" b="b"/>
            <a:pathLst>
              <a:path w="889000" h="521970">
                <a:moveTo>
                  <a:pt x="0" y="260670"/>
                </a:moveTo>
                <a:lnTo>
                  <a:pt x="15868" y="191405"/>
                </a:lnTo>
                <a:lnTo>
                  <a:pt x="60651" y="129145"/>
                </a:lnTo>
                <a:lnTo>
                  <a:pt x="92562" y="101421"/>
                </a:lnTo>
                <a:lnTo>
                  <a:pt x="130114" y="76382"/>
                </a:lnTo>
                <a:lnTo>
                  <a:pt x="172777" y="54341"/>
                </a:lnTo>
                <a:lnTo>
                  <a:pt x="220022" y="35609"/>
                </a:lnTo>
                <a:lnTo>
                  <a:pt x="271319" y="20497"/>
                </a:lnTo>
                <a:lnTo>
                  <a:pt x="326141" y="9317"/>
                </a:lnTo>
                <a:lnTo>
                  <a:pt x="383956" y="2381"/>
                </a:lnTo>
                <a:lnTo>
                  <a:pt x="444236" y="0"/>
                </a:lnTo>
                <a:lnTo>
                  <a:pt x="504516" y="2381"/>
                </a:lnTo>
                <a:lnTo>
                  <a:pt x="562330" y="9317"/>
                </a:lnTo>
                <a:lnTo>
                  <a:pt x="617150" y="20497"/>
                </a:lnTo>
                <a:lnTo>
                  <a:pt x="668445" y="35609"/>
                </a:lnTo>
                <a:lnTo>
                  <a:pt x="715688" y="54341"/>
                </a:lnTo>
                <a:lnTo>
                  <a:pt x="758348" y="76382"/>
                </a:lnTo>
                <a:lnTo>
                  <a:pt x="795898" y="101421"/>
                </a:lnTo>
                <a:lnTo>
                  <a:pt x="827806" y="129145"/>
                </a:lnTo>
                <a:lnTo>
                  <a:pt x="853545" y="159244"/>
                </a:lnTo>
                <a:lnTo>
                  <a:pt x="884398" y="225318"/>
                </a:lnTo>
                <a:lnTo>
                  <a:pt x="888453" y="260670"/>
                </a:lnTo>
                <a:lnTo>
                  <a:pt x="884398" y="296045"/>
                </a:lnTo>
                <a:lnTo>
                  <a:pt x="872586" y="329977"/>
                </a:lnTo>
                <a:lnTo>
                  <a:pt x="827808" y="392265"/>
                </a:lnTo>
                <a:lnTo>
                  <a:pt x="795901" y="419999"/>
                </a:lnTo>
                <a:lnTo>
                  <a:pt x="758352" y="445045"/>
                </a:lnTo>
                <a:lnTo>
                  <a:pt x="715692" y="467092"/>
                </a:lnTo>
                <a:lnTo>
                  <a:pt x="668450" y="485827"/>
                </a:lnTo>
                <a:lnTo>
                  <a:pt x="617154" y="500941"/>
                </a:lnTo>
                <a:lnTo>
                  <a:pt x="562333" y="512122"/>
                </a:lnTo>
                <a:lnTo>
                  <a:pt x="504518" y="519059"/>
                </a:lnTo>
                <a:lnTo>
                  <a:pt x="444236" y="521441"/>
                </a:lnTo>
                <a:lnTo>
                  <a:pt x="383956" y="519059"/>
                </a:lnTo>
                <a:lnTo>
                  <a:pt x="326141" y="512122"/>
                </a:lnTo>
                <a:lnTo>
                  <a:pt x="271319" y="500941"/>
                </a:lnTo>
                <a:lnTo>
                  <a:pt x="220022" y="485827"/>
                </a:lnTo>
                <a:lnTo>
                  <a:pt x="172777" y="467092"/>
                </a:lnTo>
                <a:lnTo>
                  <a:pt x="130114" y="445045"/>
                </a:lnTo>
                <a:lnTo>
                  <a:pt x="92562" y="419999"/>
                </a:lnTo>
                <a:lnTo>
                  <a:pt x="60651" y="392265"/>
                </a:lnTo>
                <a:lnTo>
                  <a:pt x="34910" y="362154"/>
                </a:lnTo>
                <a:lnTo>
                  <a:pt x="4055" y="296045"/>
                </a:lnTo>
                <a:lnTo>
                  <a:pt x="0" y="260670"/>
                </a:lnTo>
                <a:close/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1858" y="4268539"/>
            <a:ext cx="61849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30" dirty="0">
                <a:latin typeface="Arial"/>
                <a:cs typeface="Arial"/>
              </a:rPr>
              <a:t>G</a:t>
            </a:r>
            <a:r>
              <a:rPr sz="1350" spc="25" dirty="0">
                <a:latin typeface="Arial"/>
                <a:cs typeface="Arial"/>
              </a:rPr>
              <a:t>ende</a:t>
            </a:r>
            <a:r>
              <a:rPr sz="1350" spc="15" dirty="0">
                <a:latin typeface="Arial"/>
                <a:cs typeface="Arial"/>
              </a:rPr>
              <a:t>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6548" y="4651177"/>
            <a:ext cx="567690" cy="1230630"/>
            <a:chOff x="1126548" y="4651177"/>
            <a:chExt cx="567690" cy="1230630"/>
          </a:xfrm>
        </p:grpSpPr>
        <p:sp>
          <p:nvSpPr>
            <p:cNvPr id="8" name="object 8"/>
            <p:cNvSpPr/>
            <p:nvPr/>
          </p:nvSpPr>
          <p:spPr>
            <a:xfrm>
              <a:off x="1312629" y="4652447"/>
              <a:ext cx="380365" cy="793750"/>
            </a:xfrm>
            <a:custGeom>
              <a:avLst/>
              <a:gdLst/>
              <a:ahLst/>
              <a:cxnLst/>
              <a:rect l="l" t="t" r="r" b="b"/>
              <a:pathLst>
                <a:path w="380364" h="793750">
                  <a:moveTo>
                    <a:pt x="316602" y="0"/>
                  </a:moveTo>
                  <a:lnTo>
                    <a:pt x="61493" y="690851"/>
                  </a:lnTo>
                  <a:lnTo>
                    <a:pt x="0" y="669141"/>
                  </a:lnTo>
                  <a:lnTo>
                    <a:pt x="59524" y="793161"/>
                  </a:lnTo>
                  <a:lnTo>
                    <a:pt x="186339" y="734943"/>
                  </a:lnTo>
                  <a:lnTo>
                    <a:pt x="124845" y="713232"/>
                  </a:lnTo>
                  <a:lnTo>
                    <a:pt x="379954" y="22280"/>
                  </a:lnTo>
                  <a:lnTo>
                    <a:pt x="31660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818" y="4652447"/>
              <a:ext cx="565150" cy="1228090"/>
            </a:xfrm>
            <a:custGeom>
              <a:avLst/>
              <a:gdLst/>
              <a:ahLst/>
              <a:cxnLst/>
              <a:rect l="l" t="t" r="r" b="b"/>
              <a:pathLst>
                <a:path w="565150" h="1228089">
                  <a:moveTo>
                    <a:pt x="244335" y="793161"/>
                  </a:moveTo>
                  <a:lnTo>
                    <a:pt x="371149" y="734943"/>
                  </a:lnTo>
                  <a:lnTo>
                    <a:pt x="309656" y="713232"/>
                  </a:lnTo>
                  <a:lnTo>
                    <a:pt x="564765" y="22280"/>
                  </a:lnTo>
                  <a:lnTo>
                    <a:pt x="501412" y="0"/>
                  </a:lnTo>
                  <a:lnTo>
                    <a:pt x="246303" y="690851"/>
                  </a:lnTo>
                  <a:lnTo>
                    <a:pt x="184810" y="669141"/>
                  </a:lnTo>
                  <a:lnTo>
                    <a:pt x="244335" y="793161"/>
                  </a:lnTo>
                  <a:close/>
                </a:path>
                <a:path w="565150" h="1228089">
                  <a:moveTo>
                    <a:pt x="0" y="1227614"/>
                  </a:moveTo>
                  <a:lnTo>
                    <a:pt x="488660" y="1227614"/>
                  </a:lnTo>
                  <a:lnTo>
                    <a:pt x="488660" y="793156"/>
                  </a:lnTo>
                  <a:lnTo>
                    <a:pt x="0" y="793156"/>
                  </a:lnTo>
                  <a:lnTo>
                    <a:pt x="0" y="12276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70696" y="5449317"/>
            <a:ext cx="403225" cy="396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20" dirty="0">
                <a:latin typeface="Arial"/>
                <a:cs typeface="Arial"/>
              </a:rPr>
              <a:t>C0: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20" dirty="0">
                <a:latin typeface="Arial"/>
                <a:cs typeface="Arial"/>
              </a:rPr>
              <a:t>C1: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28046" y="4651262"/>
            <a:ext cx="567690" cy="1229995"/>
            <a:chOff x="1628046" y="4651262"/>
            <a:chExt cx="567690" cy="1229995"/>
          </a:xfrm>
        </p:grpSpPr>
        <p:sp>
          <p:nvSpPr>
            <p:cNvPr id="12" name="object 12"/>
            <p:cNvSpPr/>
            <p:nvPr/>
          </p:nvSpPr>
          <p:spPr>
            <a:xfrm>
              <a:off x="1629231" y="4652447"/>
              <a:ext cx="380365" cy="793750"/>
            </a:xfrm>
            <a:custGeom>
              <a:avLst/>
              <a:gdLst/>
              <a:ahLst/>
              <a:cxnLst/>
              <a:rect l="l" t="t" r="r" b="b"/>
              <a:pathLst>
                <a:path w="380364" h="793750">
                  <a:moveTo>
                    <a:pt x="63352" y="0"/>
                  </a:moveTo>
                  <a:lnTo>
                    <a:pt x="0" y="22280"/>
                  </a:lnTo>
                  <a:lnTo>
                    <a:pt x="255108" y="713232"/>
                  </a:lnTo>
                  <a:lnTo>
                    <a:pt x="193615" y="734943"/>
                  </a:lnTo>
                  <a:lnTo>
                    <a:pt x="320429" y="793161"/>
                  </a:lnTo>
                  <a:lnTo>
                    <a:pt x="379954" y="669141"/>
                  </a:lnTo>
                  <a:lnTo>
                    <a:pt x="318461" y="690851"/>
                  </a:lnTo>
                  <a:lnTo>
                    <a:pt x="633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231" y="4652447"/>
              <a:ext cx="565150" cy="1228090"/>
            </a:xfrm>
            <a:custGeom>
              <a:avLst/>
              <a:gdLst/>
              <a:ahLst/>
              <a:cxnLst/>
              <a:rect l="l" t="t" r="r" b="b"/>
              <a:pathLst>
                <a:path w="565150" h="1228089">
                  <a:moveTo>
                    <a:pt x="320429" y="793161"/>
                  </a:moveTo>
                  <a:lnTo>
                    <a:pt x="379954" y="669141"/>
                  </a:lnTo>
                  <a:lnTo>
                    <a:pt x="318461" y="690851"/>
                  </a:lnTo>
                  <a:lnTo>
                    <a:pt x="63352" y="0"/>
                  </a:lnTo>
                  <a:lnTo>
                    <a:pt x="0" y="22280"/>
                  </a:lnTo>
                  <a:lnTo>
                    <a:pt x="255108" y="713232"/>
                  </a:lnTo>
                  <a:lnTo>
                    <a:pt x="193615" y="734943"/>
                  </a:lnTo>
                  <a:lnTo>
                    <a:pt x="320429" y="793161"/>
                  </a:lnTo>
                  <a:close/>
                </a:path>
                <a:path w="565150" h="1228089">
                  <a:moveTo>
                    <a:pt x="76094" y="1227614"/>
                  </a:moveTo>
                  <a:lnTo>
                    <a:pt x="564755" y="1227614"/>
                  </a:lnTo>
                  <a:lnTo>
                    <a:pt x="564755" y="793156"/>
                  </a:lnTo>
                  <a:lnTo>
                    <a:pt x="76094" y="793156"/>
                  </a:lnTo>
                  <a:lnTo>
                    <a:pt x="76094" y="12276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48203" y="5449317"/>
            <a:ext cx="403225" cy="396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20" dirty="0">
                <a:latin typeface="Arial"/>
                <a:cs typeface="Arial"/>
              </a:rPr>
              <a:t>C0: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20" dirty="0">
                <a:latin typeface="Arial"/>
                <a:cs typeface="Arial"/>
              </a:rPr>
              <a:t>C1: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88246" y="4639687"/>
            <a:ext cx="786765" cy="807720"/>
            <a:chOff x="3288246" y="4639687"/>
            <a:chExt cx="786765" cy="807720"/>
          </a:xfrm>
        </p:grpSpPr>
        <p:sp>
          <p:nvSpPr>
            <p:cNvPr id="16" name="object 16"/>
            <p:cNvSpPr/>
            <p:nvPr/>
          </p:nvSpPr>
          <p:spPr>
            <a:xfrm>
              <a:off x="3289516" y="4640957"/>
              <a:ext cx="784225" cy="805180"/>
            </a:xfrm>
            <a:custGeom>
              <a:avLst/>
              <a:gdLst/>
              <a:ahLst/>
              <a:cxnLst/>
              <a:rect l="l" t="t" r="r" b="b"/>
              <a:pathLst>
                <a:path w="784225" h="805179">
                  <a:moveTo>
                    <a:pt x="734664" y="0"/>
                  </a:moveTo>
                  <a:lnTo>
                    <a:pt x="47471" y="711603"/>
                  </a:lnTo>
                  <a:lnTo>
                    <a:pt x="0" y="667702"/>
                  </a:lnTo>
                  <a:lnTo>
                    <a:pt x="3997" y="804651"/>
                  </a:lnTo>
                  <a:lnTo>
                    <a:pt x="144014" y="800735"/>
                  </a:lnTo>
                  <a:lnTo>
                    <a:pt x="96442" y="756833"/>
                  </a:lnTo>
                  <a:lnTo>
                    <a:pt x="783635" y="45260"/>
                  </a:lnTo>
                  <a:lnTo>
                    <a:pt x="7346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89516" y="4640957"/>
              <a:ext cx="784225" cy="805180"/>
            </a:xfrm>
            <a:custGeom>
              <a:avLst/>
              <a:gdLst/>
              <a:ahLst/>
              <a:cxnLst/>
              <a:rect l="l" t="t" r="r" b="b"/>
              <a:pathLst>
                <a:path w="784225" h="805179">
                  <a:moveTo>
                    <a:pt x="3997" y="804651"/>
                  </a:moveTo>
                  <a:lnTo>
                    <a:pt x="144014" y="800735"/>
                  </a:lnTo>
                  <a:lnTo>
                    <a:pt x="96442" y="756833"/>
                  </a:lnTo>
                  <a:lnTo>
                    <a:pt x="783635" y="45260"/>
                  </a:lnTo>
                  <a:lnTo>
                    <a:pt x="734664" y="0"/>
                  </a:lnTo>
                  <a:lnTo>
                    <a:pt x="47471" y="711603"/>
                  </a:lnTo>
                  <a:lnTo>
                    <a:pt x="0" y="667702"/>
                  </a:lnTo>
                  <a:lnTo>
                    <a:pt x="3997" y="8046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38065" y="5445604"/>
            <a:ext cx="511175" cy="4349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45"/>
              </a:spcBef>
            </a:pPr>
            <a:r>
              <a:rPr sz="1200" spc="20" dirty="0">
                <a:latin typeface="Arial"/>
                <a:cs typeface="Arial"/>
              </a:rPr>
              <a:t>C0: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20"/>
              </a:spcBef>
            </a:pPr>
            <a:r>
              <a:rPr sz="1200" spc="20" dirty="0">
                <a:latin typeface="Arial"/>
                <a:cs typeface="Arial"/>
              </a:rPr>
              <a:t>C1: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8355" y="4662367"/>
            <a:ext cx="200660" cy="784860"/>
            <a:chOff x="3948355" y="4662367"/>
            <a:chExt cx="200660" cy="784860"/>
          </a:xfrm>
        </p:grpSpPr>
        <p:sp>
          <p:nvSpPr>
            <p:cNvPr id="20" name="object 20"/>
            <p:cNvSpPr/>
            <p:nvPr/>
          </p:nvSpPr>
          <p:spPr>
            <a:xfrm>
              <a:off x="3949625" y="4663637"/>
              <a:ext cx="198120" cy="782320"/>
            </a:xfrm>
            <a:custGeom>
              <a:avLst/>
              <a:gdLst/>
              <a:ahLst/>
              <a:cxnLst/>
              <a:rect l="l" t="t" r="r" b="b"/>
              <a:pathLst>
                <a:path w="198120" h="782320">
                  <a:moveTo>
                    <a:pt x="132721" y="0"/>
                  </a:moveTo>
                  <a:lnTo>
                    <a:pt x="65361" y="0"/>
                  </a:lnTo>
                  <a:lnTo>
                    <a:pt x="65361" y="685087"/>
                  </a:lnTo>
                  <a:lnTo>
                    <a:pt x="0" y="685087"/>
                  </a:lnTo>
                  <a:lnTo>
                    <a:pt x="99041" y="781971"/>
                  </a:lnTo>
                  <a:lnTo>
                    <a:pt x="198082" y="685087"/>
                  </a:lnTo>
                  <a:lnTo>
                    <a:pt x="132721" y="685087"/>
                  </a:lnTo>
                  <a:lnTo>
                    <a:pt x="1327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49625" y="4663637"/>
              <a:ext cx="198120" cy="782320"/>
            </a:xfrm>
            <a:custGeom>
              <a:avLst/>
              <a:gdLst/>
              <a:ahLst/>
              <a:cxnLst/>
              <a:rect l="l" t="t" r="r" b="b"/>
              <a:pathLst>
                <a:path w="198120" h="782320">
                  <a:moveTo>
                    <a:pt x="99041" y="781971"/>
                  </a:moveTo>
                  <a:lnTo>
                    <a:pt x="198082" y="685087"/>
                  </a:lnTo>
                  <a:lnTo>
                    <a:pt x="132721" y="685087"/>
                  </a:lnTo>
                  <a:lnTo>
                    <a:pt x="132721" y="0"/>
                  </a:lnTo>
                  <a:lnTo>
                    <a:pt x="65361" y="0"/>
                  </a:lnTo>
                  <a:lnTo>
                    <a:pt x="65361" y="685087"/>
                  </a:lnTo>
                  <a:lnTo>
                    <a:pt x="0" y="685087"/>
                  </a:lnTo>
                  <a:lnTo>
                    <a:pt x="99041" y="7819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82124" y="5445604"/>
            <a:ext cx="533400" cy="4349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5"/>
              </a:spcBef>
            </a:pPr>
            <a:r>
              <a:rPr sz="1200" spc="20" dirty="0">
                <a:latin typeface="Arial"/>
                <a:cs typeface="Arial"/>
              </a:rPr>
              <a:t>C0: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20"/>
              </a:spcBef>
            </a:pPr>
            <a:r>
              <a:rPr sz="1200" spc="20" dirty="0">
                <a:latin typeface="Arial"/>
                <a:cs typeface="Arial"/>
              </a:rPr>
              <a:t>C1: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1750" y="5445604"/>
            <a:ext cx="533400" cy="4349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5"/>
              </a:spcBef>
            </a:pPr>
            <a:r>
              <a:rPr sz="1200" spc="20" dirty="0">
                <a:latin typeface="Arial"/>
                <a:cs typeface="Arial"/>
              </a:rPr>
              <a:t>C0: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20"/>
              </a:spcBef>
            </a:pPr>
            <a:r>
              <a:rPr sz="1200" spc="20" dirty="0">
                <a:latin typeface="Arial"/>
                <a:cs typeface="Arial"/>
              </a:rPr>
              <a:t>C1: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14339" y="4227935"/>
            <a:ext cx="1235710" cy="1219200"/>
            <a:chOff x="3614339" y="4227935"/>
            <a:chExt cx="1235710" cy="1219200"/>
          </a:xfrm>
        </p:grpSpPr>
        <p:sp>
          <p:nvSpPr>
            <p:cNvPr id="25" name="object 25"/>
            <p:cNvSpPr/>
            <p:nvPr/>
          </p:nvSpPr>
          <p:spPr>
            <a:xfrm>
              <a:off x="4024880" y="4640258"/>
              <a:ext cx="823594" cy="805815"/>
            </a:xfrm>
            <a:custGeom>
              <a:avLst/>
              <a:gdLst/>
              <a:ahLst/>
              <a:cxnLst/>
              <a:rect l="l" t="t" r="r" b="b"/>
              <a:pathLst>
                <a:path w="823595" h="805814">
                  <a:moveTo>
                    <a:pt x="47571" y="0"/>
                  </a:moveTo>
                  <a:lnTo>
                    <a:pt x="0" y="46658"/>
                  </a:lnTo>
                  <a:lnTo>
                    <a:pt x="729567" y="760140"/>
                  </a:lnTo>
                  <a:lnTo>
                    <a:pt x="683294" y="805351"/>
                  </a:lnTo>
                  <a:lnTo>
                    <a:pt x="823411" y="805351"/>
                  </a:lnTo>
                  <a:lnTo>
                    <a:pt x="823411" y="668341"/>
                  </a:lnTo>
                  <a:lnTo>
                    <a:pt x="777238" y="713551"/>
                  </a:lnTo>
                  <a:lnTo>
                    <a:pt x="475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4880" y="4640258"/>
              <a:ext cx="823594" cy="805815"/>
            </a:xfrm>
            <a:custGeom>
              <a:avLst/>
              <a:gdLst/>
              <a:ahLst/>
              <a:cxnLst/>
              <a:rect l="l" t="t" r="r" b="b"/>
              <a:pathLst>
                <a:path w="823595" h="805814">
                  <a:moveTo>
                    <a:pt x="823411" y="805351"/>
                  </a:moveTo>
                  <a:lnTo>
                    <a:pt x="823411" y="668341"/>
                  </a:lnTo>
                  <a:lnTo>
                    <a:pt x="777238" y="713551"/>
                  </a:lnTo>
                  <a:lnTo>
                    <a:pt x="47571" y="0"/>
                  </a:lnTo>
                  <a:lnTo>
                    <a:pt x="0" y="46658"/>
                  </a:lnTo>
                  <a:lnTo>
                    <a:pt x="729567" y="760140"/>
                  </a:lnTo>
                  <a:lnTo>
                    <a:pt x="683294" y="805351"/>
                  </a:lnTo>
                  <a:lnTo>
                    <a:pt x="823411" y="8053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5523" y="4229120"/>
              <a:ext cx="866775" cy="434975"/>
            </a:xfrm>
            <a:custGeom>
              <a:avLst/>
              <a:gdLst/>
              <a:ahLst/>
              <a:cxnLst/>
              <a:rect l="l" t="t" r="r" b="b"/>
              <a:pathLst>
                <a:path w="866775" h="434975">
                  <a:moveTo>
                    <a:pt x="433143" y="0"/>
                  </a:moveTo>
                  <a:lnTo>
                    <a:pt x="369149" y="2356"/>
                  </a:lnTo>
                  <a:lnTo>
                    <a:pt x="308067" y="9201"/>
                  </a:lnTo>
                  <a:lnTo>
                    <a:pt x="250566" y="20198"/>
                  </a:lnTo>
                  <a:lnTo>
                    <a:pt x="197318" y="35010"/>
                  </a:lnTo>
                  <a:lnTo>
                    <a:pt x="148993" y="53300"/>
                  </a:lnTo>
                  <a:lnTo>
                    <a:pt x="106263" y="74730"/>
                  </a:lnTo>
                  <a:lnTo>
                    <a:pt x="69797" y="98965"/>
                  </a:lnTo>
                  <a:lnTo>
                    <a:pt x="40267" y="125667"/>
                  </a:lnTo>
                  <a:lnTo>
                    <a:pt x="4697" y="185126"/>
                  </a:lnTo>
                  <a:lnTo>
                    <a:pt x="0" y="217208"/>
                  </a:lnTo>
                  <a:lnTo>
                    <a:pt x="4697" y="249316"/>
                  </a:lnTo>
                  <a:lnTo>
                    <a:pt x="40267" y="308811"/>
                  </a:lnTo>
                  <a:lnTo>
                    <a:pt x="69797" y="335526"/>
                  </a:lnTo>
                  <a:lnTo>
                    <a:pt x="106263" y="359770"/>
                  </a:lnTo>
                  <a:lnTo>
                    <a:pt x="148993" y="381207"/>
                  </a:lnTo>
                  <a:lnTo>
                    <a:pt x="197318" y="399502"/>
                  </a:lnTo>
                  <a:lnTo>
                    <a:pt x="250566" y="414316"/>
                  </a:lnTo>
                  <a:lnTo>
                    <a:pt x="308067" y="425315"/>
                  </a:lnTo>
                  <a:lnTo>
                    <a:pt x="369149" y="432160"/>
                  </a:lnTo>
                  <a:lnTo>
                    <a:pt x="433143" y="434517"/>
                  </a:lnTo>
                  <a:lnTo>
                    <a:pt x="497158" y="432160"/>
                  </a:lnTo>
                  <a:lnTo>
                    <a:pt x="558255" y="425315"/>
                  </a:lnTo>
                  <a:lnTo>
                    <a:pt x="615762" y="414316"/>
                  </a:lnTo>
                  <a:lnTo>
                    <a:pt x="669011" y="399502"/>
                  </a:lnTo>
                  <a:lnTo>
                    <a:pt x="717332" y="381207"/>
                  </a:lnTo>
                  <a:lnTo>
                    <a:pt x="760056" y="359770"/>
                  </a:lnTo>
                  <a:lnTo>
                    <a:pt x="796514" y="335526"/>
                  </a:lnTo>
                  <a:lnTo>
                    <a:pt x="826035" y="308811"/>
                  </a:lnTo>
                  <a:lnTo>
                    <a:pt x="861590" y="249316"/>
                  </a:lnTo>
                  <a:lnTo>
                    <a:pt x="866286" y="217208"/>
                  </a:lnTo>
                  <a:lnTo>
                    <a:pt x="861590" y="185126"/>
                  </a:lnTo>
                  <a:lnTo>
                    <a:pt x="826035" y="125667"/>
                  </a:lnTo>
                  <a:lnTo>
                    <a:pt x="796514" y="98965"/>
                  </a:lnTo>
                  <a:lnTo>
                    <a:pt x="760056" y="74730"/>
                  </a:lnTo>
                  <a:lnTo>
                    <a:pt x="717332" y="53300"/>
                  </a:lnTo>
                  <a:lnTo>
                    <a:pt x="669011" y="35010"/>
                  </a:lnTo>
                  <a:lnTo>
                    <a:pt x="615762" y="20198"/>
                  </a:lnTo>
                  <a:lnTo>
                    <a:pt x="558255" y="9201"/>
                  </a:lnTo>
                  <a:lnTo>
                    <a:pt x="497158" y="2356"/>
                  </a:lnTo>
                  <a:lnTo>
                    <a:pt x="433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15523" y="4229120"/>
              <a:ext cx="866775" cy="434975"/>
            </a:xfrm>
            <a:custGeom>
              <a:avLst/>
              <a:gdLst/>
              <a:ahLst/>
              <a:cxnLst/>
              <a:rect l="l" t="t" r="r" b="b"/>
              <a:pathLst>
                <a:path w="866775" h="434975">
                  <a:moveTo>
                    <a:pt x="0" y="217208"/>
                  </a:moveTo>
                  <a:lnTo>
                    <a:pt x="18343" y="154500"/>
                  </a:lnTo>
                  <a:lnTo>
                    <a:pt x="69797" y="98965"/>
                  </a:lnTo>
                  <a:lnTo>
                    <a:pt x="106263" y="74730"/>
                  </a:lnTo>
                  <a:lnTo>
                    <a:pt x="148993" y="53300"/>
                  </a:lnTo>
                  <a:lnTo>
                    <a:pt x="197318" y="35010"/>
                  </a:lnTo>
                  <a:lnTo>
                    <a:pt x="250566" y="20198"/>
                  </a:lnTo>
                  <a:lnTo>
                    <a:pt x="308067" y="9201"/>
                  </a:lnTo>
                  <a:lnTo>
                    <a:pt x="369149" y="2356"/>
                  </a:lnTo>
                  <a:lnTo>
                    <a:pt x="433143" y="0"/>
                  </a:lnTo>
                  <a:lnTo>
                    <a:pt x="497158" y="2356"/>
                  </a:lnTo>
                  <a:lnTo>
                    <a:pt x="558255" y="9201"/>
                  </a:lnTo>
                  <a:lnTo>
                    <a:pt x="615762" y="20198"/>
                  </a:lnTo>
                  <a:lnTo>
                    <a:pt x="669011" y="35010"/>
                  </a:lnTo>
                  <a:lnTo>
                    <a:pt x="717332" y="53300"/>
                  </a:lnTo>
                  <a:lnTo>
                    <a:pt x="760056" y="74730"/>
                  </a:lnTo>
                  <a:lnTo>
                    <a:pt x="796514" y="98965"/>
                  </a:lnTo>
                  <a:lnTo>
                    <a:pt x="826035" y="125667"/>
                  </a:lnTo>
                  <a:lnTo>
                    <a:pt x="861590" y="185126"/>
                  </a:lnTo>
                  <a:lnTo>
                    <a:pt x="866286" y="217208"/>
                  </a:lnTo>
                  <a:lnTo>
                    <a:pt x="861590" y="249316"/>
                  </a:lnTo>
                  <a:lnTo>
                    <a:pt x="847950" y="279962"/>
                  </a:lnTo>
                  <a:lnTo>
                    <a:pt x="796514" y="335526"/>
                  </a:lnTo>
                  <a:lnTo>
                    <a:pt x="760056" y="359770"/>
                  </a:lnTo>
                  <a:lnTo>
                    <a:pt x="717332" y="381207"/>
                  </a:lnTo>
                  <a:lnTo>
                    <a:pt x="669011" y="399502"/>
                  </a:lnTo>
                  <a:lnTo>
                    <a:pt x="615762" y="414316"/>
                  </a:lnTo>
                  <a:lnTo>
                    <a:pt x="558255" y="425315"/>
                  </a:lnTo>
                  <a:lnTo>
                    <a:pt x="497158" y="432160"/>
                  </a:lnTo>
                  <a:lnTo>
                    <a:pt x="433143" y="434517"/>
                  </a:lnTo>
                  <a:lnTo>
                    <a:pt x="369149" y="432160"/>
                  </a:lnTo>
                  <a:lnTo>
                    <a:pt x="308067" y="425315"/>
                  </a:lnTo>
                  <a:lnTo>
                    <a:pt x="250566" y="414316"/>
                  </a:lnTo>
                  <a:lnTo>
                    <a:pt x="197318" y="399502"/>
                  </a:lnTo>
                  <a:lnTo>
                    <a:pt x="148993" y="381207"/>
                  </a:lnTo>
                  <a:lnTo>
                    <a:pt x="106263" y="359770"/>
                  </a:lnTo>
                  <a:lnTo>
                    <a:pt x="69797" y="335526"/>
                  </a:lnTo>
                  <a:lnTo>
                    <a:pt x="40267" y="308811"/>
                  </a:lnTo>
                  <a:lnTo>
                    <a:pt x="4697" y="249316"/>
                  </a:lnTo>
                  <a:lnTo>
                    <a:pt x="0" y="217208"/>
                  </a:lnTo>
                  <a:close/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38483" y="4207792"/>
            <a:ext cx="4210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975">
              <a:lnSpc>
                <a:spcPct val="101299"/>
              </a:lnSpc>
              <a:spcBef>
                <a:spcPts val="95"/>
              </a:spcBef>
            </a:pPr>
            <a:r>
              <a:rPr sz="1350" spc="25" dirty="0">
                <a:latin typeface="Arial"/>
                <a:cs typeface="Arial"/>
              </a:rPr>
              <a:t>Car  T</a:t>
            </a:r>
            <a:r>
              <a:rPr sz="1350" spc="20" dirty="0">
                <a:latin typeface="Arial"/>
                <a:cs typeface="Arial"/>
              </a:rPr>
              <a:t>y</a:t>
            </a:r>
            <a:r>
              <a:rPr sz="1350" spc="25" dirty="0">
                <a:latin typeface="Arial"/>
                <a:cs typeface="Arial"/>
              </a:rPr>
              <a:t>pe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03484" y="4635291"/>
            <a:ext cx="1435100" cy="1245235"/>
            <a:chOff x="5703484" y="4635291"/>
            <a:chExt cx="1435100" cy="1245235"/>
          </a:xfrm>
        </p:grpSpPr>
        <p:sp>
          <p:nvSpPr>
            <p:cNvPr id="31" name="object 31"/>
            <p:cNvSpPr/>
            <p:nvPr/>
          </p:nvSpPr>
          <p:spPr>
            <a:xfrm>
              <a:off x="5970026" y="4636561"/>
              <a:ext cx="1167130" cy="833755"/>
            </a:xfrm>
            <a:custGeom>
              <a:avLst/>
              <a:gdLst/>
              <a:ahLst/>
              <a:cxnLst/>
              <a:rect l="l" t="t" r="r" b="b"/>
              <a:pathLst>
                <a:path w="1167129" h="833754">
                  <a:moveTo>
                    <a:pt x="1128630" y="0"/>
                  </a:moveTo>
                  <a:lnTo>
                    <a:pt x="61963" y="726640"/>
                  </a:lnTo>
                  <a:lnTo>
                    <a:pt x="24685" y="674176"/>
                  </a:lnTo>
                  <a:lnTo>
                    <a:pt x="0" y="809047"/>
                  </a:lnTo>
                  <a:lnTo>
                    <a:pt x="137918" y="833166"/>
                  </a:lnTo>
                  <a:lnTo>
                    <a:pt x="100540" y="780702"/>
                  </a:lnTo>
                  <a:lnTo>
                    <a:pt x="1167107" y="54052"/>
                  </a:lnTo>
                  <a:lnTo>
                    <a:pt x="1128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70026" y="4636561"/>
              <a:ext cx="1167130" cy="833755"/>
            </a:xfrm>
            <a:custGeom>
              <a:avLst/>
              <a:gdLst/>
              <a:ahLst/>
              <a:cxnLst/>
              <a:rect l="l" t="t" r="r" b="b"/>
              <a:pathLst>
                <a:path w="1167129" h="833754">
                  <a:moveTo>
                    <a:pt x="0" y="809047"/>
                  </a:moveTo>
                  <a:lnTo>
                    <a:pt x="137918" y="833166"/>
                  </a:lnTo>
                  <a:lnTo>
                    <a:pt x="100540" y="780702"/>
                  </a:lnTo>
                  <a:lnTo>
                    <a:pt x="1167107" y="54052"/>
                  </a:lnTo>
                  <a:lnTo>
                    <a:pt x="1128630" y="0"/>
                  </a:lnTo>
                  <a:lnTo>
                    <a:pt x="61963" y="726640"/>
                  </a:lnTo>
                  <a:lnTo>
                    <a:pt x="24685" y="674176"/>
                  </a:lnTo>
                  <a:lnTo>
                    <a:pt x="0" y="809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03484" y="5445604"/>
              <a:ext cx="533400" cy="434975"/>
            </a:xfrm>
            <a:custGeom>
              <a:avLst/>
              <a:gdLst/>
              <a:ahLst/>
              <a:cxnLst/>
              <a:rect l="l" t="t" r="r" b="b"/>
              <a:pathLst>
                <a:path w="533400" h="434975">
                  <a:moveTo>
                    <a:pt x="533083" y="0"/>
                  </a:moveTo>
                  <a:lnTo>
                    <a:pt x="0" y="0"/>
                  </a:lnTo>
                  <a:lnTo>
                    <a:pt x="0" y="434457"/>
                  </a:lnTo>
                  <a:lnTo>
                    <a:pt x="533083" y="434457"/>
                  </a:lnTo>
                  <a:lnTo>
                    <a:pt x="533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703484" y="5445604"/>
            <a:ext cx="533400" cy="4349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5"/>
              </a:spcBef>
            </a:pPr>
            <a:r>
              <a:rPr sz="1200" spc="20" dirty="0">
                <a:latin typeface="Arial"/>
                <a:cs typeface="Arial"/>
              </a:rPr>
              <a:t>C0: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20"/>
              </a:spcBef>
            </a:pPr>
            <a:r>
              <a:rPr sz="1200" spc="20" dirty="0">
                <a:latin typeface="Arial"/>
                <a:cs typeface="Arial"/>
              </a:rPr>
              <a:t>C1: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47484" y="4650577"/>
            <a:ext cx="603250" cy="1229995"/>
            <a:chOff x="6547484" y="4650577"/>
            <a:chExt cx="603250" cy="1229995"/>
          </a:xfrm>
        </p:grpSpPr>
        <p:sp>
          <p:nvSpPr>
            <p:cNvPr id="36" name="object 36"/>
            <p:cNvSpPr/>
            <p:nvPr/>
          </p:nvSpPr>
          <p:spPr>
            <a:xfrm>
              <a:off x="6756659" y="4651847"/>
              <a:ext cx="393065" cy="794385"/>
            </a:xfrm>
            <a:custGeom>
              <a:avLst/>
              <a:gdLst/>
              <a:ahLst/>
              <a:cxnLst/>
              <a:rect l="l" t="t" r="r" b="b"/>
              <a:pathLst>
                <a:path w="393065" h="794385">
                  <a:moveTo>
                    <a:pt x="329804" y="0"/>
                  </a:moveTo>
                  <a:lnTo>
                    <a:pt x="61063" y="691501"/>
                  </a:lnTo>
                  <a:lnTo>
                    <a:pt x="0" y="668781"/>
                  </a:lnTo>
                  <a:lnTo>
                    <a:pt x="57365" y="793761"/>
                  </a:lnTo>
                  <a:lnTo>
                    <a:pt x="185190" y="737610"/>
                  </a:lnTo>
                  <a:lnTo>
                    <a:pt x="124026" y="714900"/>
                  </a:lnTo>
                  <a:lnTo>
                    <a:pt x="392767" y="23479"/>
                  </a:lnTo>
                  <a:lnTo>
                    <a:pt x="3298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56659" y="4651847"/>
              <a:ext cx="393065" cy="794385"/>
            </a:xfrm>
            <a:custGeom>
              <a:avLst/>
              <a:gdLst/>
              <a:ahLst/>
              <a:cxnLst/>
              <a:rect l="l" t="t" r="r" b="b"/>
              <a:pathLst>
                <a:path w="393065" h="794385">
                  <a:moveTo>
                    <a:pt x="57365" y="793761"/>
                  </a:moveTo>
                  <a:lnTo>
                    <a:pt x="185190" y="737610"/>
                  </a:lnTo>
                  <a:lnTo>
                    <a:pt x="124026" y="714900"/>
                  </a:lnTo>
                  <a:lnTo>
                    <a:pt x="392767" y="23479"/>
                  </a:lnTo>
                  <a:lnTo>
                    <a:pt x="329804" y="0"/>
                  </a:lnTo>
                  <a:lnTo>
                    <a:pt x="61063" y="691501"/>
                  </a:lnTo>
                  <a:lnTo>
                    <a:pt x="0" y="668781"/>
                  </a:lnTo>
                  <a:lnTo>
                    <a:pt x="57365" y="79376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47484" y="5445604"/>
              <a:ext cx="533400" cy="434975"/>
            </a:xfrm>
            <a:custGeom>
              <a:avLst/>
              <a:gdLst/>
              <a:ahLst/>
              <a:cxnLst/>
              <a:rect l="l" t="t" r="r" b="b"/>
              <a:pathLst>
                <a:path w="533400" h="434975">
                  <a:moveTo>
                    <a:pt x="533083" y="0"/>
                  </a:moveTo>
                  <a:lnTo>
                    <a:pt x="0" y="0"/>
                  </a:lnTo>
                  <a:lnTo>
                    <a:pt x="0" y="434457"/>
                  </a:lnTo>
                  <a:lnTo>
                    <a:pt x="533083" y="434457"/>
                  </a:lnTo>
                  <a:lnTo>
                    <a:pt x="533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547484" y="5445604"/>
            <a:ext cx="533400" cy="4349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5"/>
              </a:spcBef>
            </a:pPr>
            <a:r>
              <a:rPr sz="1200" spc="20" dirty="0">
                <a:latin typeface="Arial"/>
                <a:cs typeface="Arial"/>
              </a:rPr>
              <a:t>C0: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20"/>
              </a:spcBef>
            </a:pPr>
            <a:r>
              <a:rPr sz="1200" spc="20" dirty="0">
                <a:latin typeface="Arial"/>
                <a:cs typeface="Arial"/>
              </a:rPr>
              <a:t>C1: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13514" y="5445604"/>
            <a:ext cx="577850" cy="4349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45"/>
              </a:spcBef>
            </a:pPr>
            <a:r>
              <a:rPr sz="1200" spc="20" dirty="0">
                <a:latin typeface="Arial"/>
                <a:cs typeface="Arial"/>
              </a:rPr>
              <a:t>C0: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  <a:spcBef>
                <a:spcPts val="20"/>
              </a:spcBef>
            </a:pPr>
            <a:r>
              <a:rPr sz="1200" spc="20" dirty="0">
                <a:latin typeface="Arial"/>
                <a:cs typeface="Arial"/>
              </a:rPr>
              <a:t>C1: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98183" y="4227850"/>
            <a:ext cx="1705610" cy="1245235"/>
            <a:chOff x="6598183" y="4227850"/>
            <a:chExt cx="1705610" cy="1245235"/>
          </a:xfrm>
        </p:grpSpPr>
        <p:sp>
          <p:nvSpPr>
            <p:cNvPr id="42" name="object 42"/>
            <p:cNvSpPr/>
            <p:nvPr/>
          </p:nvSpPr>
          <p:spPr>
            <a:xfrm>
              <a:off x="7099056" y="4636261"/>
              <a:ext cx="1203325" cy="835660"/>
            </a:xfrm>
            <a:custGeom>
              <a:avLst/>
              <a:gdLst/>
              <a:ahLst/>
              <a:cxnLst/>
              <a:rect l="l" t="t" r="r" b="b"/>
              <a:pathLst>
                <a:path w="1203325" h="835660">
                  <a:moveTo>
                    <a:pt x="37677" y="0"/>
                  </a:moveTo>
                  <a:lnTo>
                    <a:pt x="0" y="54651"/>
                  </a:lnTo>
                  <a:lnTo>
                    <a:pt x="1102246" y="782431"/>
                  </a:lnTo>
                  <a:lnTo>
                    <a:pt x="1065667" y="835424"/>
                  </a:lnTo>
                  <a:lnTo>
                    <a:pt x="1203186" y="809347"/>
                  </a:lnTo>
                  <a:lnTo>
                    <a:pt x="1176502" y="674846"/>
                  </a:lnTo>
                  <a:lnTo>
                    <a:pt x="1139923" y="727839"/>
                  </a:lnTo>
                  <a:lnTo>
                    <a:pt x="376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99056" y="4636261"/>
              <a:ext cx="1203325" cy="835660"/>
            </a:xfrm>
            <a:custGeom>
              <a:avLst/>
              <a:gdLst/>
              <a:ahLst/>
              <a:cxnLst/>
              <a:rect l="l" t="t" r="r" b="b"/>
              <a:pathLst>
                <a:path w="1203325" h="835660">
                  <a:moveTo>
                    <a:pt x="1203186" y="809347"/>
                  </a:moveTo>
                  <a:lnTo>
                    <a:pt x="1176502" y="674846"/>
                  </a:lnTo>
                  <a:lnTo>
                    <a:pt x="1139923" y="727839"/>
                  </a:lnTo>
                  <a:lnTo>
                    <a:pt x="37677" y="0"/>
                  </a:lnTo>
                  <a:lnTo>
                    <a:pt x="0" y="54651"/>
                  </a:lnTo>
                  <a:lnTo>
                    <a:pt x="1102246" y="782431"/>
                  </a:lnTo>
                  <a:lnTo>
                    <a:pt x="1065667" y="835424"/>
                  </a:lnTo>
                  <a:lnTo>
                    <a:pt x="1203186" y="8093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9453" y="4229120"/>
              <a:ext cx="1036955" cy="434975"/>
            </a:xfrm>
            <a:custGeom>
              <a:avLst/>
              <a:gdLst/>
              <a:ahLst/>
              <a:cxnLst/>
              <a:rect l="l" t="t" r="r" b="b"/>
              <a:pathLst>
                <a:path w="1036954" h="434975">
                  <a:moveTo>
                    <a:pt x="518492" y="0"/>
                  </a:moveTo>
                  <a:lnTo>
                    <a:pt x="453458" y="1693"/>
                  </a:lnTo>
                  <a:lnTo>
                    <a:pt x="390834" y="6637"/>
                  </a:lnTo>
                  <a:lnTo>
                    <a:pt x="331105" y="14628"/>
                  </a:lnTo>
                  <a:lnTo>
                    <a:pt x="274757" y="25462"/>
                  </a:lnTo>
                  <a:lnTo>
                    <a:pt x="222277" y="38934"/>
                  </a:lnTo>
                  <a:lnTo>
                    <a:pt x="174151" y="54841"/>
                  </a:lnTo>
                  <a:lnTo>
                    <a:pt x="130864" y="72978"/>
                  </a:lnTo>
                  <a:lnTo>
                    <a:pt x="92903" y="93141"/>
                  </a:lnTo>
                  <a:lnTo>
                    <a:pt x="60754" y="115127"/>
                  </a:lnTo>
                  <a:lnTo>
                    <a:pt x="15836" y="163748"/>
                  </a:lnTo>
                  <a:lnTo>
                    <a:pt x="0" y="217208"/>
                  </a:lnTo>
                  <a:lnTo>
                    <a:pt x="4040" y="244463"/>
                  </a:lnTo>
                  <a:lnTo>
                    <a:pt x="34903" y="295741"/>
                  </a:lnTo>
                  <a:lnTo>
                    <a:pt x="92903" y="341352"/>
                  </a:lnTo>
                  <a:lnTo>
                    <a:pt x="130864" y="361523"/>
                  </a:lnTo>
                  <a:lnTo>
                    <a:pt x="174151" y="379666"/>
                  </a:lnTo>
                  <a:lnTo>
                    <a:pt x="222277" y="395577"/>
                  </a:lnTo>
                  <a:lnTo>
                    <a:pt x="274757" y="409052"/>
                  </a:lnTo>
                  <a:lnTo>
                    <a:pt x="331105" y="419887"/>
                  </a:lnTo>
                  <a:lnTo>
                    <a:pt x="390834" y="427879"/>
                  </a:lnTo>
                  <a:lnTo>
                    <a:pt x="453458" y="432824"/>
                  </a:lnTo>
                  <a:lnTo>
                    <a:pt x="518492" y="434517"/>
                  </a:lnTo>
                  <a:lnTo>
                    <a:pt x="583504" y="432824"/>
                  </a:lnTo>
                  <a:lnTo>
                    <a:pt x="646111" y="427879"/>
                  </a:lnTo>
                  <a:lnTo>
                    <a:pt x="705825" y="419887"/>
                  </a:lnTo>
                  <a:lnTo>
                    <a:pt x="762160" y="409052"/>
                  </a:lnTo>
                  <a:lnTo>
                    <a:pt x="814630" y="395577"/>
                  </a:lnTo>
                  <a:lnTo>
                    <a:pt x="862749" y="379666"/>
                  </a:lnTo>
                  <a:lnTo>
                    <a:pt x="906030" y="361523"/>
                  </a:lnTo>
                  <a:lnTo>
                    <a:pt x="943987" y="341352"/>
                  </a:lnTo>
                  <a:lnTo>
                    <a:pt x="976133" y="319357"/>
                  </a:lnTo>
                  <a:lnTo>
                    <a:pt x="1021048" y="270708"/>
                  </a:lnTo>
                  <a:lnTo>
                    <a:pt x="1036884" y="217208"/>
                  </a:lnTo>
                  <a:lnTo>
                    <a:pt x="1032844" y="189975"/>
                  </a:lnTo>
                  <a:lnTo>
                    <a:pt x="1001982" y="138730"/>
                  </a:lnTo>
                  <a:lnTo>
                    <a:pt x="943987" y="93141"/>
                  </a:lnTo>
                  <a:lnTo>
                    <a:pt x="906030" y="72978"/>
                  </a:lnTo>
                  <a:lnTo>
                    <a:pt x="862749" y="54841"/>
                  </a:lnTo>
                  <a:lnTo>
                    <a:pt x="814630" y="38934"/>
                  </a:lnTo>
                  <a:lnTo>
                    <a:pt x="762160" y="25462"/>
                  </a:lnTo>
                  <a:lnTo>
                    <a:pt x="705825" y="14628"/>
                  </a:lnTo>
                  <a:lnTo>
                    <a:pt x="646111" y="6637"/>
                  </a:lnTo>
                  <a:lnTo>
                    <a:pt x="583504" y="1693"/>
                  </a:lnTo>
                  <a:lnTo>
                    <a:pt x="518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99453" y="4229120"/>
              <a:ext cx="1036955" cy="434975"/>
            </a:xfrm>
            <a:custGeom>
              <a:avLst/>
              <a:gdLst/>
              <a:ahLst/>
              <a:cxnLst/>
              <a:rect l="l" t="t" r="r" b="b"/>
              <a:pathLst>
                <a:path w="1036954" h="434975">
                  <a:moveTo>
                    <a:pt x="0" y="217208"/>
                  </a:moveTo>
                  <a:lnTo>
                    <a:pt x="15836" y="163748"/>
                  </a:lnTo>
                  <a:lnTo>
                    <a:pt x="60754" y="115127"/>
                  </a:lnTo>
                  <a:lnTo>
                    <a:pt x="92903" y="93141"/>
                  </a:lnTo>
                  <a:lnTo>
                    <a:pt x="130864" y="72978"/>
                  </a:lnTo>
                  <a:lnTo>
                    <a:pt x="174151" y="54841"/>
                  </a:lnTo>
                  <a:lnTo>
                    <a:pt x="222277" y="38934"/>
                  </a:lnTo>
                  <a:lnTo>
                    <a:pt x="274757" y="25462"/>
                  </a:lnTo>
                  <a:lnTo>
                    <a:pt x="331105" y="14628"/>
                  </a:lnTo>
                  <a:lnTo>
                    <a:pt x="390834" y="6637"/>
                  </a:lnTo>
                  <a:lnTo>
                    <a:pt x="453458" y="1693"/>
                  </a:lnTo>
                  <a:lnTo>
                    <a:pt x="518492" y="0"/>
                  </a:lnTo>
                  <a:lnTo>
                    <a:pt x="583504" y="1693"/>
                  </a:lnTo>
                  <a:lnTo>
                    <a:pt x="646111" y="6637"/>
                  </a:lnTo>
                  <a:lnTo>
                    <a:pt x="705825" y="14628"/>
                  </a:lnTo>
                  <a:lnTo>
                    <a:pt x="762160" y="25462"/>
                  </a:lnTo>
                  <a:lnTo>
                    <a:pt x="814630" y="38934"/>
                  </a:lnTo>
                  <a:lnTo>
                    <a:pt x="862749" y="54841"/>
                  </a:lnTo>
                  <a:lnTo>
                    <a:pt x="906030" y="72978"/>
                  </a:lnTo>
                  <a:lnTo>
                    <a:pt x="943987" y="93141"/>
                  </a:lnTo>
                  <a:lnTo>
                    <a:pt x="976133" y="115127"/>
                  </a:lnTo>
                  <a:lnTo>
                    <a:pt x="1021048" y="163748"/>
                  </a:lnTo>
                  <a:lnTo>
                    <a:pt x="1036884" y="217208"/>
                  </a:lnTo>
                  <a:lnTo>
                    <a:pt x="1032844" y="244463"/>
                  </a:lnTo>
                  <a:lnTo>
                    <a:pt x="1021048" y="270708"/>
                  </a:lnTo>
                  <a:lnTo>
                    <a:pt x="976133" y="319357"/>
                  </a:lnTo>
                  <a:lnTo>
                    <a:pt x="943987" y="341352"/>
                  </a:lnTo>
                  <a:lnTo>
                    <a:pt x="906030" y="361523"/>
                  </a:lnTo>
                  <a:lnTo>
                    <a:pt x="862749" y="379666"/>
                  </a:lnTo>
                  <a:lnTo>
                    <a:pt x="814630" y="395577"/>
                  </a:lnTo>
                  <a:lnTo>
                    <a:pt x="762160" y="409052"/>
                  </a:lnTo>
                  <a:lnTo>
                    <a:pt x="705825" y="419887"/>
                  </a:lnTo>
                  <a:lnTo>
                    <a:pt x="646111" y="427879"/>
                  </a:lnTo>
                  <a:lnTo>
                    <a:pt x="583504" y="432824"/>
                  </a:lnTo>
                  <a:lnTo>
                    <a:pt x="518492" y="434517"/>
                  </a:lnTo>
                  <a:lnTo>
                    <a:pt x="453458" y="432824"/>
                  </a:lnTo>
                  <a:lnTo>
                    <a:pt x="390834" y="427879"/>
                  </a:lnTo>
                  <a:lnTo>
                    <a:pt x="331105" y="419887"/>
                  </a:lnTo>
                  <a:lnTo>
                    <a:pt x="274757" y="409052"/>
                  </a:lnTo>
                  <a:lnTo>
                    <a:pt x="222277" y="395577"/>
                  </a:lnTo>
                  <a:lnTo>
                    <a:pt x="174151" y="379666"/>
                  </a:lnTo>
                  <a:lnTo>
                    <a:pt x="130864" y="361523"/>
                  </a:lnTo>
                  <a:lnTo>
                    <a:pt x="92903" y="341352"/>
                  </a:lnTo>
                  <a:lnTo>
                    <a:pt x="60754" y="319357"/>
                  </a:lnTo>
                  <a:lnTo>
                    <a:pt x="15836" y="270708"/>
                  </a:lnTo>
                  <a:lnTo>
                    <a:pt x="4040" y="244463"/>
                  </a:lnTo>
                  <a:lnTo>
                    <a:pt x="0" y="217208"/>
                  </a:lnTo>
                  <a:close/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720074" y="4207792"/>
            <a:ext cx="79565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610" marR="5080" indent="-296545">
              <a:lnSpc>
                <a:spcPct val="101299"/>
              </a:lnSpc>
              <a:spcBef>
                <a:spcPts val="95"/>
              </a:spcBef>
            </a:pPr>
            <a:r>
              <a:rPr sz="1350" spc="30" dirty="0">
                <a:latin typeface="Arial"/>
                <a:cs typeface="Arial"/>
              </a:rPr>
              <a:t>Cu</a:t>
            </a:r>
            <a:r>
              <a:rPr sz="1350" spc="20" dirty="0">
                <a:latin typeface="Arial"/>
                <a:cs typeface="Arial"/>
              </a:rPr>
              <a:t>s</a:t>
            </a:r>
            <a:r>
              <a:rPr sz="1350" spc="5" dirty="0">
                <a:latin typeface="Arial"/>
                <a:cs typeface="Arial"/>
              </a:rPr>
              <a:t>t</a:t>
            </a:r>
            <a:r>
              <a:rPr sz="1350" spc="25" dirty="0">
                <a:latin typeface="Arial"/>
                <a:cs typeface="Arial"/>
              </a:rPr>
              <a:t>o</a:t>
            </a:r>
            <a:r>
              <a:rPr sz="1350" spc="40" dirty="0">
                <a:latin typeface="Arial"/>
                <a:cs typeface="Arial"/>
              </a:rPr>
              <a:t>m</a:t>
            </a:r>
            <a:r>
              <a:rPr sz="1350" spc="25" dirty="0">
                <a:latin typeface="Arial"/>
                <a:cs typeface="Arial"/>
              </a:rPr>
              <a:t>e</a:t>
            </a:r>
            <a:r>
              <a:rPr sz="1350" spc="10" dirty="0">
                <a:latin typeface="Arial"/>
                <a:cs typeface="Arial"/>
              </a:rPr>
              <a:t>r  </a:t>
            </a:r>
            <a:r>
              <a:rPr sz="1350" spc="20" dirty="0">
                <a:latin typeface="Arial"/>
                <a:cs typeface="Arial"/>
              </a:rPr>
              <a:t>ID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68752" y="5444497"/>
            <a:ext cx="22352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latin typeface="Arial"/>
                <a:cs typeface="Arial"/>
              </a:rPr>
              <a:t>..</a:t>
            </a:r>
            <a:r>
              <a:rPr sz="1800" spc="1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95297" y="4835170"/>
            <a:ext cx="33210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30" dirty="0">
                <a:latin typeface="Arial"/>
                <a:cs typeface="Arial"/>
              </a:rPr>
              <a:t>Y</a:t>
            </a:r>
            <a:r>
              <a:rPr sz="1350" spc="25" dirty="0">
                <a:latin typeface="Arial"/>
                <a:cs typeface="Arial"/>
              </a:rPr>
              <a:t>e</a:t>
            </a:r>
            <a:r>
              <a:rPr sz="1350" spc="2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81134" y="4831553"/>
            <a:ext cx="252729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30" dirty="0">
                <a:latin typeface="Arial"/>
                <a:cs typeface="Arial"/>
              </a:rPr>
              <a:t>No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52490" y="4692517"/>
            <a:ext cx="943610" cy="6375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350" spc="20" dirty="0">
                <a:latin typeface="Arial"/>
                <a:cs typeface="Arial"/>
              </a:rPr>
              <a:t>Family</a:t>
            </a:r>
            <a:endParaRPr sz="1350">
              <a:latin typeface="Arial"/>
              <a:cs typeface="Arial"/>
            </a:endParaRPr>
          </a:p>
          <a:p>
            <a:pPr marL="417195">
              <a:lnSpc>
                <a:spcPct val="100000"/>
              </a:lnSpc>
              <a:spcBef>
                <a:spcPts val="790"/>
              </a:spcBef>
            </a:pPr>
            <a:r>
              <a:rPr sz="1350" spc="30" dirty="0">
                <a:latin typeface="Arial"/>
                <a:cs typeface="Arial"/>
              </a:rPr>
              <a:t>S</a:t>
            </a:r>
            <a:r>
              <a:rPr sz="1350" spc="25" dirty="0">
                <a:latin typeface="Arial"/>
                <a:cs typeface="Arial"/>
              </a:rPr>
              <a:t>po</a:t>
            </a:r>
            <a:r>
              <a:rPr sz="1350" spc="15" dirty="0">
                <a:latin typeface="Arial"/>
                <a:cs typeface="Arial"/>
              </a:rPr>
              <a:t>r</a:t>
            </a:r>
            <a:r>
              <a:rPr sz="1350" spc="5" dirty="0">
                <a:latin typeface="Arial"/>
                <a:cs typeface="Arial"/>
              </a:rPr>
              <a:t>t</a:t>
            </a:r>
            <a:r>
              <a:rPr sz="1350" spc="2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69068" y="4789909"/>
            <a:ext cx="55880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25" dirty="0">
                <a:latin typeface="Arial"/>
                <a:cs typeface="Arial"/>
              </a:rPr>
              <a:t>Lu</a:t>
            </a:r>
            <a:r>
              <a:rPr sz="1350" spc="20" dirty="0">
                <a:latin typeface="Arial"/>
                <a:cs typeface="Arial"/>
              </a:rPr>
              <a:t>x</a:t>
            </a:r>
            <a:r>
              <a:rPr sz="1350" spc="25" dirty="0">
                <a:latin typeface="Arial"/>
                <a:cs typeface="Arial"/>
              </a:rPr>
              <a:t>u</a:t>
            </a:r>
            <a:r>
              <a:rPr sz="1350" spc="20" dirty="0">
                <a:latin typeface="Arial"/>
                <a:cs typeface="Arial"/>
              </a:rPr>
              <a:t>ry</a:t>
            </a:r>
            <a:endParaRPr sz="1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45440" y="4789909"/>
            <a:ext cx="2311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350" spc="20" dirty="0">
                <a:latin typeface="Arial"/>
                <a:cs typeface="Arial"/>
              </a:rPr>
              <a:t>c</a:t>
            </a:r>
            <a:r>
              <a:rPr sz="1350" spc="30" baseline="-27777" dirty="0">
                <a:latin typeface="Arial"/>
                <a:cs typeface="Arial"/>
              </a:rPr>
              <a:t>1</a:t>
            </a:r>
            <a:endParaRPr sz="1350" baseline="-27777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67338" y="4847779"/>
            <a:ext cx="29718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25" spc="30" baseline="18518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169415" y="5445604"/>
            <a:ext cx="555625" cy="434975"/>
          </a:xfrm>
          <a:custGeom>
            <a:avLst/>
            <a:gdLst/>
            <a:ahLst/>
            <a:cxnLst/>
            <a:rect l="l" t="t" r="r" b="b"/>
            <a:pathLst>
              <a:path w="555625" h="434975">
                <a:moveTo>
                  <a:pt x="555290" y="0"/>
                </a:moveTo>
                <a:lnTo>
                  <a:pt x="0" y="0"/>
                </a:lnTo>
                <a:lnTo>
                  <a:pt x="0" y="434457"/>
                </a:lnTo>
                <a:lnTo>
                  <a:pt x="555290" y="434457"/>
                </a:lnTo>
                <a:lnTo>
                  <a:pt x="5552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169415" y="5445604"/>
            <a:ext cx="555625" cy="4349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45"/>
              </a:spcBef>
            </a:pPr>
            <a:r>
              <a:rPr sz="1200" spc="20" dirty="0">
                <a:latin typeface="Arial"/>
                <a:cs typeface="Arial"/>
              </a:rPr>
              <a:t>C0: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0"/>
              </a:spcBef>
            </a:pPr>
            <a:r>
              <a:rPr sz="1200" spc="20" dirty="0">
                <a:latin typeface="Arial"/>
                <a:cs typeface="Arial"/>
              </a:rPr>
              <a:t>C1: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02821" y="5444497"/>
            <a:ext cx="22352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latin typeface="Arial"/>
                <a:cs typeface="Arial"/>
              </a:rPr>
              <a:t>..</a:t>
            </a:r>
            <a:r>
              <a:rPr sz="1800" spc="1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085579" y="4649863"/>
            <a:ext cx="417195" cy="796925"/>
            <a:chOff x="7085579" y="4649863"/>
            <a:chExt cx="417195" cy="796925"/>
          </a:xfrm>
        </p:grpSpPr>
        <p:sp>
          <p:nvSpPr>
            <p:cNvPr id="58" name="object 58"/>
            <p:cNvSpPr/>
            <p:nvPr/>
          </p:nvSpPr>
          <p:spPr>
            <a:xfrm>
              <a:off x="7086764" y="4651048"/>
              <a:ext cx="414655" cy="795020"/>
            </a:xfrm>
            <a:custGeom>
              <a:avLst/>
              <a:gdLst/>
              <a:ahLst/>
              <a:cxnLst/>
              <a:rect l="l" t="t" r="r" b="b"/>
              <a:pathLst>
                <a:path w="414654" h="795020">
                  <a:moveTo>
                    <a:pt x="62263" y="0"/>
                  </a:moveTo>
                  <a:lnTo>
                    <a:pt x="0" y="25077"/>
                  </a:lnTo>
                  <a:lnTo>
                    <a:pt x="291427" y="717508"/>
                  </a:lnTo>
                  <a:lnTo>
                    <a:pt x="231062" y="741857"/>
                  </a:lnTo>
                  <a:lnTo>
                    <a:pt x="360286" y="794560"/>
                  </a:lnTo>
                  <a:lnTo>
                    <a:pt x="414254" y="668091"/>
                  </a:lnTo>
                  <a:lnTo>
                    <a:pt x="353790" y="692430"/>
                  </a:lnTo>
                  <a:lnTo>
                    <a:pt x="622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6764" y="4651048"/>
              <a:ext cx="414655" cy="795020"/>
            </a:xfrm>
            <a:custGeom>
              <a:avLst/>
              <a:gdLst/>
              <a:ahLst/>
              <a:cxnLst/>
              <a:rect l="l" t="t" r="r" b="b"/>
              <a:pathLst>
                <a:path w="414654" h="795020">
                  <a:moveTo>
                    <a:pt x="360286" y="794560"/>
                  </a:moveTo>
                  <a:lnTo>
                    <a:pt x="414254" y="668091"/>
                  </a:lnTo>
                  <a:lnTo>
                    <a:pt x="353790" y="692430"/>
                  </a:lnTo>
                  <a:lnTo>
                    <a:pt x="62263" y="0"/>
                  </a:lnTo>
                  <a:lnTo>
                    <a:pt x="0" y="25077"/>
                  </a:lnTo>
                  <a:lnTo>
                    <a:pt x="291427" y="717508"/>
                  </a:lnTo>
                  <a:lnTo>
                    <a:pt x="231062" y="741857"/>
                  </a:lnTo>
                  <a:lnTo>
                    <a:pt x="360286" y="7945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564044" y="5023374"/>
            <a:ext cx="76708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494665" algn="l"/>
              </a:tabLst>
            </a:pPr>
            <a:r>
              <a:rPr sz="2025" spc="30" baseline="18518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10	</a:t>
            </a:r>
            <a:r>
              <a:rPr sz="2025" spc="30" baseline="18518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61" name="object 61"/>
          <p:cNvSpPr txBox="1"/>
          <p:nvPr/>
        </p:nvSpPr>
        <p:spPr>
          <a:xfrm>
            <a:off x="612140" y="2313559"/>
            <a:ext cx="4188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Before </a:t>
            </a:r>
            <a:r>
              <a:rPr sz="1800" b="1" dirty="0">
                <a:latin typeface="Arial"/>
                <a:cs typeface="Arial"/>
              </a:rPr>
              <a:t>Splitting: </a:t>
            </a:r>
            <a:r>
              <a:rPr sz="1800" b="1" spc="-5" dirty="0">
                <a:latin typeface="Arial"/>
                <a:cs typeface="Arial"/>
              </a:rPr>
              <a:t>10 records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0,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10 records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60194" y="5986068"/>
            <a:ext cx="3604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Which </a:t>
            </a:r>
            <a:r>
              <a:rPr sz="1800" b="1" spc="-5" dirty="0">
                <a:latin typeface="Arial"/>
                <a:cs typeface="Arial"/>
              </a:rPr>
              <a:t>test </a:t>
            </a:r>
            <a:r>
              <a:rPr sz="1800" b="1" dirty="0">
                <a:latin typeface="Arial"/>
                <a:cs typeface="Arial"/>
              </a:rPr>
              <a:t>condition </a:t>
            </a:r>
            <a:r>
              <a:rPr sz="1800" b="1" spc="-5" dirty="0">
                <a:latin typeface="Arial"/>
                <a:cs typeface="Arial"/>
              </a:rPr>
              <a:t>is the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best?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838159"/>
            <a:ext cx="8534400" cy="153035"/>
            <a:chOff x="304800" y="838159"/>
            <a:chExt cx="8534400" cy="153035"/>
          </a:xfrm>
        </p:grpSpPr>
        <p:sp>
          <p:nvSpPr>
            <p:cNvPr id="3" name="object 3"/>
            <p:cNvSpPr/>
            <p:nvPr/>
          </p:nvSpPr>
          <p:spPr>
            <a:xfrm>
              <a:off x="304800" y="838159"/>
              <a:ext cx="8534400" cy="749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52500"/>
              <a:ext cx="8534400" cy="3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6554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to </a:t>
            </a:r>
            <a:r>
              <a:rPr spc="-5" dirty="0"/>
              <a:t>determine </a:t>
            </a:r>
            <a:r>
              <a:rPr dirty="0"/>
              <a:t>the </a:t>
            </a:r>
            <a:r>
              <a:rPr spc="-5" dirty="0"/>
              <a:t>Best</a:t>
            </a:r>
            <a:r>
              <a:rPr spc="-95" dirty="0"/>
              <a:t> </a:t>
            </a:r>
            <a:r>
              <a:rPr spc="-5" dirty="0"/>
              <a:t>Split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89000" y="1072413"/>
            <a:ext cx="6862445" cy="23787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83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Greedy</a:t>
            </a:r>
            <a:r>
              <a:rPr sz="2800" dirty="0">
                <a:latin typeface="Arial"/>
                <a:cs typeface="Arial"/>
              </a:rPr>
              <a:t> approach:</a:t>
            </a:r>
            <a:endParaRPr sz="2800">
              <a:latin typeface="Arial"/>
              <a:cs typeface="Arial"/>
            </a:endParaRPr>
          </a:p>
          <a:p>
            <a:pPr marL="812165" marR="5080" indent="-342900">
              <a:lnSpc>
                <a:spcPct val="100000"/>
              </a:lnSpc>
              <a:spcBef>
                <a:spcPts val="735"/>
              </a:spcBef>
            </a:pPr>
            <a:r>
              <a:rPr sz="2800" spc="-5" dirty="0">
                <a:solidFill>
                  <a:srgbClr val="0C7A9C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Nodes with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purer </a:t>
            </a:r>
            <a:r>
              <a:rPr sz="2800" spc="-5" dirty="0">
                <a:latin typeface="Arial"/>
                <a:cs typeface="Arial"/>
              </a:rPr>
              <a:t>class distribution </a:t>
            </a:r>
            <a:r>
              <a:rPr sz="2800" dirty="0">
                <a:latin typeface="Arial"/>
                <a:cs typeface="Arial"/>
              </a:rPr>
              <a:t>are  preferred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5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Need a measure of node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impurity: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3375" y="4061612"/>
            <a:ext cx="855344" cy="759460"/>
          </a:xfrm>
          <a:prstGeom prst="rect">
            <a:avLst/>
          </a:prstGeom>
          <a:ln w="414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50"/>
              </a:spcBef>
            </a:pPr>
            <a:r>
              <a:rPr sz="2100" spc="35" dirty="0">
                <a:latin typeface="Arial"/>
                <a:cs typeface="Arial"/>
              </a:rPr>
              <a:t>C0: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40" dirty="0">
                <a:latin typeface="Arial"/>
                <a:cs typeface="Arial"/>
              </a:rPr>
              <a:t>5</a:t>
            </a:r>
            <a:endParaRPr sz="21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30"/>
              </a:spcBef>
            </a:pPr>
            <a:r>
              <a:rPr sz="2100" spc="35" dirty="0">
                <a:latin typeface="Arial"/>
                <a:cs typeface="Arial"/>
              </a:rPr>
              <a:t>C1: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40" dirty="0">
                <a:latin typeface="Arial"/>
                <a:cs typeface="Arial"/>
              </a:rPr>
              <a:t>5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8575" y="4061612"/>
            <a:ext cx="855344" cy="759460"/>
          </a:xfrm>
          <a:prstGeom prst="rect">
            <a:avLst/>
          </a:prstGeom>
          <a:ln w="414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50"/>
              </a:spcBef>
            </a:pPr>
            <a:r>
              <a:rPr sz="2100" spc="35" dirty="0">
                <a:latin typeface="Arial"/>
                <a:cs typeface="Arial"/>
              </a:rPr>
              <a:t>C0: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40" dirty="0">
                <a:latin typeface="Arial"/>
                <a:cs typeface="Arial"/>
              </a:rPr>
              <a:t>9</a:t>
            </a:r>
            <a:endParaRPr sz="210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  <a:spcBef>
                <a:spcPts val="30"/>
              </a:spcBef>
            </a:pPr>
            <a:r>
              <a:rPr sz="2100" spc="35" dirty="0">
                <a:latin typeface="Arial"/>
                <a:cs typeface="Arial"/>
              </a:rPr>
              <a:t>C1: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40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594" y="5057013"/>
            <a:ext cx="259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High degree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impurity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1228" y="5057013"/>
            <a:ext cx="254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Low </a:t>
            </a:r>
            <a:r>
              <a:rPr sz="1800" b="1" spc="-5" dirty="0">
                <a:latin typeface="Arial"/>
                <a:cs typeface="Arial"/>
              </a:rPr>
              <a:t>degree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impurity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542" y="641461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198476"/>
            <a:ext cx="4951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Basic Data Mining</a:t>
            </a:r>
            <a:r>
              <a:rPr spc="-85" dirty="0"/>
              <a:t> </a:t>
            </a:r>
            <a:r>
              <a:rPr spc="-5" dirty="0"/>
              <a:t>Tasks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5327" y="1111707"/>
            <a:ext cx="5374005" cy="447421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04800" marR="648970" indent="-292735">
              <a:lnSpc>
                <a:spcPct val="70000"/>
              </a:lnSpc>
              <a:spcBef>
                <a:spcPts val="104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600" b="1" i="1" dirty="0">
                <a:solidFill>
                  <a:srgbClr val="006B60"/>
                </a:solidFill>
                <a:latin typeface="Arial"/>
                <a:cs typeface="Arial"/>
              </a:rPr>
              <a:t>Classification </a:t>
            </a:r>
            <a:r>
              <a:rPr sz="2600" dirty="0">
                <a:latin typeface="Arial"/>
                <a:cs typeface="Arial"/>
              </a:rPr>
              <a:t>maps data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into  predefined groups or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classes</a:t>
            </a:r>
          </a:p>
          <a:p>
            <a:pPr marL="812800" lvl="1" indent="-343535">
              <a:lnSpc>
                <a:spcPts val="2780"/>
              </a:lnSpc>
              <a:buClr>
                <a:srgbClr val="0C7A9C"/>
              </a:buClr>
              <a:buChar char="–"/>
              <a:tabLst>
                <a:tab pos="812800" algn="l"/>
                <a:tab pos="813435" algn="l"/>
              </a:tabLst>
            </a:pPr>
            <a:r>
              <a:rPr sz="2600" dirty="0">
                <a:latin typeface="Arial"/>
                <a:cs typeface="Arial"/>
              </a:rPr>
              <a:t>Supervised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learning</a:t>
            </a:r>
          </a:p>
          <a:p>
            <a:pPr marL="812800" lvl="1" indent="-343535">
              <a:lnSpc>
                <a:spcPts val="2900"/>
              </a:lnSpc>
              <a:buClr>
                <a:srgbClr val="0C7A9C"/>
              </a:buClr>
              <a:buChar char="–"/>
              <a:tabLst>
                <a:tab pos="812800" algn="l"/>
                <a:tab pos="813435" algn="l"/>
              </a:tabLst>
            </a:pPr>
            <a:r>
              <a:rPr sz="2600" dirty="0">
                <a:latin typeface="Arial"/>
                <a:cs typeface="Arial"/>
              </a:rPr>
              <a:t>Pattern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recognition</a:t>
            </a:r>
          </a:p>
          <a:p>
            <a:pPr marL="812800" lvl="1" indent="-343535">
              <a:lnSpc>
                <a:spcPts val="2900"/>
              </a:lnSpc>
              <a:buClr>
                <a:srgbClr val="0C7A9C"/>
              </a:buClr>
              <a:buChar char="–"/>
              <a:tabLst>
                <a:tab pos="812800" algn="l"/>
                <a:tab pos="813435" algn="l"/>
              </a:tabLst>
            </a:pPr>
            <a:r>
              <a:rPr sz="2600" dirty="0">
                <a:latin typeface="Arial"/>
                <a:cs typeface="Arial"/>
              </a:rPr>
              <a:t>Prediction</a:t>
            </a:r>
          </a:p>
          <a:p>
            <a:pPr marL="304800" indent="-292735">
              <a:lnSpc>
                <a:spcPts val="2540"/>
              </a:lnSpc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600" b="1" i="1" dirty="0">
                <a:solidFill>
                  <a:srgbClr val="006B60"/>
                </a:solidFill>
                <a:latin typeface="Arial"/>
                <a:cs typeface="Arial"/>
              </a:rPr>
              <a:t>Regression </a:t>
            </a:r>
            <a:r>
              <a:rPr sz="2600" dirty="0">
                <a:latin typeface="Arial"/>
                <a:cs typeface="Arial"/>
              </a:rPr>
              <a:t>is used to map a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data</a:t>
            </a:r>
          </a:p>
          <a:p>
            <a:pPr marL="304800" marR="556260">
              <a:lnSpc>
                <a:spcPct val="70000"/>
              </a:lnSpc>
              <a:spcBef>
                <a:spcPts val="470"/>
              </a:spcBef>
            </a:pPr>
            <a:r>
              <a:rPr sz="2600" dirty="0">
                <a:latin typeface="Arial"/>
                <a:cs typeface="Arial"/>
              </a:rPr>
              <a:t>item to a real valued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prediction  variable.</a:t>
            </a:r>
          </a:p>
          <a:p>
            <a:pPr marL="304800" marR="542925" indent="-292735">
              <a:lnSpc>
                <a:spcPct val="70000"/>
              </a:lnSpc>
              <a:spcBef>
                <a:spcPts val="70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600" b="1" i="1" dirty="0">
                <a:solidFill>
                  <a:srgbClr val="006B60"/>
                </a:solidFill>
                <a:latin typeface="Arial"/>
                <a:cs typeface="Arial"/>
              </a:rPr>
              <a:t>Clustering </a:t>
            </a:r>
            <a:r>
              <a:rPr sz="2600" dirty="0">
                <a:latin typeface="Arial"/>
                <a:cs typeface="Arial"/>
              </a:rPr>
              <a:t>groups similar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data  together into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clusters.</a:t>
            </a:r>
          </a:p>
          <a:p>
            <a:pPr marL="812800" lvl="1" indent="-343535">
              <a:lnSpc>
                <a:spcPts val="2795"/>
              </a:lnSpc>
              <a:buClr>
                <a:srgbClr val="0C7A9C"/>
              </a:buClr>
              <a:buChar char="–"/>
              <a:tabLst>
                <a:tab pos="812800" algn="l"/>
                <a:tab pos="813435" algn="l"/>
              </a:tabLst>
            </a:pPr>
            <a:r>
              <a:rPr sz="2600" dirty="0">
                <a:latin typeface="Arial"/>
                <a:cs typeface="Arial"/>
              </a:rPr>
              <a:t>Unsupervised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learning</a:t>
            </a:r>
          </a:p>
          <a:p>
            <a:pPr marL="812800" lvl="1" indent="-343535">
              <a:lnSpc>
                <a:spcPts val="2890"/>
              </a:lnSpc>
              <a:buClr>
                <a:srgbClr val="0C7A9C"/>
              </a:buClr>
              <a:buChar char="–"/>
              <a:tabLst>
                <a:tab pos="812800" algn="l"/>
                <a:tab pos="813435" algn="l"/>
              </a:tabLst>
            </a:pPr>
            <a:r>
              <a:rPr sz="2600" dirty="0">
                <a:latin typeface="Arial"/>
                <a:cs typeface="Arial"/>
              </a:rPr>
              <a:t>Segmentation</a:t>
            </a:r>
          </a:p>
          <a:p>
            <a:pPr marL="812800" lvl="1" indent="-343535">
              <a:lnSpc>
                <a:spcPts val="3005"/>
              </a:lnSpc>
              <a:buClr>
                <a:srgbClr val="0C7A9C"/>
              </a:buClr>
              <a:buChar char="–"/>
              <a:tabLst>
                <a:tab pos="812800" algn="l"/>
                <a:tab pos="813435" algn="l"/>
              </a:tabLst>
            </a:pPr>
            <a:r>
              <a:rPr sz="2600" dirty="0">
                <a:latin typeface="Arial"/>
                <a:cs typeface="Arial"/>
              </a:rPr>
              <a:t>Partitioning</a:t>
            </a: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79C9270C-FDB2-4075-91E0-6EB69B2FEB07}"/>
              </a:ext>
            </a:extLst>
          </p:cNvPr>
          <p:cNvSpPr txBox="1"/>
          <p:nvPr/>
        </p:nvSpPr>
        <p:spPr>
          <a:xfrm>
            <a:off x="3142233" y="6339941"/>
            <a:ext cx="2860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Chapt</a:t>
            </a:r>
            <a:r>
              <a:rPr lang="en-US" sz="1200" b="1" spc="-5" dirty="0">
                <a:solidFill>
                  <a:srgbClr val="888888"/>
                </a:solidFill>
                <a:latin typeface="Arial"/>
                <a:cs typeface="Arial"/>
              </a:rPr>
              <a:t>er</a:t>
            </a: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lang="en-US" sz="1200" b="1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- </a:t>
            </a: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Introduction </a:t>
            </a: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Data Mining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55987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Measures </a:t>
            </a:r>
            <a:r>
              <a:rPr dirty="0"/>
              <a:t>of Node</a:t>
            </a:r>
            <a:r>
              <a:rPr spc="-70" dirty="0"/>
              <a:t> </a:t>
            </a:r>
            <a:r>
              <a:rPr spc="-5" dirty="0"/>
              <a:t>Impurity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000" y="1165986"/>
            <a:ext cx="1919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Gini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Index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000" y="2726817"/>
            <a:ext cx="1543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Entropy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600" y="4287773"/>
            <a:ext cx="6436995" cy="1036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0" indent="-292735">
              <a:lnSpc>
                <a:spcPct val="100000"/>
              </a:lnSpc>
              <a:spcBef>
                <a:spcPts val="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30835" algn="l"/>
              </a:tabLst>
            </a:pPr>
            <a:r>
              <a:rPr sz="2800" dirty="0">
                <a:latin typeface="Arial"/>
                <a:cs typeface="Arial"/>
              </a:rPr>
              <a:t>Misclassification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error</a:t>
            </a:r>
            <a:endParaRPr sz="2800" dirty="0">
              <a:latin typeface="Arial"/>
              <a:cs typeface="Arial"/>
            </a:endParaRPr>
          </a:p>
          <a:p>
            <a:pPr marL="1217295">
              <a:lnSpc>
                <a:spcPct val="100000"/>
              </a:lnSpc>
              <a:spcBef>
                <a:spcPts val="1730"/>
              </a:spcBef>
              <a:tabLst>
                <a:tab pos="4700270" algn="l"/>
              </a:tabLst>
            </a:pPr>
            <a:r>
              <a:rPr sz="2400" spc="-700" dirty="0">
                <a:latin typeface="Arial"/>
                <a:cs typeface="Arial"/>
              </a:rPr>
              <a:t>𝐶𝑙𝑎𝑠𝑠𝑖𝑓𝑖𝑐𝑎𝑡𝑖𝑜𝑛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630" dirty="0">
                <a:latin typeface="Arial"/>
                <a:cs typeface="Arial"/>
              </a:rPr>
              <a:t>𝑒𝑟𝑟𝑜𝑟                  </a:t>
            </a:r>
            <a:r>
              <a:rPr sz="2400" spc="-620" dirty="0">
                <a:latin typeface="Arial"/>
                <a:cs typeface="Arial"/>
              </a:rPr>
              <a:t> </a:t>
            </a:r>
            <a:r>
              <a:rPr lang="en-US" sz="2400" spc="-620" dirty="0">
                <a:latin typeface="Arial"/>
                <a:cs typeface="Arial"/>
              </a:rPr>
              <a:t>                     </a:t>
            </a:r>
            <a:r>
              <a:rPr sz="2400" spc="39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	</a:t>
            </a:r>
            <a:r>
              <a:rPr sz="2400" spc="390" dirty="0">
                <a:latin typeface="Arial"/>
                <a:cs typeface="Arial"/>
              </a:rPr>
              <a:t>−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max[𝑝</a:t>
            </a:r>
            <a:r>
              <a:rPr sz="2625" spc="-322" baseline="-15873" dirty="0">
                <a:latin typeface="Arial"/>
                <a:cs typeface="Arial"/>
              </a:rPr>
              <a:t>𝑖 </a:t>
            </a:r>
            <a:r>
              <a:rPr sz="2400" spc="-60" dirty="0">
                <a:latin typeface="Arial"/>
                <a:cs typeface="Arial"/>
              </a:rPr>
              <a:t>(𝑡)]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0859" y="1913382"/>
            <a:ext cx="327660" cy="282575"/>
          </a:xfrm>
          <a:custGeom>
            <a:avLst/>
            <a:gdLst/>
            <a:ahLst/>
            <a:cxnLst/>
            <a:rect l="l" t="t" r="r" b="b"/>
            <a:pathLst>
              <a:path w="327660" h="282575">
                <a:moveTo>
                  <a:pt x="237489" y="0"/>
                </a:moveTo>
                <a:lnTo>
                  <a:pt x="233425" y="11429"/>
                </a:lnTo>
                <a:lnTo>
                  <a:pt x="249789" y="18504"/>
                </a:lnTo>
                <a:lnTo>
                  <a:pt x="263842" y="28305"/>
                </a:lnTo>
                <a:lnTo>
                  <a:pt x="292375" y="73852"/>
                </a:lnTo>
                <a:lnTo>
                  <a:pt x="300706" y="115623"/>
                </a:lnTo>
                <a:lnTo>
                  <a:pt x="301751" y="139700"/>
                </a:lnTo>
                <a:lnTo>
                  <a:pt x="300704" y="164580"/>
                </a:lnTo>
                <a:lnTo>
                  <a:pt x="292322" y="207529"/>
                </a:lnTo>
                <a:lnTo>
                  <a:pt x="263842" y="253777"/>
                </a:lnTo>
                <a:lnTo>
                  <a:pt x="233933" y="270763"/>
                </a:lnTo>
                <a:lnTo>
                  <a:pt x="237489" y="282320"/>
                </a:lnTo>
                <a:lnTo>
                  <a:pt x="275986" y="264239"/>
                </a:lnTo>
                <a:lnTo>
                  <a:pt x="304291" y="232917"/>
                </a:lnTo>
                <a:lnTo>
                  <a:pt x="321722" y="191071"/>
                </a:lnTo>
                <a:lnTo>
                  <a:pt x="327532" y="141223"/>
                </a:lnTo>
                <a:lnTo>
                  <a:pt x="326078" y="115339"/>
                </a:lnTo>
                <a:lnTo>
                  <a:pt x="314406" y="69429"/>
                </a:lnTo>
                <a:lnTo>
                  <a:pt x="291282" y="32093"/>
                </a:lnTo>
                <a:lnTo>
                  <a:pt x="257944" y="7379"/>
                </a:lnTo>
                <a:lnTo>
                  <a:pt x="237489" y="0"/>
                </a:lnTo>
                <a:close/>
              </a:path>
              <a:path w="327660" h="282575">
                <a:moveTo>
                  <a:pt x="90042" y="0"/>
                </a:moveTo>
                <a:lnTo>
                  <a:pt x="51657" y="18081"/>
                </a:lnTo>
                <a:lnTo>
                  <a:pt x="23367" y="49402"/>
                </a:lnTo>
                <a:lnTo>
                  <a:pt x="5873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2" y="282320"/>
                </a:lnTo>
                <a:lnTo>
                  <a:pt x="93725" y="270763"/>
                </a:lnTo>
                <a:lnTo>
                  <a:pt x="77602" y="263663"/>
                </a:lnTo>
                <a:lnTo>
                  <a:pt x="63706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83251" y="1794510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1017" y="1451610"/>
            <a:ext cx="4368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15" dirty="0">
                <a:latin typeface="Arial"/>
                <a:cs typeface="Arial"/>
              </a:rPr>
              <a:t>𝑐</a:t>
            </a:r>
            <a:r>
              <a:rPr lang="en-US" sz="1750" spc="-515" dirty="0">
                <a:latin typeface="Arial"/>
                <a:cs typeface="Arial"/>
              </a:rPr>
              <a:t> </a:t>
            </a:r>
            <a:r>
              <a:rPr sz="1750" spc="250" dirty="0">
                <a:latin typeface="Arial"/>
                <a:cs typeface="Arial"/>
              </a:rPr>
              <a:t>−</a:t>
            </a:r>
            <a:r>
              <a:rPr sz="1750" spc="40" dirty="0">
                <a:latin typeface="Arial"/>
                <a:cs typeface="Arial"/>
              </a:rPr>
              <a:t>1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6776" y="1679068"/>
            <a:ext cx="3463290" cy="90805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35"/>
              </a:spcBef>
              <a:tabLst>
                <a:tab pos="2162175" algn="l"/>
                <a:tab pos="3304540" algn="l"/>
              </a:tabLst>
            </a:pPr>
            <a:r>
              <a:rPr lang="en-US" sz="2400" spc="-700" dirty="0">
                <a:latin typeface="Arial"/>
                <a:cs typeface="Arial"/>
              </a:rPr>
              <a:t>𝐺𝑖𝑛𝑖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sz="2400" spc="-575" dirty="0">
                <a:latin typeface="Arial"/>
                <a:cs typeface="Arial"/>
              </a:rPr>
              <a:t>𝐼𝑛𝑑𝑒𝑥      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390" dirty="0">
                <a:latin typeface="Arial"/>
                <a:cs typeface="Arial"/>
              </a:rPr>
              <a:t>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	</a:t>
            </a:r>
            <a:r>
              <a:rPr sz="2400" spc="390" dirty="0">
                <a:latin typeface="Arial"/>
                <a:cs typeface="Arial"/>
              </a:rPr>
              <a:t>−  </a:t>
            </a:r>
            <a:r>
              <a:rPr sz="2400" spc="1380" dirty="0">
                <a:latin typeface="Arial"/>
                <a:cs typeface="Arial"/>
              </a:rPr>
              <a:t> </a:t>
            </a:r>
            <a:r>
              <a:rPr sz="2400" spc="-615" dirty="0">
                <a:latin typeface="Arial"/>
                <a:cs typeface="Arial"/>
              </a:rPr>
              <a:t>𝑝</a:t>
            </a:r>
            <a:r>
              <a:rPr sz="2625" spc="-922" baseline="-15873" dirty="0">
                <a:latin typeface="Arial"/>
                <a:cs typeface="Arial"/>
              </a:rPr>
              <a:t>𝑖	</a:t>
            </a:r>
            <a:r>
              <a:rPr sz="2400" spc="-855" dirty="0">
                <a:latin typeface="Arial"/>
                <a:cs typeface="Arial"/>
              </a:rPr>
              <a:t>𝑡</a:t>
            </a:r>
            <a:endParaRPr sz="2400" dirty="0">
              <a:latin typeface="Arial"/>
              <a:cs typeface="Arial"/>
            </a:endParaRPr>
          </a:p>
          <a:p>
            <a:pPr marR="603885" algn="r">
              <a:lnSpc>
                <a:spcPct val="100000"/>
              </a:lnSpc>
              <a:spcBef>
                <a:spcPts val="830"/>
              </a:spcBef>
            </a:pPr>
            <a:r>
              <a:rPr sz="1750" spc="-880" dirty="0">
                <a:latin typeface="Arial"/>
                <a:cs typeface="Arial"/>
              </a:rPr>
              <a:t>𝑖</a:t>
            </a:r>
            <a:r>
              <a:rPr sz="1750" spc="260" dirty="0">
                <a:latin typeface="Arial"/>
                <a:cs typeface="Arial"/>
              </a:rPr>
              <a:t>=</a:t>
            </a:r>
            <a:r>
              <a:rPr sz="1750" spc="40" dirty="0">
                <a:latin typeface="Arial"/>
                <a:cs typeface="Arial"/>
              </a:rPr>
              <a:t>0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34307" y="3267328"/>
            <a:ext cx="327660" cy="282575"/>
          </a:xfrm>
          <a:custGeom>
            <a:avLst/>
            <a:gdLst/>
            <a:ahLst/>
            <a:cxnLst/>
            <a:rect l="l" t="t" r="r" b="b"/>
            <a:pathLst>
              <a:path w="327660" h="282575">
                <a:moveTo>
                  <a:pt x="237489" y="0"/>
                </a:moveTo>
                <a:lnTo>
                  <a:pt x="233425" y="11430"/>
                </a:lnTo>
                <a:lnTo>
                  <a:pt x="249789" y="18577"/>
                </a:lnTo>
                <a:lnTo>
                  <a:pt x="263842" y="28416"/>
                </a:lnTo>
                <a:lnTo>
                  <a:pt x="292375" y="73908"/>
                </a:lnTo>
                <a:lnTo>
                  <a:pt x="300706" y="115679"/>
                </a:lnTo>
                <a:lnTo>
                  <a:pt x="301751" y="139826"/>
                </a:lnTo>
                <a:lnTo>
                  <a:pt x="300704" y="164689"/>
                </a:lnTo>
                <a:lnTo>
                  <a:pt x="292322" y="207603"/>
                </a:lnTo>
                <a:lnTo>
                  <a:pt x="263842" y="253857"/>
                </a:lnTo>
                <a:lnTo>
                  <a:pt x="233933" y="270891"/>
                </a:lnTo>
                <a:lnTo>
                  <a:pt x="237489" y="282321"/>
                </a:lnTo>
                <a:lnTo>
                  <a:pt x="275986" y="264302"/>
                </a:lnTo>
                <a:lnTo>
                  <a:pt x="304291" y="233045"/>
                </a:lnTo>
                <a:lnTo>
                  <a:pt x="321722" y="191135"/>
                </a:lnTo>
                <a:lnTo>
                  <a:pt x="327532" y="141224"/>
                </a:lnTo>
                <a:lnTo>
                  <a:pt x="326078" y="115341"/>
                </a:lnTo>
                <a:lnTo>
                  <a:pt x="314406" y="69482"/>
                </a:lnTo>
                <a:lnTo>
                  <a:pt x="291282" y="32146"/>
                </a:lnTo>
                <a:lnTo>
                  <a:pt x="257944" y="7381"/>
                </a:lnTo>
                <a:lnTo>
                  <a:pt x="237489" y="0"/>
                </a:lnTo>
                <a:close/>
              </a:path>
              <a:path w="327660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73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43" y="250334"/>
                </a:lnTo>
                <a:lnTo>
                  <a:pt x="69568" y="274960"/>
                </a:lnTo>
                <a:lnTo>
                  <a:pt x="90042" y="282321"/>
                </a:lnTo>
                <a:lnTo>
                  <a:pt x="93725" y="270891"/>
                </a:lnTo>
                <a:lnTo>
                  <a:pt x="77602" y="263773"/>
                </a:lnTo>
                <a:lnTo>
                  <a:pt x="63706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801" y="28416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4465" y="2805811"/>
            <a:ext cx="4362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15" dirty="0">
                <a:latin typeface="Arial"/>
                <a:cs typeface="Arial"/>
              </a:rPr>
              <a:t>𝑐</a:t>
            </a:r>
            <a:r>
              <a:rPr sz="1750" spc="245" dirty="0">
                <a:latin typeface="Arial"/>
                <a:cs typeface="Arial"/>
              </a:rPr>
              <a:t>−</a:t>
            </a:r>
            <a:r>
              <a:rPr sz="1750" spc="4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8300" y="3033269"/>
            <a:ext cx="4210050" cy="90805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35"/>
              </a:spcBef>
              <a:tabLst>
                <a:tab pos="2696210" algn="l"/>
                <a:tab pos="2950845" algn="l"/>
              </a:tabLst>
            </a:pPr>
            <a:r>
              <a:rPr sz="2400" spc="-530" dirty="0">
                <a:latin typeface="Arial"/>
                <a:cs typeface="Arial"/>
              </a:rPr>
              <a:t>𝐸𝑛𝑡𝑟𝑜𝑝𝑦     </a:t>
            </a:r>
            <a:r>
              <a:rPr sz="2400" spc="39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390" dirty="0">
                <a:latin typeface="Arial"/>
                <a:cs typeface="Arial"/>
              </a:rPr>
              <a:t>−  </a:t>
            </a:r>
            <a:r>
              <a:rPr sz="2400" spc="1255" dirty="0">
                <a:latin typeface="Arial"/>
                <a:cs typeface="Arial"/>
              </a:rPr>
              <a:t> </a:t>
            </a:r>
            <a:r>
              <a:rPr sz="2400" spc="-615" dirty="0">
                <a:latin typeface="Arial"/>
                <a:cs typeface="Arial"/>
              </a:rPr>
              <a:t>𝑝</a:t>
            </a:r>
            <a:r>
              <a:rPr sz="2625" spc="-922" baseline="-15873" dirty="0">
                <a:latin typeface="Arial"/>
                <a:cs typeface="Arial"/>
              </a:rPr>
              <a:t>𝑖	</a:t>
            </a:r>
            <a:r>
              <a:rPr sz="2400" spc="-855" dirty="0">
                <a:latin typeface="Arial"/>
                <a:cs typeface="Arial"/>
              </a:rPr>
              <a:t>𝑡	</a:t>
            </a:r>
            <a:r>
              <a:rPr sz="2400" spc="-370" dirty="0">
                <a:latin typeface="Arial"/>
                <a:cs typeface="Arial"/>
              </a:rPr>
              <a:t>𝑙𝑜𝑔</a:t>
            </a:r>
            <a:r>
              <a:rPr sz="2625" spc="-555" baseline="-15873" dirty="0">
                <a:latin typeface="Arial"/>
                <a:cs typeface="Arial"/>
              </a:rPr>
              <a:t>2</a:t>
            </a:r>
            <a:r>
              <a:rPr sz="2400" spc="-370" dirty="0">
                <a:latin typeface="Arial"/>
                <a:cs typeface="Arial"/>
              </a:rPr>
              <a:t>𝑝</a:t>
            </a:r>
            <a:r>
              <a:rPr sz="2625" spc="-555" baseline="-15873" dirty="0">
                <a:latin typeface="Arial"/>
                <a:cs typeface="Arial"/>
              </a:rPr>
              <a:t>𝑖</a:t>
            </a:r>
            <a:r>
              <a:rPr sz="2400" spc="-370" dirty="0">
                <a:latin typeface="Arial"/>
                <a:cs typeface="Arial"/>
              </a:rPr>
              <a:t>(𝑡)</a:t>
            </a:r>
            <a:endParaRPr sz="2400">
              <a:latin typeface="Arial"/>
              <a:cs typeface="Arial"/>
            </a:endParaRPr>
          </a:p>
          <a:p>
            <a:pPr marR="93345" algn="ctr">
              <a:lnSpc>
                <a:spcPct val="100000"/>
              </a:lnSpc>
              <a:spcBef>
                <a:spcPts val="830"/>
              </a:spcBef>
            </a:pPr>
            <a:r>
              <a:rPr sz="1750" spc="-114" dirty="0">
                <a:latin typeface="Arial"/>
                <a:cs typeface="Arial"/>
              </a:rPr>
              <a:t>𝑖=0</a:t>
            </a:r>
            <a:endParaRPr sz="1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1376" y="1594866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612" y="0"/>
                </a:moveTo>
                <a:lnTo>
                  <a:pt x="194182" y="9525"/>
                </a:lnTo>
                <a:lnTo>
                  <a:pt x="207823" y="15503"/>
                </a:lnTo>
                <a:lnTo>
                  <a:pt x="219582" y="23733"/>
                </a:lnTo>
                <a:lnTo>
                  <a:pt x="243437" y="61706"/>
                </a:lnTo>
                <a:lnTo>
                  <a:pt x="251205" y="116712"/>
                </a:lnTo>
                <a:lnTo>
                  <a:pt x="250344" y="137479"/>
                </a:lnTo>
                <a:lnTo>
                  <a:pt x="237235" y="188468"/>
                </a:lnTo>
                <a:lnTo>
                  <a:pt x="208018" y="220257"/>
                </a:lnTo>
                <a:lnTo>
                  <a:pt x="194564" y="226187"/>
                </a:lnTo>
                <a:lnTo>
                  <a:pt x="197612" y="235712"/>
                </a:lnTo>
                <a:lnTo>
                  <a:pt x="242599" y="208994"/>
                </a:lnTo>
                <a:lnTo>
                  <a:pt x="267938" y="159607"/>
                </a:lnTo>
                <a:lnTo>
                  <a:pt x="272796" y="117983"/>
                </a:lnTo>
                <a:lnTo>
                  <a:pt x="271579" y="96337"/>
                </a:lnTo>
                <a:lnTo>
                  <a:pt x="261812" y="58046"/>
                </a:lnTo>
                <a:lnTo>
                  <a:pt x="229616" y="15128"/>
                </a:lnTo>
                <a:lnTo>
                  <a:pt x="214661" y="6165"/>
                </a:lnTo>
                <a:lnTo>
                  <a:pt x="197612" y="0"/>
                </a:lnTo>
                <a:close/>
              </a:path>
              <a:path w="273050" h="236219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45"/>
                </a:lnTo>
                <a:lnTo>
                  <a:pt x="21463" y="116712"/>
                </a:lnTo>
                <a:lnTo>
                  <a:pt x="22342" y="96567"/>
                </a:lnTo>
                <a:lnTo>
                  <a:pt x="35432" y="46989"/>
                </a:lnTo>
                <a:lnTo>
                  <a:pt x="64990" y="15503"/>
                </a:lnTo>
                <a:lnTo>
                  <a:pt x="78613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91428" y="1518284"/>
            <a:ext cx="322770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43180">
              <a:lnSpc>
                <a:spcPct val="100000"/>
              </a:lnSpc>
              <a:spcBef>
                <a:spcPts val="105"/>
              </a:spcBef>
              <a:tabLst>
                <a:tab pos="1449705" algn="l"/>
              </a:tabLst>
            </a:pPr>
            <a:r>
              <a:rPr sz="2000" spc="-40" dirty="0">
                <a:latin typeface="Georgia"/>
                <a:cs typeface="Georgia"/>
              </a:rPr>
              <a:t>Where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405" dirty="0">
                <a:latin typeface="Arial"/>
                <a:cs typeface="Arial"/>
              </a:rPr>
              <a:t>𝒑</a:t>
            </a:r>
            <a:r>
              <a:rPr sz="2175" spc="-607" baseline="-15325" dirty="0">
                <a:latin typeface="Arial"/>
                <a:cs typeface="Arial"/>
              </a:rPr>
              <a:t>𝒊</a:t>
            </a:r>
            <a:r>
              <a:rPr lang="en-US" sz="2175" spc="772" baseline="-15325" dirty="0">
                <a:latin typeface="Arial"/>
                <a:cs typeface="Arial"/>
              </a:rPr>
              <a:t> </a:t>
            </a:r>
            <a:r>
              <a:rPr lang="en-US" sz="2000" spc="-660" dirty="0">
                <a:latin typeface="Arial"/>
                <a:cs typeface="Arial"/>
              </a:rPr>
              <a:t>𝒕</a:t>
            </a:r>
            <a:r>
              <a:rPr sz="2000" spc="-660" dirty="0">
                <a:latin typeface="Arial"/>
                <a:cs typeface="Arial"/>
              </a:rPr>
              <a:t>	</a:t>
            </a:r>
            <a:r>
              <a:rPr sz="2000" spc="-20" dirty="0">
                <a:latin typeface="Georgia"/>
                <a:cs typeface="Georgia"/>
              </a:rPr>
              <a:t>is the</a:t>
            </a:r>
            <a:r>
              <a:rPr sz="2000" spc="-17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frequency  </a:t>
            </a:r>
            <a:r>
              <a:rPr sz="2000" spc="-30" dirty="0">
                <a:latin typeface="Georgia"/>
                <a:cs typeface="Georgia"/>
              </a:rPr>
              <a:t>of </a:t>
            </a:r>
            <a:r>
              <a:rPr sz="2000" spc="-20" dirty="0">
                <a:latin typeface="Georgia"/>
                <a:cs typeface="Georgia"/>
              </a:rPr>
              <a:t>class </a:t>
            </a:r>
            <a:r>
              <a:rPr sz="2000" spc="-760" dirty="0">
                <a:latin typeface="Arial"/>
                <a:cs typeface="Arial"/>
              </a:rPr>
              <a:t>𝒊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 node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, and </a:t>
            </a:r>
            <a:r>
              <a:rPr sz="2000" spc="-490" dirty="0">
                <a:latin typeface="Arial"/>
                <a:cs typeface="Arial"/>
              </a:rPr>
              <a:t>𝒄 </a:t>
            </a:r>
            <a:r>
              <a:rPr sz="2000" dirty="0">
                <a:latin typeface="Arial"/>
                <a:cs typeface="Arial"/>
              </a:rPr>
              <a:t>is  the </a:t>
            </a:r>
            <a:r>
              <a:rPr sz="2000" spc="-5" dirty="0">
                <a:latin typeface="Arial"/>
                <a:cs typeface="Arial"/>
              </a:rPr>
              <a:t>total </a:t>
            </a:r>
            <a:r>
              <a:rPr sz="2000" dirty="0">
                <a:latin typeface="Arial"/>
                <a:cs typeface="Arial"/>
              </a:rPr>
              <a:t>number 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5EC5A0-6233-4669-A97C-7A8854F7D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0"/>
          <a:stretch/>
        </p:blipFill>
        <p:spPr>
          <a:xfrm>
            <a:off x="17667" y="1165986"/>
            <a:ext cx="8973933" cy="444228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4392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Finding </a:t>
            </a:r>
            <a:r>
              <a:rPr dirty="0"/>
              <a:t>the </a:t>
            </a:r>
            <a:r>
              <a:rPr spc="-5" dirty="0"/>
              <a:t>Best</a:t>
            </a:r>
            <a:r>
              <a:rPr spc="-85" dirty="0"/>
              <a:t> </a:t>
            </a:r>
            <a:r>
              <a:rPr spc="-5" dirty="0"/>
              <a:t>Split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89000" y="1072413"/>
            <a:ext cx="7882255" cy="48977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830"/>
              </a:spcBef>
              <a:buClr>
                <a:srgbClr val="0C7A9C"/>
              </a:buClr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latin typeface="Arial"/>
                <a:cs typeface="Arial"/>
              </a:rPr>
              <a:t>Compute </a:t>
            </a:r>
            <a:r>
              <a:rPr sz="2800" dirty="0">
                <a:latin typeface="Arial"/>
                <a:cs typeface="Arial"/>
              </a:rPr>
              <a:t>impurity </a:t>
            </a:r>
            <a:r>
              <a:rPr sz="2800" spc="-5" dirty="0">
                <a:latin typeface="Arial"/>
                <a:cs typeface="Arial"/>
              </a:rPr>
              <a:t>measure (P) </a:t>
            </a:r>
            <a:r>
              <a:rPr sz="2800" dirty="0">
                <a:latin typeface="Arial"/>
                <a:cs typeface="Arial"/>
              </a:rPr>
              <a:t>before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splitting</a:t>
            </a:r>
            <a:endParaRPr sz="28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latin typeface="Arial"/>
                <a:cs typeface="Arial"/>
              </a:rPr>
              <a:t>Compute </a:t>
            </a:r>
            <a:r>
              <a:rPr sz="2800" dirty="0">
                <a:latin typeface="Arial"/>
                <a:cs typeface="Arial"/>
              </a:rPr>
              <a:t>impurity </a:t>
            </a:r>
            <a:r>
              <a:rPr sz="2800" spc="-5" dirty="0">
                <a:latin typeface="Arial"/>
                <a:cs typeface="Arial"/>
              </a:rPr>
              <a:t>measure (M) after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splitting</a:t>
            </a:r>
            <a:endParaRPr sz="2800">
              <a:latin typeface="Arial"/>
              <a:cs typeface="Arial"/>
            </a:endParaRPr>
          </a:p>
          <a:p>
            <a:pPr marL="1169670" lvl="1" indent="-243204">
              <a:lnSpc>
                <a:spcPct val="100000"/>
              </a:lnSpc>
              <a:spcBef>
                <a:spcPts val="700"/>
              </a:spcBef>
              <a:buClr>
                <a:srgbClr val="0C7A9C"/>
              </a:buClr>
              <a:buSzPct val="68750"/>
              <a:buFont typeface="Wingdings"/>
              <a:buChar char=""/>
              <a:tabLst>
                <a:tab pos="1170305" algn="l"/>
              </a:tabLst>
            </a:pPr>
            <a:r>
              <a:rPr sz="2400" spc="-5" dirty="0">
                <a:latin typeface="Arial"/>
                <a:cs typeface="Arial"/>
              </a:rPr>
              <a:t>Compute impurity measure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each child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1169670" lvl="1" indent="-243204">
              <a:lnSpc>
                <a:spcPct val="100000"/>
              </a:lnSpc>
              <a:spcBef>
                <a:spcPts val="695"/>
              </a:spcBef>
              <a:buClr>
                <a:srgbClr val="0C7A9C"/>
              </a:buClr>
              <a:buSzPct val="68750"/>
              <a:buFont typeface="Wingdings"/>
              <a:buChar char=""/>
              <a:tabLst>
                <a:tab pos="1170305" algn="l"/>
              </a:tabLst>
            </a:pPr>
            <a:r>
              <a:rPr sz="2400" dirty="0">
                <a:latin typeface="Arial"/>
                <a:cs typeface="Arial"/>
              </a:rPr>
              <a:t>M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weighted impurity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child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nodes</a:t>
            </a:r>
            <a:endParaRPr sz="2400">
              <a:latin typeface="Arial"/>
              <a:cs typeface="Arial"/>
            </a:endParaRPr>
          </a:p>
          <a:p>
            <a:pPr marL="546100" marR="1236345" indent="-533400">
              <a:lnSpc>
                <a:spcPct val="100000"/>
              </a:lnSpc>
              <a:spcBef>
                <a:spcPts val="715"/>
              </a:spcBef>
              <a:buClr>
                <a:srgbClr val="0C7A9C"/>
              </a:buClr>
              <a:buSzPct val="75000"/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latin typeface="Arial"/>
                <a:cs typeface="Arial"/>
              </a:rPr>
              <a:t>Choose the </a:t>
            </a:r>
            <a:r>
              <a:rPr sz="2800" dirty="0">
                <a:latin typeface="Arial"/>
                <a:cs typeface="Arial"/>
              </a:rPr>
              <a:t>attribute </a:t>
            </a:r>
            <a:r>
              <a:rPr sz="2800" spc="-5" dirty="0">
                <a:latin typeface="Arial"/>
                <a:cs typeface="Arial"/>
              </a:rPr>
              <a:t>test condition that  </a:t>
            </a:r>
            <a:r>
              <a:rPr sz="2800" dirty="0">
                <a:latin typeface="Arial"/>
                <a:cs typeface="Arial"/>
              </a:rPr>
              <a:t>produces the highest gain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Gain = P -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634365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or equivalently, lowest impurity measure </a:t>
            </a:r>
            <a:r>
              <a:rPr sz="2400" dirty="0">
                <a:latin typeface="Arial"/>
                <a:cs typeface="Arial"/>
              </a:rPr>
              <a:t>after </a:t>
            </a:r>
            <a:r>
              <a:rPr sz="2400" spc="-5" dirty="0">
                <a:latin typeface="Arial"/>
                <a:cs typeface="Arial"/>
              </a:rPr>
              <a:t>splitting  </a:t>
            </a:r>
            <a:r>
              <a:rPr sz="2400" dirty="0">
                <a:latin typeface="Arial"/>
                <a:cs typeface="Arial"/>
              </a:rPr>
              <a:t>(M)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4392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Finding </a:t>
            </a:r>
            <a:r>
              <a:rPr dirty="0"/>
              <a:t>the </a:t>
            </a:r>
            <a:r>
              <a:rPr spc="-5" dirty="0"/>
              <a:t>Best</a:t>
            </a:r>
            <a:r>
              <a:rPr spc="-85" dirty="0"/>
              <a:t> </a:t>
            </a:r>
            <a:r>
              <a:rPr spc="-5" dirty="0"/>
              <a:t>Split</a:t>
            </a:r>
          </a:p>
        </p:txBody>
      </p:sp>
      <p:sp>
        <p:nvSpPr>
          <p:cNvPr id="4" name="object 4"/>
          <p:cNvSpPr/>
          <p:nvPr/>
        </p:nvSpPr>
        <p:spPr>
          <a:xfrm>
            <a:off x="6477000" y="1828800"/>
            <a:ext cx="1009650" cy="454025"/>
          </a:xfrm>
          <a:custGeom>
            <a:avLst/>
            <a:gdLst/>
            <a:ahLst/>
            <a:cxnLst/>
            <a:rect l="l" t="t" r="r" b="b"/>
            <a:pathLst>
              <a:path w="1009650" h="454025">
                <a:moveTo>
                  <a:pt x="0" y="226949"/>
                </a:moveTo>
                <a:lnTo>
                  <a:pt x="15420" y="171065"/>
                </a:lnTo>
                <a:lnTo>
                  <a:pt x="59156" y="120255"/>
                </a:lnTo>
                <a:lnTo>
                  <a:pt x="90459" y="97284"/>
                </a:lnTo>
                <a:lnTo>
                  <a:pt x="127420" y="76219"/>
                </a:lnTo>
                <a:lnTo>
                  <a:pt x="169567" y="57273"/>
                </a:lnTo>
                <a:lnTo>
                  <a:pt x="216426" y="40659"/>
                </a:lnTo>
                <a:lnTo>
                  <a:pt x="267522" y="26588"/>
                </a:lnTo>
                <a:lnTo>
                  <a:pt x="322384" y="15275"/>
                </a:lnTo>
                <a:lnTo>
                  <a:pt x="380537" y="6930"/>
                </a:lnTo>
                <a:lnTo>
                  <a:pt x="441509" y="1768"/>
                </a:lnTo>
                <a:lnTo>
                  <a:pt x="504825" y="0"/>
                </a:lnTo>
                <a:lnTo>
                  <a:pt x="568140" y="1768"/>
                </a:lnTo>
                <a:lnTo>
                  <a:pt x="629112" y="6930"/>
                </a:lnTo>
                <a:lnTo>
                  <a:pt x="687265" y="15275"/>
                </a:lnTo>
                <a:lnTo>
                  <a:pt x="742127" y="26588"/>
                </a:lnTo>
                <a:lnTo>
                  <a:pt x="793223" y="40659"/>
                </a:lnTo>
                <a:lnTo>
                  <a:pt x="840082" y="57273"/>
                </a:lnTo>
                <a:lnTo>
                  <a:pt x="882229" y="76219"/>
                </a:lnTo>
                <a:lnTo>
                  <a:pt x="919190" y="97284"/>
                </a:lnTo>
                <a:lnTo>
                  <a:pt x="950493" y="120255"/>
                </a:lnTo>
                <a:lnTo>
                  <a:pt x="994229" y="171065"/>
                </a:lnTo>
                <a:lnTo>
                  <a:pt x="1009650" y="226949"/>
                </a:lnTo>
                <a:lnTo>
                  <a:pt x="1005716" y="255445"/>
                </a:lnTo>
                <a:lnTo>
                  <a:pt x="975664" y="309047"/>
                </a:lnTo>
                <a:lnTo>
                  <a:pt x="919190" y="356710"/>
                </a:lnTo>
                <a:lnTo>
                  <a:pt x="882229" y="377785"/>
                </a:lnTo>
                <a:lnTo>
                  <a:pt x="840082" y="396738"/>
                </a:lnTo>
                <a:lnTo>
                  <a:pt x="793223" y="413358"/>
                </a:lnTo>
                <a:lnTo>
                  <a:pt x="742127" y="427432"/>
                </a:lnTo>
                <a:lnTo>
                  <a:pt x="687265" y="438748"/>
                </a:lnTo>
                <a:lnTo>
                  <a:pt x="629112" y="447093"/>
                </a:lnTo>
                <a:lnTo>
                  <a:pt x="568140" y="452256"/>
                </a:lnTo>
                <a:lnTo>
                  <a:pt x="504825" y="454025"/>
                </a:lnTo>
                <a:lnTo>
                  <a:pt x="441509" y="452256"/>
                </a:lnTo>
                <a:lnTo>
                  <a:pt x="380537" y="447093"/>
                </a:lnTo>
                <a:lnTo>
                  <a:pt x="322384" y="438748"/>
                </a:lnTo>
                <a:lnTo>
                  <a:pt x="267522" y="427432"/>
                </a:lnTo>
                <a:lnTo>
                  <a:pt x="216426" y="413358"/>
                </a:lnTo>
                <a:lnTo>
                  <a:pt x="169567" y="396738"/>
                </a:lnTo>
                <a:lnTo>
                  <a:pt x="127420" y="377785"/>
                </a:lnTo>
                <a:lnTo>
                  <a:pt x="90459" y="356710"/>
                </a:lnTo>
                <a:lnTo>
                  <a:pt x="59156" y="333727"/>
                </a:lnTo>
                <a:lnTo>
                  <a:pt x="15420" y="282882"/>
                </a:lnTo>
                <a:lnTo>
                  <a:pt x="0" y="2269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27011" y="1881886"/>
            <a:ext cx="3073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B?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2325" y="2286000"/>
            <a:ext cx="2292350" cy="725805"/>
          </a:xfrm>
          <a:custGeom>
            <a:avLst/>
            <a:gdLst/>
            <a:ahLst/>
            <a:cxnLst/>
            <a:rect l="l" t="t" r="r" b="b"/>
            <a:pathLst>
              <a:path w="2292350" h="725805">
                <a:moveTo>
                  <a:pt x="1108075" y="0"/>
                </a:moveTo>
                <a:lnTo>
                  <a:pt x="0" y="725424"/>
                </a:lnTo>
              </a:path>
              <a:path w="2292350" h="725805">
                <a:moveTo>
                  <a:pt x="1108075" y="0"/>
                </a:moveTo>
                <a:lnTo>
                  <a:pt x="2292350" y="7254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20334" y="2428189"/>
            <a:ext cx="358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9246" y="2428189"/>
            <a:ext cx="304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6400" y="3011487"/>
            <a:ext cx="936625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04"/>
              </a:spcBef>
            </a:pPr>
            <a:r>
              <a:rPr sz="1800" spc="-5" dirty="0">
                <a:latin typeface="Times New Roman"/>
                <a:cs typeface="Times New Roman"/>
              </a:rPr>
              <a:t>Node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73975" y="3011487"/>
            <a:ext cx="936625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04"/>
              </a:spcBef>
            </a:pPr>
            <a:r>
              <a:rPr sz="1800" spc="-5" dirty="0">
                <a:latin typeface="Times New Roman"/>
                <a:cs typeface="Times New Roman"/>
              </a:rPr>
              <a:t>Node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7800" y="1752600"/>
            <a:ext cx="1009650" cy="454025"/>
          </a:xfrm>
          <a:custGeom>
            <a:avLst/>
            <a:gdLst/>
            <a:ahLst/>
            <a:cxnLst/>
            <a:rect l="l" t="t" r="r" b="b"/>
            <a:pathLst>
              <a:path w="1009650" h="454025">
                <a:moveTo>
                  <a:pt x="0" y="226949"/>
                </a:moveTo>
                <a:lnTo>
                  <a:pt x="15420" y="171065"/>
                </a:lnTo>
                <a:lnTo>
                  <a:pt x="59156" y="120255"/>
                </a:lnTo>
                <a:lnTo>
                  <a:pt x="90459" y="97284"/>
                </a:lnTo>
                <a:lnTo>
                  <a:pt x="127420" y="76219"/>
                </a:lnTo>
                <a:lnTo>
                  <a:pt x="169567" y="57273"/>
                </a:lnTo>
                <a:lnTo>
                  <a:pt x="216426" y="40659"/>
                </a:lnTo>
                <a:lnTo>
                  <a:pt x="267522" y="26588"/>
                </a:lnTo>
                <a:lnTo>
                  <a:pt x="322384" y="15275"/>
                </a:lnTo>
                <a:lnTo>
                  <a:pt x="380537" y="6930"/>
                </a:lnTo>
                <a:lnTo>
                  <a:pt x="441509" y="1768"/>
                </a:lnTo>
                <a:lnTo>
                  <a:pt x="504825" y="0"/>
                </a:lnTo>
                <a:lnTo>
                  <a:pt x="568140" y="1768"/>
                </a:lnTo>
                <a:lnTo>
                  <a:pt x="629112" y="6930"/>
                </a:lnTo>
                <a:lnTo>
                  <a:pt x="687265" y="15275"/>
                </a:lnTo>
                <a:lnTo>
                  <a:pt x="742127" y="26588"/>
                </a:lnTo>
                <a:lnTo>
                  <a:pt x="793223" y="40659"/>
                </a:lnTo>
                <a:lnTo>
                  <a:pt x="840082" y="57273"/>
                </a:lnTo>
                <a:lnTo>
                  <a:pt x="882229" y="76219"/>
                </a:lnTo>
                <a:lnTo>
                  <a:pt x="919190" y="97284"/>
                </a:lnTo>
                <a:lnTo>
                  <a:pt x="950493" y="120255"/>
                </a:lnTo>
                <a:lnTo>
                  <a:pt x="994229" y="171065"/>
                </a:lnTo>
                <a:lnTo>
                  <a:pt x="1009650" y="226949"/>
                </a:lnTo>
                <a:lnTo>
                  <a:pt x="1005716" y="255445"/>
                </a:lnTo>
                <a:lnTo>
                  <a:pt x="975664" y="309047"/>
                </a:lnTo>
                <a:lnTo>
                  <a:pt x="919190" y="356710"/>
                </a:lnTo>
                <a:lnTo>
                  <a:pt x="882229" y="377785"/>
                </a:lnTo>
                <a:lnTo>
                  <a:pt x="840082" y="396738"/>
                </a:lnTo>
                <a:lnTo>
                  <a:pt x="793223" y="413358"/>
                </a:lnTo>
                <a:lnTo>
                  <a:pt x="742127" y="427432"/>
                </a:lnTo>
                <a:lnTo>
                  <a:pt x="687265" y="438748"/>
                </a:lnTo>
                <a:lnTo>
                  <a:pt x="629112" y="447093"/>
                </a:lnTo>
                <a:lnTo>
                  <a:pt x="568140" y="452256"/>
                </a:lnTo>
                <a:lnTo>
                  <a:pt x="504825" y="454025"/>
                </a:lnTo>
                <a:lnTo>
                  <a:pt x="441509" y="452256"/>
                </a:lnTo>
                <a:lnTo>
                  <a:pt x="380537" y="447093"/>
                </a:lnTo>
                <a:lnTo>
                  <a:pt x="322384" y="438748"/>
                </a:lnTo>
                <a:lnTo>
                  <a:pt x="267522" y="427432"/>
                </a:lnTo>
                <a:lnTo>
                  <a:pt x="216426" y="413358"/>
                </a:lnTo>
                <a:lnTo>
                  <a:pt x="169567" y="396738"/>
                </a:lnTo>
                <a:lnTo>
                  <a:pt x="127420" y="377785"/>
                </a:lnTo>
                <a:lnTo>
                  <a:pt x="90459" y="356710"/>
                </a:lnTo>
                <a:lnTo>
                  <a:pt x="59156" y="333727"/>
                </a:lnTo>
                <a:lnTo>
                  <a:pt x="15420" y="282882"/>
                </a:lnTo>
                <a:lnTo>
                  <a:pt x="0" y="2269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89302" y="1805686"/>
            <a:ext cx="323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A?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3125" y="2209800"/>
            <a:ext cx="2292350" cy="725805"/>
          </a:xfrm>
          <a:custGeom>
            <a:avLst/>
            <a:gdLst/>
            <a:ahLst/>
            <a:cxnLst/>
            <a:rect l="l" t="t" r="r" b="b"/>
            <a:pathLst>
              <a:path w="2292350" h="725805">
                <a:moveTo>
                  <a:pt x="1108075" y="0"/>
                </a:moveTo>
                <a:lnTo>
                  <a:pt x="0" y="725424"/>
                </a:lnTo>
              </a:path>
              <a:path w="2292350" h="725805">
                <a:moveTo>
                  <a:pt x="1108075" y="0"/>
                </a:moveTo>
                <a:lnTo>
                  <a:pt x="2292350" y="7254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0168" y="2351913"/>
            <a:ext cx="358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9157" y="2351913"/>
            <a:ext cx="30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" y="2935287"/>
            <a:ext cx="936625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04"/>
              </a:spcBef>
            </a:pPr>
            <a:r>
              <a:rPr sz="1800" spc="-5" dirty="0">
                <a:latin typeface="Times New Roman"/>
                <a:cs typeface="Times New Roman"/>
              </a:rPr>
              <a:t>Node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4775" y="2935287"/>
            <a:ext cx="936625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204"/>
              </a:spcBef>
            </a:pPr>
            <a:r>
              <a:rPr sz="1800" spc="-5" dirty="0">
                <a:latin typeface="Times New Roman"/>
                <a:cs typeface="Times New Roman"/>
              </a:rPr>
              <a:t>Node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3994" y="1093978"/>
            <a:ext cx="18059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Before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Splitting: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26674" y="3581306"/>
          <a:ext cx="1563369" cy="596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3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C0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N10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C1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N11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411951" y="3586073"/>
          <a:ext cx="1536700" cy="581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71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spc="10" dirty="0">
                          <a:latin typeface="Tahoma"/>
                          <a:cs typeface="Tahoma"/>
                        </a:rPr>
                        <a:t>C0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b="1" spc="15" dirty="0">
                          <a:latin typeface="Tahoma"/>
                          <a:cs typeface="Tahoma"/>
                        </a:rPr>
                        <a:t>N20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38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spc="10" dirty="0">
                          <a:latin typeface="Tahoma"/>
                          <a:cs typeface="Tahoma"/>
                        </a:rPr>
                        <a:t>C1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b="1" spc="15" dirty="0">
                          <a:latin typeface="Tahoma"/>
                          <a:cs typeface="Tahoma"/>
                        </a:rPr>
                        <a:t>N21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154822" y="3586073"/>
          <a:ext cx="1529080" cy="581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071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spc="5" dirty="0">
                          <a:latin typeface="Tahoma"/>
                          <a:cs typeface="Tahoma"/>
                        </a:rPr>
                        <a:t>C0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b="1" spc="10" dirty="0">
                          <a:latin typeface="Tahoma"/>
                          <a:cs typeface="Tahoma"/>
                        </a:rPr>
                        <a:t>N30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38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spc="5" dirty="0">
                          <a:latin typeface="Tahoma"/>
                          <a:cs typeface="Tahoma"/>
                        </a:rPr>
                        <a:t>C1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b="1" spc="10" dirty="0">
                          <a:latin typeface="Tahoma"/>
                          <a:cs typeface="Tahoma"/>
                        </a:rPr>
                        <a:t>N31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7439589" y="3586013"/>
          <a:ext cx="1487805" cy="563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23">
                <a:tc>
                  <a:txBody>
                    <a:bodyPr/>
                    <a:lstStyle/>
                    <a:p>
                      <a:pPr marR="25781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ahoma"/>
                          <a:cs typeface="Tahoma"/>
                        </a:rPr>
                        <a:t>C0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b="1" spc="15" dirty="0">
                          <a:latin typeface="Tahoma"/>
                          <a:cs typeface="Tahoma"/>
                        </a:rPr>
                        <a:t>N40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73">
                <a:tc>
                  <a:txBody>
                    <a:bodyPr/>
                    <a:lstStyle/>
                    <a:p>
                      <a:pPr marR="25781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ahoma"/>
                          <a:cs typeface="Tahoma"/>
                        </a:rPr>
                        <a:t>C1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b="1" spc="15" dirty="0">
                          <a:latin typeface="Tahoma"/>
                          <a:cs typeface="Tahoma"/>
                        </a:rPr>
                        <a:t>N41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006094" y="1066714"/>
          <a:ext cx="1494155" cy="563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spc="10" dirty="0">
                          <a:latin typeface="Tahoma"/>
                          <a:cs typeface="Tahoma"/>
                        </a:rPr>
                        <a:t>C0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b="1" spc="20" dirty="0">
                          <a:latin typeface="Tahoma"/>
                          <a:cs typeface="Tahoma"/>
                        </a:rPr>
                        <a:t>N00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spc="10" dirty="0">
                          <a:latin typeface="Tahoma"/>
                          <a:cs typeface="Tahoma"/>
                        </a:rPr>
                        <a:t>C1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b="1" spc="20" dirty="0">
                          <a:latin typeface="Tahoma"/>
                          <a:cs typeface="Tahoma"/>
                        </a:rPr>
                        <a:t>N01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715000" y="1238250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419100" y="0"/>
                </a:moveTo>
                <a:lnTo>
                  <a:pt x="419100" y="114300"/>
                </a:lnTo>
                <a:lnTo>
                  <a:pt x="495300" y="76200"/>
                </a:lnTo>
                <a:lnTo>
                  <a:pt x="438150" y="76200"/>
                </a:lnTo>
                <a:lnTo>
                  <a:pt x="438150" y="38100"/>
                </a:lnTo>
                <a:lnTo>
                  <a:pt x="495300" y="38100"/>
                </a:lnTo>
                <a:lnTo>
                  <a:pt x="419100" y="0"/>
                </a:lnTo>
                <a:close/>
              </a:path>
              <a:path w="533400" h="114300">
                <a:moveTo>
                  <a:pt x="419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533400" h="114300">
                <a:moveTo>
                  <a:pt x="495300" y="38100"/>
                </a:moveTo>
                <a:lnTo>
                  <a:pt x="438150" y="38100"/>
                </a:lnTo>
                <a:lnTo>
                  <a:pt x="438150" y="76200"/>
                </a:lnTo>
                <a:lnTo>
                  <a:pt x="495300" y="76200"/>
                </a:lnTo>
                <a:lnTo>
                  <a:pt x="533400" y="57150"/>
                </a:lnTo>
                <a:lnTo>
                  <a:pt x="495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04228" y="1092453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340" y="4826889"/>
            <a:ext cx="506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10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74594" y="4811014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M12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94628" y="4811014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M21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04809" y="4811014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M22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1050" y="43434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43250" y="43434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6450" y="43434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2450" y="4343400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2000" y="5257800"/>
            <a:ext cx="2438400" cy="304800"/>
          </a:xfrm>
          <a:custGeom>
            <a:avLst/>
            <a:gdLst/>
            <a:ahLst/>
            <a:cxnLst/>
            <a:rect l="l" t="t" r="r" b="b"/>
            <a:pathLst>
              <a:path w="2438400" h="304800">
                <a:moveTo>
                  <a:pt x="2438400" y="0"/>
                </a:moveTo>
                <a:lnTo>
                  <a:pt x="2431144" y="40525"/>
                </a:lnTo>
                <a:lnTo>
                  <a:pt x="2410666" y="76933"/>
                </a:lnTo>
                <a:lnTo>
                  <a:pt x="2378900" y="107775"/>
                </a:lnTo>
                <a:lnTo>
                  <a:pt x="2337778" y="131600"/>
                </a:lnTo>
                <a:lnTo>
                  <a:pt x="2289233" y="146958"/>
                </a:lnTo>
                <a:lnTo>
                  <a:pt x="2235200" y="152400"/>
                </a:lnTo>
                <a:lnTo>
                  <a:pt x="1445895" y="152400"/>
                </a:lnTo>
                <a:lnTo>
                  <a:pt x="1391861" y="157841"/>
                </a:lnTo>
                <a:lnTo>
                  <a:pt x="1343316" y="173199"/>
                </a:lnTo>
                <a:lnTo>
                  <a:pt x="1302194" y="197024"/>
                </a:lnTo>
                <a:lnTo>
                  <a:pt x="1270428" y="227866"/>
                </a:lnTo>
                <a:lnTo>
                  <a:pt x="1249950" y="264274"/>
                </a:lnTo>
                <a:lnTo>
                  <a:pt x="1242695" y="304800"/>
                </a:lnTo>
                <a:lnTo>
                  <a:pt x="1235439" y="264274"/>
                </a:lnTo>
                <a:lnTo>
                  <a:pt x="1214961" y="227866"/>
                </a:lnTo>
                <a:lnTo>
                  <a:pt x="1183195" y="197024"/>
                </a:lnTo>
                <a:lnTo>
                  <a:pt x="1142073" y="173199"/>
                </a:lnTo>
                <a:lnTo>
                  <a:pt x="1093528" y="157841"/>
                </a:lnTo>
                <a:lnTo>
                  <a:pt x="1039494" y="152400"/>
                </a:lnTo>
                <a:lnTo>
                  <a:pt x="203200" y="152400"/>
                </a:lnTo>
                <a:lnTo>
                  <a:pt x="149179" y="146958"/>
                </a:lnTo>
                <a:lnTo>
                  <a:pt x="100638" y="131600"/>
                </a:lnTo>
                <a:lnTo>
                  <a:pt x="59513" y="107775"/>
                </a:lnTo>
                <a:lnTo>
                  <a:pt x="27741" y="76933"/>
                </a:lnTo>
                <a:lnTo>
                  <a:pt x="7258" y="40525"/>
                </a:lnTo>
                <a:lnTo>
                  <a:pt x="0" y="0"/>
                </a:lnTo>
              </a:path>
            </a:pathLst>
          </a:custGeom>
          <a:ln w="25400">
            <a:solidFill>
              <a:srgbClr val="1C5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3600" y="5257800"/>
            <a:ext cx="2438400" cy="304800"/>
          </a:xfrm>
          <a:custGeom>
            <a:avLst/>
            <a:gdLst/>
            <a:ahLst/>
            <a:cxnLst/>
            <a:rect l="l" t="t" r="r" b="b"/>
            <a:pathLst>
              <a:path w="2438400" h="304800">
                <a:moveTo>
                  <a:pt x="2438400" y="0"/>
                </a:moveTo>
                <a:lnTo>
                  <a:pt x="2431144" y="40525"/>
                </a:lnTo>
                <a:lnTo>
                  <a:pt x="2410666" y="76933"/>
                </a:lnTo>
                <a:lnTo>
                  <a:pt x="2378900" y="107775"/>
                </a:lnTo>
                <a:lnTo>
                  <a:pt x="2337778" y="131600"/>
                </a:lnTo>
                <a:lnTo>
                  <a:pt x="2289233" y="146958"/>
                </a:lnTo>
                <a:lnTo>
                  <a:pt x="2235200" y="152400"/>
                </a:lnTo>
                <a:lnTo>
                  <a:pt x="1445895" y="152400"/>
                </a:lnTo>
                <a:lnTo>
                  <a:pt x="1391861" y="157841"/>
                </a:lnTo>
                <a:lnTo>
                  <a:pt x="1343316" y="173199"/>
                </a:lnTo>
                <a:lnTo>
                  <a:pt x="1302194" y="197024"/>
                </a:lnTo>
                <a:lnTo>
                  <a:pt x="1270428" y="227866"/>
                </a:lnTo>
                <a:lnTo>
                  <a:pt x="1249950" y="264274"/>
                </a:lnTo>
                <a:lnTo>
                  <a:pt x="1242695" y="304800"/>
                </a:lnTo>
                <a:lnTo>
                  <a:pt x="1235439" y="264274"/>
                </a:lnTo>
                <a:lnTo>
                  <a:pt x="1214961" y="227866"/>
                </a:lnTo>
                <a:lnTo>
                  <a:pt x="1183195" y="197024"/>
                </a:lnTo>
                <a:lnTo>
                  <a:pt x="1142073" y="173199"/>
                </a:lnTo>
                <a:lnTo>
                  <a:pt x="1093528" y="157841"/>
                </a:lnTo>
                <a:lnTo>
                  <a:pt x="1039495" y="152400"/>
                </a:lnTo>
                <a:lnTo>
                  <a:pt x="203200" y="152400"/>
                </a:lnTo>
                <a:lnTo>
                  <a:pt x="149166" y="146958"/>
                </a:lnTo>
                <a:lnTo>
                  <a:pt x="100621" y="131600"/>
                </a:lnTo>
                <a:lnTo>
                  <a:pt x="59499" y="107775"/>
                </a:lnTo>
                <a:lnTo>
                  <a:pt x="27733" y="76933"/>
                </a:lnTo>
                <a:lnTo>
                  <a:pt x="7255" y="40525"/>
                </a:lnTo>
                <a:lnTo>
                  <a:pt x="0" y="0"/>
                </a:lnTo>
              </a:path>
            </a:pathLst>
          </a:custGeom>
          <a:ln w="25400">
            <a:solidFill>
              <a:srgbClr val="1C5A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55394" y="5649569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M1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7" name="object 37"/>
          <p:cNvSpPr txBox="1"/>
          <p:nvPr/>
        </p:nvSpPr>
        <p:spPr>
          <a:xfrm>
            <a:off x="6937629" y="5665419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M2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98394" y="5954369"/>
            <a:ext cx="1676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Gain = P –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29423" y="5954369"/>
            <a:ext cx="1525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3740" algn="l"/>
              </a:tabLst>
            </a:pPr>
            <a:r>
              <a:rPr sz="2000" b="1" spc="-15" dirty="0">
                <a:latin typeface="Arial"/>
                <a:cs typeface="Arial"/>
              </a:rPr>
              <a:t>vs	</a:t>
            </a:r>
            <a:r>
              <a:rPr sz="2000" b="1" dirty="0">
                <a:latin typeface="Arial"/>
                <a:cs typeface="Arial"/>
              </a:rPr>
              <a:t>P –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69634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Decision Tree Based</a:t>
            </a:r>
            <a:r>
              <a:rPr spc="-20" dirty="0"/>
              <a:t> </a:t>
            </a:r>
            <a:r>
              <a:rPr spc="-5" dirty="0"/>
              <a:t>Classification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89000" y="832917"/>
            <a:ext cx="8091170" cy="487045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93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400" spc="-5" dirty="0">
                <a:latin typeface="Arial"/>
                <a:cs typeface="Arial"/>
              </a:rPr>
              <a:t>Advantages:</a:t>
            </a:r>
            <a:endParaRPr sz="2400" dirty="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620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Relatively inexpensive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construct</a:t>
            </a:r>
            <a:endParaRPr sz="1800" dirty="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62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Extremely </a:t>
            </a:r>
            <a:r>
              <a:rPr sz="1800" dirty="0">
                <a:latin typeface="Arial"/>
                <a:cs typeface="Arial"/>
              </a:rPr>
              <a:t>fast at </a:t>
            </a:r>
            <a:r>
              <a:rPr sz="1800" spc="-5" dirty="0">
                <a:latin typeface="Arial"/>
                <a:cs typeface="Arial"/>
              </a:rPr>
              <a:t>classifying </a:t>
            </a:r>
            <a:r>
              <a:rPr sz="1800" spc="-10" dirty="0">
                <a:latin typeface="Arial"/>
                <a:cs typeface="Arial"/>
              </a:rPr>
              <a:t>unknown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records</a:t>
            </a:r>
            <a:endParaRPr sz="1800" dirty="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61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Easy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interpret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small-sized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trees</a:t>
            </a:r>
            <a:endParaRPr sz="1800" dirty="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610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Robust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noise (especially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methods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avoid overfitting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</a:p>
          <a:p>
            <a:pPr marL="81216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employed)</a:t>
            </a:r>
            <a:endParaRPr sz="1800" dirty="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62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Can easily handle redundant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attributes</a:t>
            </a:r>
            <a:endParaRPr sz="1800" dirty="0">
              <a:latin typeface="Arial"/>
              <a:cs typeface="Arial"/>
            </a:endParaRPr>
          </a:p>
          <a:p>
            <a:pPr marL="812165" marR="871219" lvl="1" indent="-342900">
              <a:lnSpc>
                <a:spcPct val="100000"/>
              </a:lnSpc>
              <a:spcBef>
                <a:spcPts val="61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Can easily handle irrelevant attributes (unless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attributes are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interacting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67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400" spc="-5" dirty="0">
                <a:latin typeface="Arial"/>
                <a:cs typeface="Arial"/>
              </a:rPr>
              <a:t>Disadvantages: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812165" marR="5080" lvl="1" indent="-342900">
              <a:lnSpc>
                <a:spcPct val="100000"/>
              </a:lnSpc>
              <a:spcBef>
                <a:spcPts val="635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  <a:tab pos="5499735" algn="l"/>
              </a:tabLst>
            </a:pPr>
            <a:r>
              <a:rPr sz="1800" spc="-5" dirty="0">
                <a:latin typeface="Arial"/>
                <a:cs typeface="Arial"/>
              </a:rPr>
              <a:t>Due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greedy nature of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splitting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criterion,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interacting </a:t>
            </a:r>
            <a:r>
              <a:rPr sz="1800" spc="-5" dirty="0">
                <a:latin typeface="Arial"/>
                <a:cs typeface="Arial"/>
              </a:rPr>
              <a:t>attributes (that  can distinguish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classes together but not </a:t>
            </a:r>
            <a:r>
              <a:rPr sz="1800" spc="-10" dirty="0">
                <a:latin typeface="Arial"/>
                <a:cs typeface="Arial"/>
              </a:rPr>
              <a:t>individually)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be  passed over in favor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other attributed that are less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discriminating.</a:t>
            </a:r>
            <a:endParaRPr sz="1800" dirty="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610"/>
              </a:spcBef>
              <a:buClr>
                <a:srgbClr val="0C7A9C"/>
              </a:buClr>
              <a:buChar char="–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Each decision boundary involves only a single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209770"/>
            <a:ext cx="5020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Classification:</a:t>
            </a:r>
            <a:r>
              <a:rPr spc="-4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00339" y="6445817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000" y="1073937"/>
            <a:ext cx="7874634" cy="46545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04800" indent="-292735" algn="just">
              <a:lnSpc>
                <a:spcPct val="100000"/>
              </a:lnSpc>
              <a:spcBef>
                <a:spcPts val="819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Given a </a:t>
            </a:r>
            <a:r>
              <a:rPr sz="2800" dirty="0">
                <a:latin typeface="Arial"/>
                <a:cs typeface="Arial"/>
              </a:rPr>
              <a:t>collection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records (training set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812165" marR="26034" lvl="1" indent="-342900" algn="just">
              <a:lnSpc>
                <a:spcPct val="100200"/>
              </a:lnSpc>
              <a:spcBef>
                <a:spcPts val="715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Each </a:t>
            </a:r>
            <a:r>
              <a:rPr sz="2800" dirty="0">
                <a:latin typeface="Arial"/>
                <a:cs typeface="Arial"/>
              </a:rPr>
              <a:t>record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characterized </a:t>
            </a:r>
            <a:r>
              <a:rPr sz="2800" spc="-5" dirty="0">
                <a:latin typeface="Arial"/>
                <a:cs typeface="Arial"/>
              </a:rPr>
              <a:t>by a tuple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b="1" i="1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Arial"/>
                <a:cs typeface="Arial"/>
              </a:rPr>
              <a:t>),  </a:t>
            </a:r>
            <a:r>
              <a:rPr sz="2800" spc="-5" dirty="0">
                <a:latin typeface="Arial"/>
                <a:cs typeface="Arial"/>
              </a:rPr>
              <a:t>where </a:t>
            </a:r>
            <a:r>
              <a:rPr sz="2800" b="1" i="1" spc="-5" dirty="0">
                <a:latin typeface="Times New Roman"/>
                <a:cs typeface="Times New Roman"/>
              </a:rPr>
              <a:t>x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attribute </a:t>
            </a:r>
            <a:r>
              <a:rPr sz="2800" spc="-5" dirty="0">
                <a:latin typeface="Arial"/>
                <a:cs typeface="Arial"/>
              </a:rPr>
              <a:t>set and </a:t>
            </a:r>
            <a:r>
              <a:rPr sz="2800" i="1" spc="-5" dirty="0">
                <a:latin typeface="Times New Roman"/>
                <a:cs typeface="Times New Roman"/>
              </a:rPr>
              <a:t>y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class  </a:t>
            </a:r>
            <a:r>
              <a:rPr sz="2800" spc="-5" dirty="0">
                <a:latin typeface="Arial"/>
                <a:cs typeface="Arial"/>
              </a:rPr>
              <a:t>label</a:t>
            </a:r>
            <a:endParaRPr sz="2800">
              <a:latin typeface="Arial"/>
              <a:cs typeface="Arial"/>
            </a:endParaRPr>
          </a:p>
          <a:p>
            <a:pPr marL="1223010" lvl="2" indent="-296545" algn="just">
              <a:lnSpc>
                <a:spcPct val="100000"/>
              </a:lnSpc>
              <a:spcBef>
                <a:spcPts val="685"/>
              </a:spcBef>
              <a:buClr>
                <a:srgbClr val="0C7A9C"/>
              </a:buClr>
              <a:buSzPct val="68750"/>
              <a:buFont typeface="Wingdings"/>
              <a:buChar char=""/>
              <a:tabLst>
                <a:tab pos="122364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attribute, predictor, independent variable,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  <a:p>
            <a:pPr marL="1223010" lvl="2" indent="-296545" algn="just">
              <a:lnSpc>
                <a:spcPct val="100000"/>
              </a:lnSpc>
              <a:spcBef>
                <a:spcPts val="685"/>
              </a:spcBef>
              <a:buClr>
                <a:srgbClr val="0C7A9C"/>
              </a:buClr>
              <a:buSzPct val="68750"/>
              <a:buFont typeface="Wingdings"/>
              <a:buChar char=""/>
              <a:tabLst>
                <a:tab pos="1223645" algn="l"/>
              </a:tabLst>
            </a:pP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class, response, dependent variable,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0C7A9C"/>
              </a:buClr>
              <a:buFont typeface="Wingdings"/>
              <a:buChar char=""/>
            </a:pPr>
            <a:endParaRPr sz="315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dirty="0">
                <a:latin typeface="Arial"/>
                <a:cs typeface="Arial"/>
              </a:rPr>
              <a:t>Task:</a:t>
            </a:r>
            <a:endParaRPr sz="28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720"/>
              </a:spcBef>
              <a:buClr>
                <a:srgbClr val="0C7A9C"/>
              </a:buClr>
              <a:buChar char="–"/>
              <a:tabLst>
                <a:tab pos="812800" algn="l"/>
              </a:tabLst>
            </a:pPr>
            <a:r>
              <a:rPr sz="2800" spc="-5" dirty="0">
                <a:latin typeface="Arial"/>
                <a:cs typeface="Arial"/>
              </a:rPr>
              <a:t>Learn a model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maps </a:t>
            </a:r>
            <a:r>
              <a:rPr sz="2800" dirty="0">
                <a:latin typeface="Arial"/>
                <a:cs typeface="Arial"/>
              </a:rPr>
              <a:t>each attribute </a:t>
            </a:r>
            <a:r>
              <a:rPr sz="2800" spc="-5" dirty="0">
                <a:latin typeface="Arial"/>
                <a:cs typeface="Arial"/>
              </a:rPr>
              <a:t>set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into one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predefined class labels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038" y="290271"/>
            <a:ext cx="3804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</a:t>
            </a:r>
            <a:r>
              <a:rPr spc="-65" dirty="0"/>
              <a:t> </a:t>
            </a:r>
            <a:r>
              <a:rPr spc="-5" dirty="0"/>
              <a:t>Task</a:t>
            </a:r>
          </a:p>
        </p:txBody>
      </p:sp>
      <p:sp>
        <p:nvSpPr>
          <p:cNvPr id="4" name="object 4"/>
          <p:cNvSpPr/>
          <p:nvPr/>
        </p:nvSpPr>
        <p:spPr>
          <a:xfrm>
            <a:off x="746125" y="2957448"/>
            <a:ext cx="7715250" cy="1733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0339" y="6445817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825" y="137871"/>
            <a:ext cx="64052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Examples </a:t>
            </a:r>
            <a:r>
              <a:rPr dirty="0"/>
              <a:t>of Classification</a:t>
            </a:r>
            <a:r>
              <a:rPr spc="-114" dirty="0"/>
              <a:t> </a:t>
            </a:r>
            <a:r>
              <a:rPr spc="-5" dirty="0"/>
              <a:t>Task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00339" y="6445817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6712" y="1357312"/>
          <a:ext cx="8504555" cy="464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70" dirty="0">
                          <a:latin typeface="Arial"/>
                          <a:cs typeface="Arial"/>
                        </a:rPr>
                        <a:t>Task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Attribute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Class label,</a:t>
                      </a:r>
                      <a:r>
                        <a:rPr sz="2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91440" marR="1422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tegor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zi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g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email  messages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584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Features extracted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from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email message header  and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content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spam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non-spam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91440" marR="3797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Identifying  tumor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cells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57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Features extracted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from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x-rays or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MRI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scans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82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malignant or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benign  cells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91440" marR="3975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talo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g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galaxies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5907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Features extracted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from 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telescope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images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019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Elliptical, spiral, or  irregular-shaped  galaxies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7587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General </a:t>
            </a:r>
            <a:r>
              <a:rPr spc="-5" dirty="0"/>
              <a:t>Framework for</a:t>
            </a:r>
            <a:r>
              <a:rPr spc="-85" dirty="0"/>
              <a:t> </a:t>
            </a:r>
            <a:r>
              <a:rPr spc="-5" dirty="0"/>
              <a:t>Classification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813561" y="1361943"/>
            <a:ext cx="5065849" cy="4891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0339" y="6445817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952500"/>
            <a:ext cx="8534400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000" y="301244"/>
            <a:ext cx="7585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 </a:t>
            </a:r>
            <a:r>
              <a:rPr spc="-5" dirty="0"/>
              <a:t>Framework for</a:t>
            </a:r>
            <a:r>
              <a:rPr spc="-105" dirty="0"/>
              <a:t> </a:t>
            </a:r>
            <a:r>
              <a:rPr spc="-5" dirty="0"/>
              <a:t>Classification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00339" y="6445817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000" y="1165986"/>
            <a:ext cx="8121650" cy="542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Classification is the task of </a:t>
            </a:r>
            <a:r>
              <a:rPr sz="2800" dirty="0">
                <a:latin typeface="Arial"/>
                <a:cs typeface="Arial"/>
              </a:rPr>
              <a:t>assigning labels </a:t>
            </a:r>
            <a:r>
              <a:rPr sz="2800" spc="-5" dirty="0">
                <a:latin typeface="Arial"/>
                <a:cs typeface="Arial"/>
              </a:rPr>
              <a:t>to  unlabeled data </a:t>
            </a:r>
            <a:r>
              <a:rPr sz="2800" dirty="0">
                <a:latin typeface="Arial"/>
                <a:cs typeface="Arial"/>
              </a:rPr>
              <a:t>instances </a:t>
            </a:r>
            <a:r>
              <a:rPr sz="2800" spc="-5" dirty="0">
                <a:latin typeface="Arial"/>
                <a:cs typeface="Arial"/>
              </a:rPr>
              <a:t>and a </a:t>
            </a:r>
            <a:r>
              <a:rPr sz="2800" b="1" dirty="0">
                <a:latin typeface="Arial"/>
                <a:cs typeface="Arial"/>
              </a:rPr>
              <a:t>classifier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used 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perform </a:t>
            </a:r>
            <a:r>
              <a:rPr sz="2800" spc="-5" dirty="0">
                <a:latin typeface="Arial"/>
                <a:cs typeface="Arial"/>
              </a:rPr>
              <a:t>such 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task</a:t>
            </a:r>
            <a:endParaRPr sz="2800">
              <a:latin typeface="Arial"/>
              <a:cs typeface="Arial"/>
            </a:endParaRPr>
          </a:p>
          <a:p>
            <a:pPr marL="304800" marR="664210" indent="-292735">
              <a:lnSpc>
                <a:spcPct val="100000"/>
              </a:lnSpc>
              <a:spcBef>
                <a:spcPts val="73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classifier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typically described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terms </a:t>
            </a:r>
            <a:r>
              <a:rPr sz="2800" spc="-5" dirty="0">
                <a:latin typeface="Arial"/>
                <a:cs typeface="Arial"/>
              </a:rPr>
              <a:t>of a  model</a:t>
            </a:r>
            <a:endParaRPr sz="2800">
              <a:latin typeface="Arial"/>
              <a:cs typeface="Arial"/>
            </a:endParaRPr>
          </a:p>
          <a:p>
            <a:pPr marL="304800" marR="368935" indent="-292735">
              <a:lnSpc>
                <a:spcPct val="100000"/>
              </a:lnSpc>
              <a:spcBef>
                <a:spcPts val="74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The model is created </a:t>
            </a:r>
            <a:r>
              <a:rPr sz="2800" dirty="0">
                <a:latin typeface="Arial"/>
                <a:cs typeface="Arial"/>
              </a:rPr>
              <a:t>using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given </a:t>
            </a:r>
            <a:r>
              <a:rPr sz="2800" spc="-5" dirty="0">
                <a:latin typeface="Arial"/>
                <a:cs typeface="Arial"/>
              </a:rPr>
              <a:t>a set of  </a:t>
            </a:r>
            <a:r>
              <a:rPr sz="2800" dirty="0">
                <a:latin typeface="Arial"/>
                <a:cs typeface="Arial"/>
              </a:rPr>
              <a:t>instances, </a:t>
            </a:r>
            <a:r>
              <a:rPr sz="2800" spc="-5" dirty="0">
                <a:latin typeface="Arial"/>
                <a:cs typeface="Arial"/>
              </a:rPr>
              <a:t>known as the </a:t>
            </a:r>
            <a:r>
              <a:rPr sz="2800" b="1" spc="-5" dirty="0">
                <a:latin typeface="Arial"/>
                <a:cs typeface="Arial"/>
              </a:rPr>
              <a:t>training </a:t>
            </a:r>
            <a:r>
              <a:rPr sz="2800" b="1" dirty="0">
                <a:latin typeface="Arial"/>
                <a:cs typeface="Arial"/>
              </a:rPr>
              <a:t>set, </a:t>
            </a:r>
            <a:r>
              <a:rPr sz="2800" spc="-5" dirty="0">
                <a:latin typeface="Arial"/>
                <a:cs typeface="Arial"/>
              </a:rPr>
              <a:t>which  </a:t>
            </a:r>
            <a:r>
              <a:rPr sz="2800" dirty="0">
                <a:latin typeface="Arial"/>
                <a:cs typeface="Arial"/>
              </a:rPr>
              <a:t>contains </a:t>
            </a:r>
            <a:r>
              <a:rPr sz="2800" spc="-5" dirty="0">
                <a:latin typeface="Arial"/>
                <a:cs typeface="Arial"/>
              </a:rPr>
              <a:t>attribute values as well as class labels  for each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instance</a:t>
            </a:r>
            <a:endParaRPr sz="2800">
              <a:latin typeface="Arial"/>
              <a:cs typeface="Arial"/>
            </a:endParaRPr>
          </a:p>
          <a:p>
            <a:pPr marL="304800" marR="151130" indent="-292735">
              <a:lnSpc>
                <a:spcPct val="100000"/>
              </a:lnSpc>
              <a:spcBef>
                <a:spcPts val="73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05435" algn="l"/>
              </a:tabLst>
            </a:pPr>
            <a:r>
              <a:rPr sz="2800" spc="-5" dirty="0">
                <a:latin typeface="Arial"/>
                <a:cs typeface="Arial"/>
              </a:rPr>
              <a:t>The systematic approach for learning a  </a:t>
            </a:r>
            <a:r>
              <a:rPr sz="2800" dirty="0">
                <a:latin typeface="Arial"/>
                <a:cs typeface="Arial"/>
              </a:rPr>
              <a:t>classification </a:t>
            </a:r>
            <a:r>
              <a:rPr sz="2800" spc="-5" dirty="0">
                <a:latin typeface="Arial"/>
                <a:cs typeface="Arial"/>
              </a:rPr>
              <a:t>model given a </a:t>
            </a:r>
            <a:r>
              <a:rPr sz="2800" dirty="0">
                <a:latin typeface="Arial"/>
                <a:cs typeface="Arial"/>
              </a:rPr>
              <a:t>training </a:t>
            </a:r>
            <a:r>
              <a:rPr sz="2800" spc="-5" dirty="0">
                <a:latin typeface="Arial"/>
                <a:cs typeface="Arial"/>
              </a:rPr>
              <a:t>set is known  </a:t>
            </a:r>
            <a:r>
              <a:rPr sz="2800" dirty="0">
                <a:latin typeface="Arial"/>
                <a:cs typeface="Arial"/>
              </a:rPr>
              <a:t>as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spc="-5" dirty="0">
                <a:latin typeface="Arial"/>
                <a:cs typeface="Arial"/>
              </a:rPr>
              <a:t>learning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3100</Words>
  <Application>Microsoft Office PowerPoint</Application>
  <PresentationFormat>On-screen Show (4:3)</PresentationFormat>
  <Paragraphs>1270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Georgia</vt:lpstr>
      <vt:lpstr>Symbol</vt:lpstr>
      <vt:lpstr>Tahoma</vt:lpstr>
      <vt:lpstr>Times New Roman</vt:lpstr>
      <vt:lpstr>Wingdings</vt:lpstr>
      <vt:lpstr>Office Theme</vt:lpstr>
      <vt:lpstr>Data Science</vt:lpstr>
      <vt:lpstr>Data Mining Models and Tasks</vt:lpstr>
      <vt:lpstr>Data Mining Tasks</vt:lpstr>
      <vt:lpstr>Basic Data Mining Tasks</vt:lpstr>
      <vt:lpstr>Classification: Definition</vt:lpstr>
      <vt:lpstr>Classification Task</vt:lpstr>
      <vt:lpstr>Examples of Classification Task</vt:lpstr>
      <vt:lpstr>General Framework for Classification</vt:lpstr>
      <vt:lpstr>General Framework for Classification</vt:lpstr>
      <vt:lpstr>General Framework for Classification</vt:lpstr>
      <vt:lpstr>Classification Techniques</vt:lpstr>
      <vt:lpstr>Decision Tree classifier</vt:lpstr>
      <vt:lpstr>Nodes in Decision Tree</vt:lpstr>
      <vt:lpstr>Nodes in Decision Tree</vt:lpstr>
      <vt:lpstr>Example of a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Another Example of Decision Tree</vt:lpstr>
      <vt:lpstr>Decision Tree Classification Task</vt:lpstr>
      <vt:lpstr>Decision Tree Induction</vt:lpstr>
      <vt:lpstr>Hunt’s Algorithm</vt:lpstr>
      <vt:lpstr>Hunt’s Algorithm</vt:lpstr>
      <vt:lpstr>General Structure of Hunt’s Algorithm</vt:lpstr>
      <vt:lpstr>Hunt’s Algorithm</vt:lpstr>
      <vt:lpstr>Hunt’s Algorithm</vt:lpstr>
      <vt:lpstr>Hunt’s Algorithm</vt:lpstr>
      <vt:lpstr>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Finding the Best Split</vt:lpstr>
      <vt:lpstr>Decision Tree Based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Ichuuk Mahara</cp:lastModifiedBy>
  <cp:revision>4</cp:revision>
  <dcterms:created xsi:type="dcterms:W3CDTF">2021-07-20T02:24:05Z</dcterms:created>
  <dcterms:modified xsi:type="dcterms:W3CDTF">2021-07-20T02:37:24Z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2021-07-20T00:00:00Z</vt:filetime>
  </property>
</Properties>
</file>