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1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2884-2B2E-4DBC-8EBC-21F96CE5502A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E3BF-CCA1-45EF-A1C0-FCE6D2FDD6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2884-2B2E-4DBC-8EBC-21F96CE5502A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E3BF-CCA1-45EF-A1C0-FCE6D2FDD6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2884-2B2E-4DBC-8EBC-21F96CE5502A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E3BF-CCA1-45EF-A1C0-FCE6D2FDD6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2884-2B2E-4DBC-8EBC-21F96CE5502A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E3BF-CCA1-45EF-A1C0-FCE6D2FDD6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2884-2B2E-4DBC-8EBC-21F96CE5502A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E3BF-CCA1-45EF-A1C0-FCE6D2FDD6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2884-2B2E-4DBC-8EBC-21F96CE5502A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E3BF-CCA1-45EF-A1C0-FCE6D2FDD6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2884-2B2E-4DBC-8EBC-21F96CE5502A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E3BF-CCA1-45EF-A1C0-FCE6D2FDD6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2884-2B2E-4DBC-8EBC-21F96CE5502A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E3BF-CCA1-45EF-A1C0-FCE6D2FDD6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2884-2B2E-4DBC-8EBC-21F96CE5502A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E3BF-CCA1-45EF-A1C0-FCE6D2FDD6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2884-2B2E-4DBC-8EBC-21F96CE5502A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E3BF-CCA1-45EF-A1C0-FCE6D2FDD6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2884-2B2E-4DBC-8EBC-21F96CE5502A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E3BF-CCA1-45EF-A1C0-FCE6D2FDD6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42884-2B2E-4DBC-8EBC-21F96CE5502A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8E3BF-CCA1-45EF-A1C0-FCE6D2FDD6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nnels4_profi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0452" y="-152400"/>
            <a:ext cx="1843548" cy="1905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457200"/>
            <a:ext cx="60198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SUMMARY</a:t>
            </a:r>
            <a:endParaRPr lang="en-US" sz="1600" dirty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The 88.8% of Booking is done by using Internet sales channel and rest 11.2% booking is done by Mobile Channel.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There is fraction of difference between the selection of trip type : 35.1% choose </a:t>
            </a:r>
            <a:r>
              <a:rPr lang="en-US" sz="1400" dirty="0" err="1" smtClean="0"/>
              <a:t>CircleTrip</a:t>
            </a:r>
            <a:r>
              <a:rPr lang="en-US" sz="1400" dirty="0" smtClean="0"/>
              <a:t> , 33.7%  choose </a:t>
            </a:r>
            <a:r>
              <a:rPr lang="en-US" sz="1400" dirty="0" err="1" smtClean="0"/>
              <a:t>OneWay</a:t>
            </a:r>
            <a:r>
              <a:rPr lang="en-US" sz="1400" dirty="0" smtClean="0"/>
              <a:t> trip and 31.2% choose </a:t>
            </a:r>
            <a:r>
              <a:rPr lang="en-US" sz="1400" dirty="0" err="1" smtClean="0"/>
              <a:t>RoundTrip</a:t>
            </a:r>
            <a:r>
              <a:rPr lang="en-US" sz="1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1400" dirty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The Average stay  of each country is around 25 days except some who stays longer and lesser.</a:t>
            </a:r>
          </a:p>
          <a:p>
            <a:pPr>
              <a:buFont typeface="Arial" pitchFamily="34" charset="0"/>
              <a:buChar char="•"/>
            </a:pPr>
            <a:endParaRPr lang="en-US" sz="1400" dirty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The ratio of booking through internet is greater than that of mobile.  The booking rate of internet is 15.47% whereas booking rate via mobile is 10.84%.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Mostly the passengers are single .</a:t>
            </a:r>
          </a:p>
          <a:p>
            <a:pPr>
              <a:buFont typeface="Arial" pitchFamily="34" charset="0"/>
              <a:buChar char="•"/>
            </a:pPr>
            <a:endParaRPr lang="en-US" sz="1400" dirty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Passengers generally book their flight before going to their destination .</a:t>
            </a:r>
          </a:p>
          <a:p>
            <a:endParaRPr lang="en-US" sz="1400" dirty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The route with highest booking is AKLKUL.</a:t>
            </a:r>
          </a:p>
          <a:p>
            <a:pPr>
              <a:buFont typeface="Arial" pitchFamily="34" charset="0"/>
              <a:buChar char="•"/>
            </a:pPr>
            <a:endParaRPr lang="en-US" sz="1400" dirty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The highest number of people stays 6 days.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The Mean Flight hour is 9-10 hours .</a:t>
            </a:r>
          </a:p>
          <a:p>
            <a:pPr>
              <a:buFont typeface="Arial" pitchFamily="34" charset="0"/>
              <a:buChar char="•"/>
            </a:pPr>
            <a:endParaRPr lang="en-US" sz="1400" dirty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Using the Random Forest model we can predict the booking will be completed or not as the accuracy rate was found to be 84%.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167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Corporate Edition</dc:creator>
  <cp:lastModifiedBy>Corporate Edition</cp:lastModifiedBy>
  <cp:revision>4</cp:revision>
  <dcterms:created xsi:type="dcterms:W3CDTF">2025-04-25T11:46:06Z</dcterms:created>
  <dcterms:modified xsi:type="dcterms:W3CDTF">2025-04-25T12:21:27Z</dcterms:modified>
</cp:coreProperties>
</file>