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wdp" ContentType="image/vnd.ms-photo"/>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handoutMasters/handoutMaster1.xml" ContentType="application/vnd.openxmlformats-officedocument.presentationml.handoutMaster+xml"/>
  <Override PartName="/ppt/media/image19.svg" ContentType="image/svg+xml"/>
  <Override PartName="/ppt/media/image21.svg" ContentType="image/svg+xml"/>
  <Override PartName="/ppt/media/image23.svg" ContentType="image/svg+xml"/>
  <Override PartName="/ppt/media/image25.svg" ContentType="image/svg+xml"/>
  <Override PartName="/ppt/media/image27.svg" ContentType="image/svg+xml"/>
  <Override PartName="/ppt/media/image29.svg" ContentType="image/svg+xml"/>
  <Override PartName="/ppt/media/image31.svg" ContentType="image/svg+xml"/>
  <Override PartName="/ppt/media/image33.svg" ContentType="image/svg+xml"/>
  <Override PartName="/ppt/media/image5.svg" ContentType="image/svg+xml"/>
  <Override PartName="/ppt/media/image7.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handoutMasterIdLst>
    <p:handoutMasterId r:id="rId20"/>
  </p:handoutMasterIdLst>
  <p:sldIdLst>
    <p:sldId id="257" r:id="rId3"/>
    <p:sldId id="268" r:id="rId5"/>
    <p:sldId id="269" r:id="rId6"/>
    <p:sldId id="270" r:id="rId7"/>
    <p:sldId id="277" r:id="rId8"/>
    <p:sldId id="280" r:id="rId9"/>
    <p:sldId id="278" r:id="rId10"/>
    <p:sldId id="279" r:id="rId11"/>
    <p:sldId id="281" r:id="rId12"/>
    <p:sldId id="282" r:id="rId13"/>
    <p:sldId id="283" r:id="rId14"/>
    <p:sldId id="284" r:id="rId15"/>
    <p:sldId id="285" r:id="rId16"/>
    <p:sldId id="286" r:id="rId17"/>
    <p:sldId id="287" r:id="rId18"/>
    <p:sldId id="28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980" autoAdjust="0"/>
  </p:normalViewPr>
  <p:slideViewPr>
    <p:cSldViewPr snapToGrid="0" showGuides="1">
      <p:cViewPr varScale="1">
        <p:scale>
          <a:sx n="75" d="100"/>
          <a:sy n="75" d="100"/>
        </p:scale>
        <p:origin x="974" y="3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s>
</file>

<file path=ppt/diagrams/_rels/data2.xml.rels><?xml version="1.0" encoding="UTF-8" standalone="yes"?>
<Relationships xmlns="http://schemas.openxmlformats.org/package/2006/relationships"><Relationship Id="rId9" Type="http://schemas.openxmlformats.org/officeDocument/2006/relationships/image" Target="../media/image32.png"/><Relationship Id="rId8" Type="http://schemas.openxmlformats.org/officeDocument/2006/relationships/image" Target="../media/image31.svg"/><Relationship Id="rId7" Type="http://schemas.openxmlformats.org/officeDocument/2006/relationships/image" Target="../media/image30.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 Id="rId3" Type="http://schemas.openxmlformats.org/officeDocument/2006/relationships/image" Target="../media/image26.png"/><Relationship Id="rId2" Type="http://schemas.openxmlformats.org/officeDocument/2006/relationships/image" Target="../media/image25.svg"/><Relationship Id="rId10" Type="http://schemas.openxmlformats.org/officeDocument/2006/relationships/image" Target="../media/image33.svg"/><Relationship Id="rId1"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s>
</file>

<file path=ppt/diagrams/_rels/drawing2.xml.rels><?xml version="1.0" encoding="UTF-8" standalone="yes"?>
<Relationships xmlns="http://schemas.openxmlformats.org/package/2006/relationships"><Relationship Id="rId9" Type="http://schemas.openxmlformats.org/officeDocument/2006/relationships/image" Target="../media/image32.png"/><Relationship Id="rId8" Type="http://schemas.openxmlformats.org/officeDocument/2006/relationships/image" Target="../media/image31.svg"/><Relationship Id="rId7" Type="http://schemas.openxmlformats.org/officeDocument/2006/relationships/image" Target="../media/image30.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 Id="rId3" Type="http://schemas.openxmlformats.org/officeDocument/2006/relationships/image" Target="../media/image26.png"/><Relationship Id="rId2" Type="http://schemas.openxmlformats.org/officeDocument/2006/relationships/image" Target="../media/image25.svg"/><Relationship Id="rId10" Type="http://schemas.openxmlformats.org/officeDocument/2006/relationships/image" Target="../media/image33.svg"/><Relationship Id="rId1"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B8F1EFB-425A-4C87-850D-AF8CE9E9B57B}"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ACFBE5C5-B17C-401E-8D4A-9C06C92E53C8}">
      <dgm:prSet/>
      <dgm:spPr/>
      <dgm:t>
        <a:bodyPr/>
        <a:lstStyle/>
        <a:p>
          <a:r>
            <a:rPr lang="en-US" b="1" i="0" baseline="0"/>
            <a:t>Data Source</a:t>
          </a:r>
          <a:r>
            <a:rPr lang="en-US" b="0" i="0" baseline="0"/>
            <a:t>: Spotify streaming data was provided by the guvi team .</a:t>
          </a:r>
          <a:endParaRPr lang="en-US"/>
        </a:p>
      </dgm:t>
    </dgm:pt>
    <dgm:pt modelId="{1308AF7E-FA25-4CD0-9BBD-5B7BBA7CD806}" cxnId="{5359FBCA-CFF8-4A94-9F7D-BFF3EBD4B0FF}" type="parTrans">
      <dgm:prSet/>
      <dgm:spPr/>
      <dgm:t>
        <a:bodyPr/>
        <a:lstStyle/>
        <a:p>
          <a:endParaRPr lang="en-US"/>
        </a:p>
      </dgm:t>
    </dgm:pt>
    <dgm:pt modelId="{1C9403D0-7D87-4891-82FA-BE9C60C4B063}" cxnId="{5359FBCA-CFF8-4A94-9F7D-BFF3EBD4B0FF}" type="sibTrans">
      <dgm:prSet/>
      <dgm:spPr/>
      <dgm:t>
        <a:bodyPr/>
        <a:lstStyle/>
        <a:p>
          <a:endParaRPr lang="en-US"/>
        </a:p>
      </dgm:t>
    </dgm:pt>
    <dgm:pt modelId="{F8223880-7D63-4B0C-AB6A-4959C095AA1F}">
      <dgm:prSet/>
      <dgm:spPr/>
      <dgm:t>
        <a:bodyPr/>
        <a:lstStyle/>
        <a:p>
          <a:r>
            <a:rPr lang="en-US" b="1" i="0" baseline="0"/>
            <a:t>Data Cleaning</a:t>
          </a:r>
          <a:r>
            <a:rPr lang="en-US" b="0" i="0" baseline="0"/>
            <a:t>: The steps taken to clean and preprocess the data such as </a:t>
          </a:r>
          <a:r>
            <a:rPr lang="en-IN"/>
            <a:t>Normalization</a:t>
          </a:r>
          <a:r>
            <a:rPr lang="en-US" b="0" i="0" baseline="0"/>
            <a:t>.</a:t>
          </a:r>
          <a:endParaRPr lang="en-US"/>
        </a:p>
      </dgm:t>
    </dgm:pt>
    <dgm:pt modelId="{99387CE8-D601-4CD7-BEFF-35AD4F63D10B}" cxnId="{A3A9664B-1DEB-405C-8BF9-9213963E65A5}" type="parTrans">
      <dgm:prSet/>
      <dgm:spPr/>
      <dgm:t>
        <a:bodyPr/>
        <a:lstStyle/>
        <a:p>
          <a:endParaRPr lang="en-US"/>
        </a:p>
      </dgm:t>
    </dgm:pt>
    <dgm:pt modelId="{B8BC2D23-E675-4D28-B28B-2B68A27D5CFF}" cxnId="{A3A9664B-1DEB-405C-8BF9-9213963E65A5}" type="sibTrans">
      <dgm:prSet/>
      <dgm:spPr/>
      <dgm:t>
        <a:bodyPr/>
        <a:lstStyle/>
        <a:p>
          <a:endParaRPr lang="en-US"/>
        </a:p>
      </dgm:t>
    </dgm:pt>
    <dgm:pt modelId="{82807150-F38B-4E7C-8040-B35DEA45D9E1}">
      <dgm:prSet/>
      <dgm:spPr/>
      <dgm:t>
        <a:bodyPr/>
        <a:lstStyle/>
        <a:p>
          <a:r>
            <a:rPr lang="en-US" b="1" i="0" baseline="0"/>
            <a:t>Tools Used</a:t>
          </a:r>
          <a:r>
            <a:rPr lang="en-US" b="0" i="0" baseline="0"/>
            <a:t>: </a:t>
          </a:r>
          <a:r>
            <a:rPr lang="en-US"/>
            <a:t>T</a:t>
          </a:r>
          <a:r>
            <a:rPr lang="en-US" b="0" i="0" baseline="0"/>
            <a:t>he tools used for analysis and visualization (e.g., Tableau, Excel). </a:t>
          </a:r>
          <a:endParaRPr lang="en-US"/>
        </a:p>
      </dgm:t>
    </dgm:pt>
    <dgm:pt modelId="{2AE1EA53-9208-4EFE-9F66-FCF19C566AFA}" cxnId="{B6703200-1D69-4E56-8ECE-584171C71776}" type="parTrans">
      <dgm:prSet/>
      <dgm:spPr/>
      <dgm:t>
        <a:bodyPr/>
        <a:lstStyle/>
        <a:p>
          <a:endParaRPr lang="en-US"/>
        </a:p>
      </dgm:t>
    </dgm:pt>
    <dgm:pt modelId="{73E86088-6879-4248-BFCE-D27E26564C0A}" cxnId="{B6703200-1D69-4E56-8ECE-584171C71776}" type="sibTrans">
      <dgm:prSet/>
      <dgm:spPr/>
      <dgm:t>
        <a:bodyPr/>
        <a:lstStyle/>
        <a:p>
          <a:endParaRPr lang="en-US"/>
        </a:p>
      </dgm:t>
    </dgm:pt>
    <dgm:pt modelId="{82A25902-3C35-4809-9DD9-2BB2FD7B0427}" type="pres">
      <dgm:prSet presAssocID="{FB8F1EFB-425A-4C87-850D-AF8CE9E9B57B}" presName="root" presStyleCnt="0">
        <dgm:presLayoutVars>
          <dgm:dir/>
          <dgm:resizeHandles val="exact"/>
        </dgm:presLayoutVars>
      </dgm:prSet>
      <dgm:spPr/>
    </dgm:pt>
    <dgm:pt modelId="{F9863913-B75E-4648-8658-D3BF7F8A106F}" type="pres">
      <dgm:prSet presAssocID="{ACFBE5C5-B17C-401E-8D4A-9C06C92E53C8}" presName="compNode" presStyleCnt="0"/>
      <dgm:spPr/>
    </dgm:pt>
    <dgm:pt modelId="{7C7F3142-60F6-4B3D-AF8B-011A396AE0F6}" type="pres">
      <dgm:prSet presAssocID="{ACFBE5C5-B17C-401E-8D4A-9C06C92E53C8}" presName="bgRect" presStyleLbl="bgShp" presStyleIdx="0" presStyleCnt="3"/>
      <dgm:spPr/>
    </dgm:pt>
    <dgm:pt modelId="{E57D79BE-EBCC-4DA7-B2A7-35C2C92FFC99}" type="pres">
      <dgm:prSet presAssocID="{ACFBE5C5-B17C-401E-8D4A-9C06C92E53C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52DD6D2D-4F38-4445-A843-3028DDFC2053}" type="pres">
      <dgm:prSet presAssocID="{ACFBE5C5-B17C-401E-8D4A-9C06C92E53C8}" presName="spaceRect" presStyleCnt="0"/>
      <dgm:spPr/>
    </dgm:pt>
    <dgm:pt modelId="{C81EDA8E-484E-4EB6-AA26-BCAF749DFC95}" type="pres">
      <dgm:prSet presAssocID="{ACFBE5C5-B17C-401E-8D4A-9C06C92E53C8}" presName="parTx" presStyleLbl="revTx" presStyleIdx="0" presStyleCnt="3">
        <dgm:presLayoutVars>
          <dgm:chMax val="0"/>
          <dgm:chPref val="0"/>
        </dgm:presLayoutVars>
      </dgm:prSet>
      <dgm:spPr/>
    </dgm:pt>
    <dgm:pt modelId="{93B2FBDA-7B76-4511-B7CE-BE686284363D}" type="pres">
      <dgm:prSet presAssocID="{1C9403D0-7D87-4891-82FA-BE9C60C4B063}" presName="sibTrans" presStyleCnt="0"/>
      <dgm:spPr/>
    </dgm:pt>
    <dgm:pt modelId="{493F6C88-7547-4224-B20B-51580984CEE4}" type="pres">
      <dgm:prSet presAssocID="{F8223880-7D63-4B0C-AB6A-4959C095AA1F}" presName="compNode" presStyleCnt="0"/>
      <dgm:spPr/>
    </dgm:pt>
    <dgm:pt modelId="{9AF77813-604B-4324-93DC-C0CDFD8D5757}" type="pres">
      <dgm:prSet presAssocID="{F8223880-7D63-4B0C-AB6A-4959C095AA1F}" presName="bgRect" presStyleLbl="bgShp" presStyleIdx="1" presStyleCnt="3"/>
      <dgm:spPr/>
    </dgm:pt>
    <dgm:pt modelId="{30B964A1-219F-4A6D-AF7A-581D1596C828}" type="pres">
      <dgm:prSet presAssocID="{F8223880-7D63-4B0C-AB6A-4959C095AA1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44E4D22D-CEAC-433B-B9A0-0EF93387AEB5}" type="pres">
      <dgm:prSet presAssocID="{F8223880-7D63-4B0C-AB6A-4959C095AA1F}" presName="spaceRect" presStyleCnt="0"/>
      <dgm:spPr/>
    </dgm:pt>
    <dgm:pt modelId="{267F748C-41F0-4273-83ED-774F9E5831D4}" type="pres">
      <dgm:prSet presAssocID="{F8223880-7D63-4B0C-AB6A-4959C095AA1F}" presName="parTx" presStyleLbl="revTx" presStyleIdx="1" presStyleCnt="3">
        <dgm:presLayoutVars>
          <dgm:chMax val="0"/>
          <dgm:chPref val="0"/>
        </dgm:presLayoutVars>
      </dgm:prSet>
      <dgm:spPr/>
    </dgm:pt>
    <dgm:pt modelId="{070F3545-14BA-4418-8285-0E36AF4B3CDA}" type="pres">
      <dgm:prSet presAssocID="{B8BC2D23-E675-4D28-B28B-2B68A27D5CFF}" presName="sibTrans" presStyleCnt="0"/>
      <dgm:spPr/>
    </dgm:pt>
    <dgm:pt modelId="{9D8509ED-526C-4733-B43A-E74A86B68D92}" type="pres">
      <dgm:prSet presAssocID="{82807150-F38B-4E7C-8040-B35DEA45D9E1}" presName="compNode" presStyleCnt="0"/>
      <dgm:spPr/>
    </dgm:pt>
    <dgm:pt modelId="{B48D3874-E2EA-42E3-94CE-10505462D3FF}" type="pres">
      <dgm:prSet presAssocID="{82807150-F38B-4E7C-8040-B35DEA45D9E1}" presName="bgRect" presStyleLbl="bgShp" presStyleIdx="2" presStyleCnt="3"/>
      <dgm:spPr/>
    </dgm:pt>
    <dgm:pt modelId="{FD1A0F85-C284-43C7-85B2-ED0459DB7328}" type="pres">
      <dgm:prSet presAssocID="{82807150-F38B-4E7C-8040-B35DEA45D9E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652AE8BD-430C-4476-82F4-11173F5184C0}" type="pres">
      <dgm:prSet presAssocID="{82807150-F38B-4E7C-8040-B35DEA45D9E1}" presName="spaceRect" presStyleCnt="0"/>
      <dgm:spPr/>
    </dgm:pt>
    <dgm:pt modelId="{BD35D358-3AB9-45EC-B03D-D31B39961774}" type="pres">
      <dgm:prSet presAssocID="{82807150-F38B-4E7C-8040-B35DEA45D9E1}" presName="parTx" presStyleLbl="revTx" presStyleIdx="2" presStyleCnt="3">
        <dgm:presLayoutVars>
          <dgm:chMax val="0"/>
          <dgm:chPref val="0"/>
        </dgm:presLayoutVars>
      </dgm:prSet>
      <dgm:spPr/>
    </dgm:pt>
  </dgm:ptLst>
  <dgm:cxnLst>
    <dgm:cxn modelId="{B6703200-1D69-4E56-8ECE-584171C71776}" srcId="{FB8F1EFB-425A-4C87-850D-AF8CE9E9B57B}" destId="{82807150-F38B-4E7C-8040-B35DEA45D9E1}" srcOrd="2" destOrd="0" parTransId="{2AE1EA53-9208-4EFE-9F66-FCF19C566AFA}" sibTransId="{73E86088-6879-4248-BFCE-D27E26564C0A}"/>
    <dgm:cxn modelId="{BC124A29-CAE8-4B13-85AD-74E73380D600}" type="presOf" srcId="{ACFBE5C5-B17C-401E-8D4A-9C06C92E53C8}" destId="{C81EDA8E-484E-4EB6-AA26-BCAF749DFC95}" srcOrd="0" destOrd="0" presId="urn:microsoft.com/office/officeart/2018/2/layout/IconVerticalSolidList"/>
    <dgm:cxn modelId="{49EBB55B-DCA6-4B0E-A724-1F75B5B9A884}" type="presOf" srcId="{F8223880-7D63-4B0C-AB6A-4959C095AA1F}" destId="{267F748C-41F0-4273-83ED-774F9E5831D4}" srcOrd="0" destOrd="0" presId="urn:microsoft.com/office/officeart/2018/2/layout/IconVerticalSolidList"/>
    <dgm:cxn modelId="{A3A9664B-1DEB-405C-8BF9-9213963E65A5}" srcId="{FB8F1EFB-425A-4C87-850D-AF8CE9E9B57B}" destId="{F8223880-7D63-4B0C-AB6A-4959C095AA1F}" srcOrd="1" destOrd="0" parTransId="{99387CE8-D601-4CD7-BEFF-35AD4F63D10B}" sibTransId="{B8BC2D23-E675-4D28-B28B-2B68A27D5CFF}"/>
    <dgm:cxn modelId="{5359FBCA-CFF8-4A94-9F7D-BFF3EBD4B0FF}" srcId="{FB8F1EFB-425A-4C87-850D-AF8CE9E9B57B}" destId="{ACFBE5C5-B17C-401E-8D4A-9C06C92E53C8}" srcOrd="0" destOrd="0" parTransId="{1308AF7E-FA25-4CD0-9BBD-5B7BBA7CD806}" sibTransId="{1C9403D0-7D87-4891-82FA-BE9C60C4B063}"/>
    <dgm:cxn modelId="{AF383CF0-ECD5-43EC-86DD-BD431308ABDD}" type="presOf" srcId="{FB8F1EFB-425A-4C87-850D-AF8CE9E9B57B}" destId="{82A25902-3C35-4809-9DD9-2BB2FD7B0427}" srcOrd="0" destOrd="0" presId="urn:microsoft.com/office/officeart/2018/2/layout/IconVerticalSolidList"/>
    <dgm:cxn modelId="{E9B1A4FD-881C-4108-9524-B6E5C58C4D88}" type="presOf" srcId="{82807150-F38B-4E7C-8040-B35DEA45D9E1}" destId="{BD35D358-3AB9-45EC-B03D-D31B39961774}" srcOrd="0" destOrd="0" presId="urn:microsoft.com/office/officeart/2018/2/layout/IconVerticalSolidList"/>
    <dgm:cxn modelId="{51A6DD30-F3C3-48B5-8D77-86F53753872F}" type="presParOf" srcId="{82A25902-3C35-4809-9DD9-2BB2FD7B0427}" destId="{F9863913-B75E-4648-8658-D3BF7F8A106F}" srcOrd="0" destOrd="0" presId="urn:microsoft.com/office/officeart/2018/2/layout/IconVerticalSolidList"/>
    <dgm:cxn modelId="{2F4DE66D-75EA-4491-BDE1-53199063528E}" type="presParOf" srcId="{F9863913-B75E-4648-8658-D3BF7F8A106F}" destId="{7C7F3142-60F6-4B3D-AF8B-011A396AE0F6}" srcOrd="0" destOrd="0" presId="urn:microsoft.com/office/officeart/2018/2/layout/IconVerticalSolidList"/>
    <dgm:cxn modelId="{8D2A52AA-EBFF-40C3-9564-F8EB33782404}" type="presParOf" srcId="{F9863913-B75E-4648-8658-D3BF7F8A106F}" destId="{E57D79BE-EBCC-4DA7-B2A7-35C2C92FFC99}" srcOrd="1" destOrd="0" presId="urn:microsoft.com/office/officeart/2018/2/layout/IconVerticalSolidList"/>
    <dgm:cxn modelId="{AA6E5348-B1DF-4980-AE94-98EDA81AE8B8}" type="presParOf" srcId="{F9863913-B75E-4648-8658-D3BF7F8A106F}" destId="{52DD6D2D-4F38-4445-A843-3028DDFC2053}" srcOrd="2" destOrd="0" presId="urn:microsoft.com/office/officeart/2018/2/layout/IconVerticalSolidList"/>
    <dgm:cxn modelId="{1348179F-6DAC-47EF-95FD-BDE38F80277A}" type="presParOf" srcId="{F9863913-B75E-4648-8658-D3BF7F8A106F}" destId="{C81EDA8E-484E-4EB6-AA26-BCAF749DFC95}" srcOrd="3" destOrd="0" presId="urn:microsoft.com/office/officeart/2018/2/layout/IconVerticalSolidList"/>
    <dgm:cxn modelId="{5B094064-8D7E-41C0-8838-6A9FF6A148E0}" type="presParOf" srcId="{82A25902-3C35-4809-9DD9-2BB2FD7B0427}" destId="{93B2FBDA-7B76-4511-B7CE-BE686284363D}" srcOrd="1" destOrd="0" presId="urn:microsoft.com/office/officeart/2018/2/layout/IconVerticalSolidList"/>
    <dgm:cxn modelId="{64C78D96-C967-4D7A-9F5B-81177403D3A7}" type="presParOf" srcId="{82A25902-3C35-4809-9DD9-2BB2FD7B0427}" destId="{493F6C88-7547-4224-B20B-51580984CEE4}" srcOrd="2" destOrd="0" presId="urn:microsoft.com/office/officeart/2018/2/layout/IconVerticalSolidList"/>
    <dgm:cxn modelId="{57FE56F3-F928-4EB0-A02F-E2F6326FAB25}" type="presParOf" srcId="{493F6C88-7547-4224-B20B-51580984CEE4}" destId="{9AF77813-604B-4324-93DC-C0CDFD8D5757}" srcOrd="0" destOrd="0" presId="urn:microsoft.com/office/officeart/2018/2/layout/IconVerticalSolidList"/>
    <dgm:cxn modelId="{DF4E6B98-728E-487A-9C6E-FA3D12555B56}" type="presParOf" srcId="{493F6C88-7547-4224-B20B-51580984CEE4}" destId="{30B964A1-219F-4A6D-AF7A-581D1596C828}" srcOrd="1" destOrd="0" presId="urn:microsoft.com/office/officeart/2018/2/layout/IconVerticalSolidList"/>
    <dgm:cxn modelId="{7CAD39D7-D61E-413D-9CA6-C2698AF27A68}" type="presParOf" srcId="{493F6C88-7547-4224-B20B-51580984CEE4}" destId="{44E4D22D-CEAC-433B-B9A0-0EF93387AEB5}" srcOrd="2" destOrd="0" presId="urn:microsoft.com/office/officeart/2018/2/layout/IconVerticalSolidList"/>
    <dgm:cxn modelId="{B8933618-2E28-400A-978B-1CD1F2A72BF5}" type="presParOf" srcId="{493F6C88-7547-4224-B20B-51580984CEE4}" destId="{267F748C-41F0-4273-83ED-774F9E5831D4}" srcOrd="3" destOrd="0" presId="urn:microsoft.com/office/officeart/2018/2/layout/IconVerticalSolidList"/>
    <dgm:cxn modelId="{C6026B61-6D93-4AA2-8A14-BA9E37815EC8}" type="presParOf" srcId="{82A25902-3C35-4809-9DD9-2BB2FD7B0427}" destId="{070F3545-14BA-4418-8285-0E36AF4B3CDA}" srcOrd="3" destOrd="0" presId="urn:microsoft.com/office/officeart/2018/2/layout/IconVerticalSolidList"/>
    <dgm:cxn modelId="{0D5A053C-8E95-44F1-99BC-50F81DFC9008}" type="presParOf" srcId="{82A25902-3C35-4809-9DD9-2BB2FD7B0427}" destId="{9D8509ED-526C-4733-B43A-E74A86B68D92}" srcOrd="4" destOrd="0" presId="urn:microsoft.com/office/officeart/2018/2/layout/IconVerticalSolidList"/>
    <dgm:cxn modelId="{EB7232B6-6E2E-4A5E-8CA5-DCEC0BE9BD66}" type="presParOf" srcId="{9D8509ED-526C-4733-B43A-E74A86B68D92}" destId="{B48D3874-E2EA-42E3-94CE-10505462D3FF}" srcOrd="0" destOrd="0" presId="urn:microsoft.com/office/officeart/2018/2/layout/IconVerticalSolidList"/>
    <dgm:cxn modelId="{53973DD1-9278-45F2-8B60-7BED33C229E0}" type="presParOf" srcId="{9D8509ED-526C-4733-B43A-E74A86B68D92}" destId="{FD1A0F85-C284-43C7-85B2-ED0459DB7328}" srcOrd="1" destOrd="0" presId="urn:microsoft.com/office/officeart/2018/2/layout/IconVerticalSolidList"/>
    <dgm:cxn modelId="{4C8EE5D2-3D2C-4D66-8B41-0AFD273EB2F3}" type="presParOf" srcId="{9D8509ED-526C-4733-B43A-E74A86B68D92}" destId="{652AE8BD-430C-4476-82F4-11173F5184C0}" srcOrd="2" destOrd="0" presId="urn:microsoft.com/office/officeart/2018/2/layout/IconVerticalSolidList"/>
    <dgm:cxn modelId="{282F1459-912B-4738-B5AB-30D110F67F4E}" type="presParOf" srcId="{9D8509ED-526C-4733-B43A-E74A86B68D92}" destId="{BD35D358-3AB9-45EC-B03D-D31B39961774}"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059FF9-BBEB-4276-9094-0060EEE67D73}"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6A6BA900-952A-412C-A3C4-A4DCD7A24BFC}">
      <dgm:prSet/>
      <dgm:spPr/>
      <dgm:t>
        <a:bodyPr/>
        <a:lstStyle/>
        <a:p>
          <a:r>
            <a:rPr lang="en-US" b="1"/>
            <a:t>Total Streams</a:t>
          </a:r>
          <a:r>
            <a:rPr lang="en-US"/>
            <a:t>: The total number of streams for each track.</a:t>
          </a:r>
        </a:p>
      </dgm:t>
    </dgm:pt>
    <dgm:pt modelId="{C11336C1-5762-4F47-8CE8-4E366F298156}" cxnId="{546A2067-38B1-4EBE-B613-703C03AD97DC}" type="parTrans">
      <dgm:prSet/>
      <dgm:spPr/>
      <dgm:t>
        <a:bodyPr/>
        <a:lstStyle/>
        <a:p>
          <a:endParaRPr lang="en-US"/>
        </a:p>
      </dgm:t>
    </dgm:pt>
    <dgm:pt modelId="{BC830A25-B8BF-4598-8E58-D64F8E9A7B46}" cxnId="{546A2067-38B1-4EBE-B613-703C03AD97DC}" type="sibTrans">
      <dgm:prSet/>
      <dgm:spPr/>
      <dgm:t>
        <a:bodyPr/>
        <a:lstStyle/>
        <a:p>
          <a:endParaRPr lang="en-US"/>
        </a:p>
      </dgm:t>
    </dgm:pt>
    <dgm:pt modelId="{3FAD856D-CCAE-42C5-AE46-369630DCE7B5}">
      <dgm:prSet/>
      <dgm:spPr/>
      <dgm:t>
        <a:bodyPr/>
        <a:lstStyle/>
        <a:p>
          <a:r>
            <a:rPr lang="en-US" b="1"/>
            <a:t>Most Popular Artists</a:t>
          </a:r>
          <a:r>
            <a:rPr lang="en-US"/>
            <a:t>: Top artists based on total streams.</a:t>
          </a:r>
        </a:p>
      </dgm:t>
    </dgm:pt>
    <dgm:pt modelId="{E9E9D9D2-ED30-467D-AAE2-FE40D5684BD1}" cxnId="{B2A10E2E-4964-41AF-B396-7018F8FB2C47}" type="parTrans">
      <dgm:prSet/>
      <dgm:spPr/>
      <dgm:t>
        <a:bodyPr/>
        <a:lstStyle/>
        <a:p>
          <a:endParaRPr lang="en-US"/>
        </a:p>
      </dgm:t>
    </dgm:pt>
    <dgm:pt modelId="{B7B11BF3-0C37-474E-9618-D4808B737C4B}" cxnId="{B2A10E2E-4964-41AF-B396-7018F8FB2C47}" type="sibTrans">
      <dgm:prSet/>
      <dgm:spPr/>
      <dgm:t>
        <a:bodyPr/>
        <a:lstStyle/>
        <a:p>
          <a:endParaRPr lang="en-US"/>
        </a:p>
      </dgm:t>
    </dgm:pt>
    <dgm:pt modelId="{AA82FA04-1DBC-442D-8DF9-5C93ACC37719}">
      <dgm:prSet/>
      <dgm:spPr/>
      <dgm:t>
        <a:bodyPr/>
        <a:lstStyle/>
        <a:p>
          <a:r>
            <a:rPr lang="en-US" b="1"/>
            <a:t>Most Popular Tracks</a:t>
          </a:r>
          <a:r>
            <a:rPr lang="en-US"/>
            <a:t>: Top tracks based on total streams.</a:t>
          </a:r>
        </a:p>
      </dgm:t>
    </dgm:pt>
    <dgm:pt modelId="{B79DD74B-3767-4DA1-9FA7-E9C877E513B0}" cxnId="{11C2A080-6F87-4E61-B212-F15AA2AFCC56}" type="parTrans">
      <dgm:prSet/>
      <dgm:spPr/>
      <dgm:t>
        <a:bodyPr/>
        <a:lstStyle/>
        <a:p>
          <a:endParaRPr lang="en-US"/>
        </a:p>
      </dgm:t>
    </dgm:pt>
    <dgm:pt modelId="{6154A744-C4F1-4B9C-8133-96702EDBDEEC}" cxnId="{11C2A080-6F87-4E61-B212-F15AA2AFCC56}" type="sibTrans">
      <dgm:prSet/>
      <dgm:spPr/>
      <dgm:t>
        <a:bodyPr/>
        <a:lstStyle/>
        <a:p>
          <a:endParaRPr lang="en-US"/>
        </a:p>
      </dgm:t>
    </dgm:pt>
    <dgm:pt modelId="{2B760EBB-9796-4834-98C6-B11243B375BE}">
      <dgm:prSet/>
      <dgm:spPr/>
      <dgm:t>
        <a:bodyPr/>
        <a:lstStyle/>
        <a:p>
          <a:r>
            <a:rPr lang="en-US" b="1"/>
            <a:t>Streaming Trends Over Time</a:t>
          </a:r>
          <a:r>
            <a:rPr lang="en-US"/>
            <a:t>: How streaming activity has changed over time.</a:t>
          </a:r>
        </a:p>
      </dgm:t>
    </dgm:pt>
    <dgm:pt modelId="{7541EEDE-3B91-48C2-8AC0-20188ECB9B94}" cxnId="{C0F1A44A-7C80-4976-9D9F-04E28F5F5757}" type="parTrans">
      <dgm:prSet/>
      <dgm:spPr/>
      <dgm:t>
        <a:bodyPr/>
        <a:lstStyle/>
        <a:p>
          <a:endParaRPr lang="en-US"/>
        </a:p>
      </dgm:t>
    </dgm:pt>
    <dgm:pt modelId="{66B689D0-DA9F-4538-A495-5D2FED685F87}" cxnId="{C0F1A44A-7C80-4976-9D9F-04E28F5F5757}" type="sibTrans">
      <dgm:prSet/>
      <dgm:spPr/>
      <dgm:t>
        <a:bodyPr/>
        <a:lstStyle/>
        <a:p>
          <a:endParaRPr lang="en-US"/>
        </a:p>
      </dgm:t>
    </dgm:pt>
    <dgm:pt modelId="{06716550-2B6C-4BC7-8D1A-8410C2542A1C}">
      <dgm:prSet/>
      <dgm:spPr/>
      <dgm:t>
        <a:bodyPr/>
        <a:lstStyle/>
        <a:p>
          <a:r>
            <a:rPr lang="en-US" b="1"/>
            <a:t>Popularity by Country</a:t>
          </a:r>
          <a:r>
            <a:rPr lang="en-US"/>
            <a:t>: Distribution of streams across different countries.</a:t>
          </a:r>
        </a:p>
      </dgm:t>
    </dgm:pt>
    <dgm:pt modelId="{324AE9FF-F0D8-4566-8E12-0748A76920CF}" cxnId="{58B1A912-B793-4AAF-B517-25130E59BFC3}" type="parTrans">
      <dgm:prSet/>
      <dgm:spPr/>
      <dgm:t>
        <a:bodyPr/>
        <a:lstStyle/>
        <a:p>
          <a:endParaRPr lang="en-US"/>
        </a:p>
      </dgm:t>
    </dgm:pt>
    <dgm:pt modelId="{B0080CC7-5B27-4096-9348-319AF49C6D15}" cxnId="{58B1A912-B793-4AAF-B517-25130E59BFC3}" type="sibTrans">
      <dgm:prSet/>
      <dgm:spPr/>
      <dgm:t>
        <a:bodyPr/>
        <a:lstStyle/>
        <a:p>
          <a:endParaRPr lang="en-US"/>
        </a:p>
      </dgm:t>
    </dgm:pt>
    <dgm:pt modelId="{31753884-8685-46D2-ABA9-853F6AAF9C5F}" type="pres">
      <dgm:prSet presAssocID="{7A059FF9-BBEB-4276-9094-0060EEE67D73}" presName="root" presStyleCnt="0">
        <dgm:presLayoutVars>
          <dgm:dir/>
          <dgm:resizeHandles val="exact"/>
        </dgm:presLayoutVars>
      </dgm:prSet>
      <dgm:spPr/>
    </dgm:pt>
    <dgm:pt modelId="{CD7BC57C-CB20-4445-B8E2-BE8609F732FA}" type="pres">
      <dgm:prSet presAssocID="{6A6BA900-952A-412C-A3C4-A4DCD7A24BFC}" presName="compNode" presStyleCnt="0"/>
      <dgm:spPr/>
    </dgm:pt>
    <dgm:pt modelId="{E518CD4E-05C0-4085-BBF1-7A74F3753A1A}" type="pres">
      <dgm:prSet presAssocID="{6A6BA900-952A-412C-A3C4-A4DCD7A24BFC}" presName="bgRect" presStyleLbl="bgShp" presStyleIdx="0" presStyleCnt="5"/>
      <dgm:spPr/>
    </dgm:pt>
    <dgm:pt modelId="{A06B7651-2561-4BFB-BE5F-4ABDAF33E1DB}" type="pres">
      <dgm:prSet presAssocID="{6A6BA900-952A-412C-A3C4-A4DCD7A24BF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pt>
    <dgm:pt modelId="{E772E4DB-B013-44FD-BAD6-E18F8287B55B}" type="pres">
      <dgm:prSet presAssocID="{6A6BA900-952A-412C-A3C4-A4DCD7A24BFC}" presName="spaceRect" presStyleCnt="0"/>
      <dgm:spPr/>
    </dgm:pt>
    <dgm:pt modelId="{81F50279-58A4-4AD0-A2AA-67EEBFB1C83C}" type="pres">
      <dgm:prSet presAssocID="{6A6BA900-952A-412C-A3C4-A4DCD7A24BFC}" presName="parTx" presStyleLbl="revTx" presStyleIdx="0" presStyleCnt="5">
        <dgm:presLayoutVars>
          <dgm:chMax val="0"/>
          <dgm:chPref val="0"/>
        </dgm:presLayoutVars>
      </dgm:prSet>
      <dgm:spPr/>
    </dgm:pt>
    <dgm:pt modelId="{12E81683-80BA-4F8E-9EA3-39E81AF2BFC7}" type="pres">
      <dgm:prSet presAssocID="{BC830A25-B8BF-4598-8E58-D64F8E9A7B46}" presName="sibTrans" presStyleCnt="0"/>
      <dgm:spPr/>
    </dgm:pt>
    <dgm:pt modelId="{8D9DA5A1-9AFF-49E5-B072-5F98B8810AE1}" type="pres">
      <dgm:prSet presAssocID="{3FAD856D-CCAE-42C5-AE46-369630DCE7B5}" presName="compNode" presStyleCnt="0"/>
      <dgm:spPr/>
    </dgm:pt>
    <dgm:pt modelId="{0E8366C3-C186-4053-B7D9-AAA9338CE797}" type="pres">
      <dgm:prSet presAssocID="{3FAD856D-CCAE-42C5-AE46-369630DCE7B5}" presName="bgRect" presStyleLbl="bgShp" presStyleIdx="1" presStyleCnt="5"/>
      <dgm:spPr/>
    </dgm:pt>
    <dgm:pt modelId="{1AC3E47E-259F-49B3-AC9C-3B756AD188EB}" type="pres">
      <dgm:prSet presAssocID="{3FAD856D-CCAE-42C5-AE46-369630DCE7B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pt>
    <dgm:pt modelId="{41367EB7-47BA-490F-AA6C-539C5C210007}" type="pres">
      <dgm:prSet presAssocID="{3FAD856D-CCAE-42C5-AE46-369630DCE7B5}" presName="spaceRect" presStyleCnt="0"/>
      <dgm:spPr/>
    </dgm:pt>
    <dgm:pt modelId="{899D8F9F-61E1-4A9E-84D9-ACFF6F30B0FB}" type="pres">
      <dgm:prSet presAssocID="{3FAD856D-CCAE-42C5-AE46-369630DCE7B5}" presName="parTx" presStyleLbl="revTx" presStyleIdx="1" presStyleCnt="5">
        <dgm:presLayoutVars>
          <dgm:chMax val="0"/>
          <dgm:chPref val="0"/>
        </dgm:presLayoutVars>
      </dgm:prSet>
      <dgm:spPr/>
    </dgm:pt>
    <dgm:pt modelId="{674B6A2E-3432-4909-B438-999962471F9B}" type="pres">
      <dgm:prSet presAssocID="{B7B11BF3-0C37-474E-9618-D4808B737C4B}" presName="sibTrans" presStyleCnt="0"/>
      <dgm:spPr/>
    </dgm:pt>
    <dgm:pt modelId="{1B171A85-29C0-4400-86D5-C3312F6A30F6}" type="pres">
      <dgm:prSet presAssocID="{AA82FA04-1DBC-442D-8DF9-5C93ACC37719}" presName="compNode" presStyleCnt="0"/>
      <dgm:spPr/>
    </dgm:pt>
    <dgm:pt modelId="{BEA9EE41-9D5D-400C-B8E0-3EEB73CA9459}" type="pres">
      <dgm:prSet presAssocID="{AA82FA04-1DBC-442D-8DF9-5C93ACC37719}" presName="bgRect" presStyleLbl="bgShp" presStyleIdx="2" presStyleCnt="5"/>
      <dgm:spPr/>
    </dgm:pt>
    <dgm:pt modelId="{F7A4B152-C141-4011-BCB8-07AAF9A5187F}" type="pres">
      <dgm:prSet presAssocID="{AA82FA04-1DBC-442D-8DF9-5C93ACC3771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pt>
    <dgm:pt modelId="{C3C85F29-8BC6-473F-9892-D0691BB1EED7}" type="pres">
      <dgm:prSet presAssocID="{AA82FA04-1DBC-442D-8DF9-5C93ACC37719}" presName="spaceRect" presStyleCnt="0"/>
      <dgm:spPr/>
    </dgm:pt>
    <dgm:pt modelId="{0A785062-65CE-4E7C-97DE-6B662960D476}" type="pres">
      <dgm:prSet presAssocID="{AA82FA04-1DBC-442D-8DF9-5C93ACC37719}" presName="parTx" presStyleLbl="revTx" presStyleIdx="2" presStyleCnt="5">
        <dgm:presLayoutVars>
          <dgm:chMax val="0"/>
          <dgm:chPref val="0"/>
        </dgm:presLayoutVars>
      </dgm:prSet>
      <dgm:spPr/>
    </dgm:pt>
    <dgm:pt modelId="{8E5B99B1-0450-4E9D-8791-B276DF83AD6E}" type="pres">
      <dgm:prSet presAssocID="{6154A744-C4F1-4B9C-8133-96702EDBDEEC}" presName="sibTrans" presStyleCnt="0"/>
      <dgm:spPr/>
    </dgm:pt>
    <dgm:pt modelId="{7B4FBE37-F94E-4245-A6A2-1D45BF55B8B9}" type="pres">
      <dgm:prSet presAssocID="{2B760EBB-9796-4834-98C6-B11243B375BE}" presName="compNode" presStyleCnt="0"/>
      <dgm:spPr/>
    </dgm:pt>
    <dgm:pt modelId="{FD785F47-53EA-4E69-88F8-BDBD558C0111}" type="pres">
      <dgm:prSet presAssocID="{2B760EBB-9796-4834-98C6-B11243B375BE}" presName="bgRect" presStyleLbl="bgShp" presStyleIdx="3" presStyleCnt="5"/>
      <dgm:spPr/>
    </dgm:pt>
    <dgm:pt modelId="{41BCD1ED-73F2-44FE-B1E3-695FCCC244C8}" type="pres">
      <dgm:prSet presAssocID="{2B760EBB-9796-4834-98C6-B11243B375B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pt>
    <dgm:pt modelId="{CB196452-187C-4596-A01A-66C5A037CF10}" type="pres">
      <dgm:prSet presAssocID="{2B760EBB-9796-4834-98C6-B11243B375BE}" presName="spaceRect" presStyleCnt="0"/>
      <dgm:spPr/>
    </dgm:pt>
    <dgm:pt modelId="{A88CBE4C-A90A-4230-AB84-13BC04630610}" type="pres">
      <dgm:prSet presAssocID="{2B760EBB-9796-4834-98C6-B11243B375BE}" presName="parTx" presStyleLbl="revTx" presStyleIdx="3" presStyleCnt="5">
        <dgm:presLayoutVars>
          <dgm:chMax val="0"/>
          <dgm:chPref val="0"/>
        </dgm:presLayoutVars>
      </dgm:prSet>
      <dgm:spPr/>
    </dgm:pt>
    <dgm:pt modelId="{91361D3E-C4D0-428D-8C1D-E1668A0DF7EA}" type="pres">
      <dgm:prSet presAssocID="{66B689D0-DA9F-4538-A495-5D2FED685F87}" presName="sibTrans" presStyleCnt="0"/>
      <dgm:spPr/>
    </dgm:pt>
    <dgm:pt modelId="{51B236BB-56CB-468A-BAA4-4A3CD2D0F673}" type="pres">
      <dgm:prSet presAssocID="{06716550-2B6C-4BC7-8D1A-8410C2542A1C}" presName="compNode" presStyleCnt="0"/>
      <dgm:spPr/>
    </dgm:pt>
    <dgm:pt modelId="{C4C31F23-C95D-44E1-A3A4-D3BBB823B157}" type="pres">
      <dgm:prSet presAssocID="{06716550-2B6C-4BC7-8D1A-8410C2542A1C}" presName="bgRect" presStyleLbl="bgShp" presStyleIdx="4" presStyleCnt="5"/>
      <dgm:spPr/>
    </dgm:pt>
    <dgm:pt modelId="{7964CF9A-BC9F-41CB-B121-4E7A89A533BA}" type="pres">
      <dgm:prSet presAssocID="{06716550-2B6C-4BC7-8D1A-8410C2542A1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pt>
    <dgm:pt modelId="{8BBEB9BE-5095-46F4-B725-70A5F6A83D03}" type="pres">
      <dgm:prSet presAssocID="{06716550-2B6C-4BC7-8D1A-8410C2542A1C}" presName="spaceRect" presStyleCnt="0"/>
      <dgm:spPr/>
    </dgm:pt>
    <dgm:pt modelId="{0F4E8636-9757-4A27-96E6-C6C9267E1E1C}" type="pres">
      <dgm:prSet presAssocID="{06716550-2B6C-4BC7-8D1A-8410C2542A1C}" presName="parTx" presStyleLbl="revTx" presStyleIdx="4" presStyleCnt="5">
        <dgm:presLayoutVars>
          <dgm:chMax val="0"/>
          <dgm:chPref val="0"/>
        </dgm:presLayoutVars>
      </dgm:prSet>
      <dgm:spPr/>
    </dgm:pt>
  </dgm:ptLst>
  <dgm:cxnLst>
    <dgm:cxn modelId="{58B1A912-B793-4AAF-B517-25130E59BFC3}" srcId="{7A059FF9-BBEB-4276-9094-0060EEE67D73}" destId="{06716550-2B6C-4BC7-8D1A-8410C2542A1C}" srcOrd="4" destOrd="0" parTransId="{324AE9FF-F0D8-4566-8E12-0748A76920CF}" sibTransId="{B0080CC7-5B27-4096-9348-319AF49C6D15}"/>
    <dgm:cxn modelId="{B2A10E2E-4964-41AF-B396-7018F8FB2C47}" srcId="{7A059FF9-BBEB-4276-9094-0060EEE67D73}" destId="{3FAD856D-CCAE-42C5-AE46-369630DCE7B5}" srcOrd="1" destOrd="0" parTransId="{E9E9D9D2-ED30-467D-AAE2-FE40D5684BD1}" sibTransId="{B7B11BF3-0C37-474E-9618-D4808B737C4B}"/>
    <dgm:cxn modelId="{469DBB34-0748-4A2C-9718-8A532343D600}" type="presOf" srcId="{7A059FF9-BBEB-4276-9094-0060EEE67D73}" destId="{31753884-8685-46D2-ABA9-853F6AAF9C5F}" srcOrd="0" destOrd="0" presId="urn:microsoft.com/office/officeart/2018/2/layout/IconVerticalSolidList"/>
    <dgm:cxn modelId="{546A2067-38B1-4EBE-B613-703C03AD97DC}" srcId="{7A059FF9-BBEB-4276-9094-0060EEE67D73}" destId="{6A6BA900-952A-412C-A3C4-A4DCD7A24BFC}" srcOrd="0" destOrd="0" parTransId="{C11336C1-5762-4F47-8CE8-4E366F298156}" sibTransId="{BC830A25-B8BF-4598-8E58-D64F8E9A7B46}"/>
    <dgm:cxn modelId="{C0F1A44A-7C80-4976-9D9F-04E28F5F5757}" srcId="{7A059FF9-BBEB-4276-9094-0060EEE67D73}" destId="{2B760EBB-9796-4834-98C6-B11243B375BE}" srcOrd="3" destOrd="0" parTransId="{7541EEDE-3B91-48C2-8AC0-20188ECB9B94}" sibTransId="{66B689D0-DA9F-4538-A495-5D2FED685F87}"/>
    <dgm:cxn modelId="{4CCBDB54-0227-4423-BC8A-5EDECEB5C19C}" type="presOf" srcId="{6A6BA900-952A-412C-A3C4-A4DCD7A24BFC}" destId="{81F50279-58A4-4AD0-A2AA-67EEBFB1C83C}" srcOrd="0" destOrd="0" presId="urn:microsoft.com/office/officeart/2018/2/layout/IconVerticalSolidList"/>
    <dgm:cxn modelId="{11C2A080-6F87-4E61-B212-F15AA2AFCC56}" srcId="{7A059FF9-BBEB-4276-9094-0060EEE67D73}" destId="{AA82FA04-1DBC-442D-8DF9-5C93ACC37719}" srcOrd="2" destOrd="0" parTransId="{B79DD74B-3767-4DA1-9FA7-E9C877E513B0}" sibTransId="{6154A744-C4F1-4B9C-8133-96702EDBDEEC}"/>
    <dgm:cxn modelId="{091F8383-120A-4A4E-A829-247B855F1A65}" type="presOf" srcId="{AA82FA04-1DBC-442D-8DF9-5C93ACC37719}" destId="{0A785062-65CE-4E7C-97DE-6B662960D476}" srcOrd="0" destOrd="0" presId="urn:microsoft.com/office/officeart/2018/2/layout/IconVerticalSolidList"/>
    <dgm:cxn modelId="{862767B7-A910-45DD-8315-C686F1B076F2}" type="presOf" srcId="{06716550-2B6C-4BC7-8D1A-8410C2542A1C}" destId="{0F4E8636-9757-4A27-96E6-C6C9267E1E1C}" srcOrd="0" destOrd="0" presId="urn:microsoft.com/office/officeart/2018/2/layout/IconVerticalSolidList"/>
    <dgm:cxn modelId="{32CEBACE-D0F2-4D64-88CD-F579AF5CE168}" type="presOf" srcId="{2B760EBB-9796-4834-98C6-B11243B375BE}" destId="{A88CBE4C-A90A-4230-AB84-13BC04630610}" srcOrd="0" destOrd="0" presId="urn:microsoft.com/office/officeart/2018/2/layout/IconVerticalSolidList"/>
    <dgm:cxn modelId="{2AAF74DB-02FD-4246-B50A-736426D9F734}" type="presOf" srcId="{3FAD856D-CCAE-42C5-AE46-369630DCE7B5}" destId="{899D8F9F-61E1-4A9E-84D9-ACFF6F30B0FB}" srcOrd="0" destOrd="0" presId="urn:microsoft.com/office/officeart/2018/2/layout/IconVerticalSolidList"/>
    <dgm:cxn modelId="{0E47BAB2-B54B-4731-A040-C0F4AA18E39C}" type="presParOf" srcId="{31753884-8685-46D2-ABA9-853F6AAF9C5F}" destId="{CD7BC57C-CB20-4445-B8E2-BE8609F732FA}" srcOrd="0" destOrd="0" presId="urn:microsoft.com/office/officeart/2018/2/layout/IconVerticalSolidList"/>
    <dgm:cxn modelId="{07C37560-DFA9-40A5-930A-BF8A128A6304}" type="presParOf" srcId="{CD7BC57C-CB20-4445-B8E2-BE8609F732FA}" destId="{E518CD4E-05C0-4085-BBF1-7A74F3753A1A}" srcOrd="0" destOrd="0" presId="urn:microsoft.com/office/officeart/2018/2/layout/IconVerticalSolidList"/>
    <dgm:cxn modelId="{F8D64407-4506-4031-BE65-5F6157D07846}" type="presParOf" srcId="{CD7BC57C-CB20-4445-B8E2-BE8609F732FA}" destId="{A06B7651-2561-4BFB-BE5F-4ABDAF33E1DB}" srcOrd="1" destOrd="0" presId="urn:microsoft.com/office/officeart/2018/2/layout/IconVerticalSolidList"/>
    <dgm:cxn modelId="{8C8FD5D9-D920-4B7D-B75D-7E918851461D}" type="presParOf" srcId="{CD7BC57C-CB20-4445-B8E2-BE8609F732FA}" destId="{E772E4DB-B013-44FD-BAD6-E18F8287B55B}" srcOrd="2" destOrd="0" presId="urn:microsoft.com/office/officeart/2018/2/layout/IconVerticalSolidList"/>
    <dgm:cxn modelId="{AA97DEA3-4A82-44EA-93CF-6DF9235EFD51}" type="presParOf" srcId="{CD7BC57C-CB20-4445-B8E2-BE8609F732FA}" destId="{81F50279-58A4-4AD0-A2AA-67EEBFB1C83C}" srcOrd="3" destOrd="0" presId="urn:microsoft.com/office/officeart/2018/2/layout/IconVerticalSolidList"/>
    <dgm:cxn modelId="{7E9A4D84-873D-42A5-93C2-984369ECB577}" type="presParOf" srcId="{31753884-8685-46D2-ABA9-853F6AAF9C5F}" destId="{12E81683-80BA-4F8E-9EA3-39E81AF2BFC7}" srcOrd="1" destOrd="0" presId="urn:microsoft.com/office/officeart/2018/2/layout/IconVerticalSolidList"/>
    <dgm:cxn modelId="{330AC45D-EEA1-4A83-9950-245A52D0AF37}" type="presParOf" srcId="{31753884-8685-46D2-ABA9-853F6AAF9C5F}" destId="{8D9DA5A1-9AFF-49E5-B072-5F98B8810AE1}" srcOrd="2" destOrd="0" presId="urn:microsoft.com/office/officeart/2018/2/layout/IconVerticalSolidList"/>
    <dgm:cxn modelId="{00A2DBB5-9091-42A6-803D-B1920B185B89}" type="presParOf" srcId="{8D9DA5A1-9AFF-49E5-B072-5F98B8810AE1}" destId="{0E8366C3-C186-4053-B7D9-AAA9338CE797}" srcOrd="0" destOrd="0" presId="urn:microsoft.com/office/officeart/2018/2/layout/IconVerticalSolidList"/>
    <dgm:cxn modelId="{A349D4BC-61A4-4AF8-94F5-1451CEBD32CE}" type="presParOf" srcId="{8D9DA5A1-9AFF-49E5-B072-5F98B8810AE1}" destId="{1AC3E47E-259F-49B3-AC9C-3B756AD188EB}" srcOrd="1" destOrd="0" presId="urn:microsoft.com/office/officeart/2018/2/layout/IconVerticalSolidList"/>
    <dgm:cxn modelId="{C5D7B34A-A97F-46BA-AADC-647AC580D66C}" type="presParOf" srcId="{8D9DA5A1-9AFF-49E5-B072-5F98B8810AE1}" destId="{41367EB7-47BA-490F-AA6C-539C5C210007}" srcOrd="2" destOrd="0" presId="urn:microsoft.com/office/officeart/2018/2/layout/IconVerticalSolidList"/>
    <dgm:cxn modelId="{DD88CDAC-8A62-498D-80FF-AD9A8DA35927}" type="presParOf" srcId="{8D9DA5A1-9AFF-49E5-B072-5F98B8810AE1}" destId="{899D8F9F-61E1-4A9E-84D9-ACFF6F30B0FB}" srcOrd="3" destOrd="0" presId="urn:microsoft.com/office/officeart/2018/2/layout/IconVerticalSolidList"/>
    <dgm:cxn modelId="{081D5630-0D23-4FA1-A7D2-35F4ED4C8EBB}" type="presParOf" srcId="{31753884-8685-46D2-ABA9-853F6AAF9C5F}" destId="{674B6A2E-3432-4909-B438-999962471F9B}" srcOrd="3" destOrd="0" presId="urn:microsoft.com/office/officeart/2018/2/layout/IconVerticalSolidList"/>
    <dgm:cxn modelId="{EA070CBF-4C48-45EC-B1FF-AC0F79519A61}" type="presParOf" srcId="{31753884-8685-46D2-ABA9-853F6AAF9C5F}" destId="{1B171A85-29C0-4400-86D5-C3312F6A30F6}" srcOrd="4" destOrd="0" presId="urn:microsoft.com/office/officeart/2018/2/layout/IconVerticalSolidList"/>
    <dgm:cxn modelId="{BF5B745C-AA6C-4B90-AC6F-1F9DF42C1A93}" type="presParOf" srcId="{1B171A85-29C0-4400-86D5-C3312F6A30F6}" destId="{BEA9EE41-9D5D-400C-B8E0-3EEB73CA9459}" srcOrd="0" destOrd="0" presId="urn:microsoft.com/office/officeart/2018/2/layout/IconVerticalSolidList"/>
    <dgm:cxn modelId="{E5E5D980-FB98-4960-9B48-9ECF8FD662FD}" type="presParOf" srcId="{1B171A85-29C0-4400-86D5-C3312F6A30F6}" destId="{F7A4B152-C141-4011-BCB8-07AAF9A5187F}" srcOrd="1" destOrd="0" presId="urn:microsoft.com/office/officeart/2018/2/layout/IconVerticalSolidList"/>
    <dgm:cxn modelId="{6BF52F9A-7D74-410D-9216-9D59346A24BB}" type="presParOf" srcId="{1B171A85-29C0-4400-86D5-C3312F6A30F6}" destId="{C3C85F29-8BC6-473F-9892-D0691BB1EED7}" srcOrd="2" destOrd="0" presId="urn:microsoft.com/office/officeart/2018/2/layout/IconVerticalSolidList"/>
    <dgm:cxn modelId="{4611FD37-22E0-4F28-8B38-662DA722A75B}" type="presParOf" srcId="{1B171A85-29C0-4400-86D5-C3312F6A30F6}" destId="{0A785062-65CE-4E7C-97DE-6B662960D476}" srcOrd="3" destOrd="0" presId="urn:microsoft.com/office/officeart/2018/2/layout/IconVerticalSolidList"/>
    <dgm:cxn modelId="{A4099806-08B9-42D5-A01F-06054E80CC04}" type="presParOf" srcId="{31753884-8685-46D2-ABA9-853F6AAF9C5F}" destId="{8E5B99B1-0450-4E9D-8791-B276DF83AD6E}" srcOrd="5" destOrd="0" presId="urn:microsoft.com/office/officeart/2018/2/layout/IconVerticalSolidList"/>
    <dgm:cxn modelId="{71DAB01F-E019-4F4F-91F1-FF879CA9734C}" type="presParOf" srcId="{31753884-8685-46D2-ABA9-853F6AAF9C5F}" destId="{7B4FBE37-F94E-4245-A6A2-1D45BF55B8B9}" srcOrd="6" destOrd="0" presId="urn:microsoft.com/office/officeart/2018/2/layout/IconVerticalSolidList"/>
    <dgm:cxn modelId="{67F3696B-433A-4B7E-B29B-3E33370AC746}" type="presParOf" srcId="{7B4FBE37-F94E-4245-A6A2-1D45BF55B8B9}" destId="{FD785F47-53EA-4E69-88F8-BDBD558C0111}" srcOrd="0" destOrd="0" presId="urn:microsoft.com/office/officeart/2018/2/layout/IconVerticalSolidList"/>
    <dgm:cxn modelId="{A6042EDF-4399-4837-84FC-191D45EE977A}" type="presParOf" srcId="{7B4FBE37-F94E-4245-A6A2-1D45BF55B8B9}" destId="{41BCD1ED-73F2-44FE-B1E3-695FCCC244C8}" srcOrd="1" destOrd="0" presId="urn:microsoft.com/office/officeart/2018/2/layout/IconVerticalSolidList"/>
    <dgm:cxn modelId="{35037667-DDBB-44DA-BE1C-026BD44E48E6}" type="presParOf" srcId="{7B4FBE37-F94E-4245-A6A2-1D45BF55B8B9}" destId="{CB196452-187C-4596-A01A-66C5A037CF10}" srcOrd="2" destOrd="0" presId="urn:microsoft.com/office/officeart/2018/2/layout/IconVerticalSolidList"/>
    <dgm:cxn modelId="{863E0E22-1B11-40DD-A608-E3890CC81318}" type="presParOf" srcId="{7B4FBE37-F94E-4245-A6A2-1D45BF55B8B9}" destId="{A88CBE4C-A90A-4230-AB84-13BC04630610}" srcOrd="3" destOrd="0" presId="urn:microsoft.com/office/officeart/2018/2/layout/IconVerticalSolidList"/>
    <dgm:cxn modelId="{8F96633D-A7AC-4207-A84C-77D8699028DF}" type="presParOf" srcId="{31753884-8685-46D2-ABA9-853F6AAF9C5F}" destId="{91361D3E-C4D0-428D-8C1D-E1668A0DF7EA}" srcOrd="7" destOrd="0" presId="urn:microsoft.com/office/officeart/2018/2/layout/IconVerticalSolidList"/>
    <dgm:cxn modelId="{C22F2595-13FD-4A41-AB92-9BF7AA54776E}" type="presParOf" srcId="{31753884-8685-46D2-ABA9-853F6AAF9C5F}" destId="{51B236BB-56CB-468A-BAA4-4A3CD2D0F673}" srcOrd="8" destOrd="0" presId="urn:microsoft.com/office/officeart/2018/2/layout/IconVerticalSolidList"/>
    <dgm:cxn modelId="{1E058A0D-1878-427B-826E-42A7F9F9F3C2}" type="presParOf" srcId="{51B236BB-56CB-468A-BAA4-4A3CD2D0F673}" destId="{C4C31F23-C95D-44E1-A3A4-D3BBB823B157}" srcOrd="0" destOrd="0" presId="urn:microsoft.com/office/officeart/2018/2/layout/IconVerticalSolidList"/>
    <dgm:cxn modelId="{7AA3600F-8662-4191-A0F9-025EE8E594AF}" type="presParOf" srcId="{51B236BB-56CB-468A-BAA4-4A3CD2D0F673}" destId="{7964CF9A-BC9F-41CB-B121-4E7A89A533BA}" srcOrd="1" destOrd="0" presId="urn:microsoft.com/office/officeart/2018/2/layout/IconVerticalSolidList"/>
    <dgm:cxn modelId="{C1B9254B-BDCE-45AC-8E14-9FF353B74683}" type="presParOf" srcId="{51B236BB-56CB-468A-BAA4-4A3CD2D0F673}" destId="{8BBEB9BE-5095-46F4-B725-70A5F6A83D03}" srcOrd="2" destOrd="0" presId="urn:microsoft.com/office/officeart/2018/2/layout/IconVerticalSolidList"/>
    <dgm:cxn modelId="{1E8ED172-63B2-4C23-A6EC-1F73C40E109D}" type="presParOf" srcId="{51B236BB-56CB-468A-BAA4-4A3CD2D0F673}" destId="{0F4E8636-9757-4A27-96E6-C6C9267E1E1C}" srcOrd="3" destOrd="0" presId="urn:microsoft.com/office/officeart/2018/2/layout/IconVerticalSoli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C339C7-31EE-460F-962D-3CBE02B36BE3}" type="doc">
      <dgm:prSet loTypeId="urn:microsoft.com/office/officeart/2005/8/layout/vList5" loCatId="list" qsTypeId="urn:microsoft.com/office/officeart/2005/8/quickstyle/simple4" qsCatId="simple" csTypeId="urn:microsoft.com/office/officeart/2005/8/colors/accent3_2" csCatId="accent3" phldr="1"/>
      <dgm:spPr/>
      <dgm:t>
        <a:bodyPr/>
        <a:lstStyle/>
        <a:p>
          <a:endParaRPr lang="en-US"/>
        </a:p>
      </dgm:t>
    </dgm:pt>
    <dgm:pt modelId="{0217A9C9-1326-42B6-8973-E8BF12A72A04}">
      <dgm:prSet/>
      <dgm:spPr/>
      <dgm:t>
        <a:bodyPr/>
        <a:lstStyle/>
        <a:p>
          <a:r>
            <a:rPr lang="en-US" b="1" i="0" baseline="0"/>
            <a:t>Impact of New Releases:</a:t>
          </a:r>
          <a:endParaRPr lang="en-US"/>
        </a:p>
      </dgm:t>
    </dgm:pt>
    <dgm:pt modelId="{AC86F452-FFA4-4B0B-92CC-3B88F1A6A807}" cxnId="{CE381C15-A5A7-46C9-ADA8-F2EB7EFAD9C2}" type="parTrans">
      <dgm:prSet/>
      <dgm:spPr/>
      <dgm:t>
        <a:bodyPr/>
        <a:lstStyle/>
        <a:p>
          <a:endParaRPr lang="en-US"/>
        </a:p>
      </dgm:t>
    </dgm:pt>
    <dgm:pt modelId="{F2DD7BEA-38CC-4781-A40F-CD0DB320EF7A}" cxnId="{CE381C15-A5A7-46C9-ADA8-F2EB7EFAD9C2}" type="sibTrans">
      <dgm:prSet/>
      <dgm:spPr/>
      <dgm:t>
        <a:bodyPr/>
        <a:lstStyle/>
        <a:p>
          <a:endParaRPr lang="en-US"/>
        </a:p>
      </dgm:t>
    </dgm:pt>
    <dgm:pt modelId="{0CF9755F-1493-4763-ABCF-65A81E2BDBB8}">
      <dgm:prSet/>
      <dgm:spPr/>
      <dgm:t>
        <a:bodyPr/>
        <a:lstStyle/>
        <a:p>
          <a:r>
            <a:rPr lang="en-US" b="1" i="0" baseline="0"/>
            <a:t>1. Observation:</a:t>
          </a:r>
          <a:r>
            <a:rPr lang="en-US" b="0" i="0" baseline="0"/>
            <a:t> Recently released tracks show higher streaming numbers shortly after their release.</a:t>
          </a:r>
          <a:endParaRPr lang="en-US"/>
        </a:p>
      </dgm:t>
    </dgm:pt>
    <dgm:pt modelId="{5863C33F-9DD7-4DB5-A979-7D1D10D1FD4C}" cxnId="{1D21429B-A32D-45D1-B608-F6145A21D23B}" type="parTrans">
      <dgm:prSet/>
      <dgm:spPr/>
      <dgm:t>
        <a:bodyPr/>
        <a:lstStyle/>
        <a:p>
          <a:endParaRPr lang="en-US"/>
        </a:p>
      </dgm:t>
    </dgm:pt>
    <dgm:pt modelId="{483AB9BC-EA93-41C9-A314-A15F2F92DE40}" cxnId="{1D21429B-A32D-45D1-B608-F6145A21D23B}" type="sibTrans">
      <dgm:prSet/>
      <dgm:spPr/>
      <dgm:t>
        <a:bodyPr/>
        <a:lstStyle/>
        <a:p>
          <a:endParaRPr lang="en-US"/>
        </a:p>
      </dgm:t>
    </dgm:pt>
    <dgm:pt modelId="{A8ED3408-1956-47E2-A6B7-DE187AC8702D}">
      <dgm:prSet/>
      <dgm:spPr/>
      <dgm:t>
        <a:bodyPr/>
        <a:lstStyle/>
        <a:p>
          <a:r>
            <a:rPr lang="en-US" b="1" i="0" baseline="0" dirty="0"/>
            <a:t>2. Insight:</a:t>
          </a:r>
          <a:r>
            <a:rPr lang="en-US" b="0" i="0" baseline="0" dirty="0"/>
            <a:t> New releases tend to attract more immediate attention, suggesting that promotional efforts around launch periods can boost streaming numbers.</a:t>
          </a:r>
          <a:endParaRPr lang="en-US" dirty="0"/>
        </a:p>
      </dgm:t>
    </dgm:pt>
    <dgm:pt modelId="{B5270D80-27D6-45A2-BDDE-24A7CE11BA3B}" cxnId="{AEE07EB7-9AC7-4AE3-8EE9-132B823D1D10}" type="parTrans">
      <dgm:prSet/>
      <dgm:spPr/>
      <dgm:t>
        <a:bodyPr/>
        <a:lstStyle/>
        <a:p>
          <a:endParaRPr lang="en-US"/>
        </a:p>
      </dgm:t>
    </dgm:pt>
    <dgm:pt modelId="{5A1EC72C-E1FF-4D27-97A8-738CAE41E6F7}" cxnId="{AEE07EB7-9AC7-4AE3-8EE9-132B823D1D10}" type="sibTrans">
      <dgm:prSet/>
      <dgm:spPr/>
      <dgm:t>
        <a:bodyPr/>
        <a:lstStyle/>
        <a:p>
          <a:endParaRPr lang="en-US"/>
        </a:p>
      </dgm:t>
    </dgm:pt>
    <dgm:pt modelId="{1CA7DD18-1577-4923-B4FD-1A5B3C54F9C7}">
      <dgm:prSet/>
      <dgm:spPr/>
      <dgm:t>
        <a:bodyPr/>
        <a:lstStyle/>
        <a:p>
          <a:r>
            <a:rPr lang="en-US" b="1"/>
            <a:t>Genre Trends:</a:t>
          </a:r>
          <a:endParaRPr lang="en-US"/>
        </a:p>
      </dgm:t>
    </dgm:pt>
    <dgm:pt modelId="{36A4036B-6B20-4253-BE40-5121C2CBC6AD}" cxnId="{A880548C-A58F-4C28-89EF-274F1D46D555}" type="parTrans">
      <dgm:prSet/>
      <dgm:spPr/>
      <dgm:t>
        <a:bodyPr/>
        <a:lstStyle/>
        <a:p>
          <a:endParaRPr lang="en-US"/>
        </a:p>
      </dgm:t>
    </dgm:pt>
    <dgm:pt modelId="{EB2896E0-7D36-4F55-A0C3-9C89C3E64A61}" cxnId="{A880548C-A58F-4C28-89EF-274F1D46D555}" type="sibTrans">
      <dgm:prSet/>
      <dgm:spPr/>
      <dgm:t>
        <a:bodyPr/>
        <a:lstStyle/>
        <a:p>
          <a:endParaRPr lang="en-US"/>
        </a:p>
      </dgm:t>
    </dgm:pt>
    <dgm:pt modelId="{D693BDDF-3A12-4317-A0B5-2B98C7A180AC}">
      <dgm:prSet/>
      <dgm:spPr/>
      <dgm:t>
        <a:bodyPr/>
        <a:lstStyle/>
        <a:p>
          <a:r>
            <a:rPr lang="en-US" b="1"/>
            <a:t>Observation:</a:t>
          </a:r>
          <a:r>
            <a:rPr lang="en-US"/>
            <a:t> Certain genres dominate the top tracks, reflecting listener preferences.</a:t>
          </a:r>
        </a:p>
      </dgm:t>
    </dgm:pt>
    <dgm:pt modelId="{07107798-1642-481C-963F-3ABA784842E1}" cxnId="{8252E520-3863-4025-8696-B31629454711}" type="parTrans">
      <dgm:prSet/>
      <dgm:spPr/>
      <dgm:t>
        <a:bodyPr/>
        <a:lstStyle/>
        <a:p>
          <a:endParaRPr lang="en-US"/>
        </a:p>
      </dgm:t>
    </dgm:pt>
    <dgm:pt modelId="{EF5C22CA-5A0F-48B5-979F-974BC5A76B29}" cxnId="{8252E520-3863-4025-8696-B31629454711}" type="sibTrans">
      <dgm:prSet/>
      <dgm:spPr/>
      <dgm:t>
        <a:bodyPr/>
        <a:lstStyle/>
        <a:p>
          <a:endParaRPr lang="en-US"/>
        </a:p>
      </dgm:t>
    </dgm:pt>
    <dgm:pt modelId="{F74BCC8B-EF58-4D58-9B58-CC49B8F736CD}">
      <dgm:prSet/>
      <dgm:spPr/>
      <dgm:t>
        <a:bodyPr/>
        <a:lstStyle/>
        <a:p>
          <a:r>
            <a:rPr lang="en-US" b="1"/>
            <a:t>Insight:</a:t>
          </a:r>
          <a:r>
            <a:rPr lang="en-US"/>
            <a:t> Understanding genre popularity can help in crafting targeted advertising and playlist strategies.</a:t>
          </a:r>
        </a:p>
      </dgm:t>
    </dgm:pt>
    <dgm:pt modelId="{DF4167E6-3450-4A47-B0EA-267E289B7947}" cxnId="{ACF53906-78A7-4F78-B980-70A5A110AAB3}" type="parTrans">
      <dgm:prSet/>
      <dgm:spPr/>
      <dgm:t>
        <a:bodyPr/>
        <a:lstStyle/>
        <a:p>
          <a:endParaRPr lang="en-US"/>
        </a:p>
      </dgm:t>
    </dgm:pt>
    <dgm:pt modelId="{8D8471C2-38EC-4C5F-A382-E5C92C789B20}" cxnId="{ACF53906-78A7-4F78-B980-70A5A110AAB3}" type="sibTrans">
      <dgm:prSet/>
      <dgm:spPr/>
      <dgm:t>
        <a:bodyPr/>
        <a:lstStyle/>
        <a:p>
          <a:endParaRPr lang="en-US"/>
        </a:p>
      </dgm:t>
    </dgm:pt>
    <dgm:pt modelId="{7CA94BE8-8973-4EC3-8821-14F550C01243}">
      <dgm:prSet/>
      <dgm:spPr/>
      <dgm:t>
        <a:bodyPr/>
        <a:lstStyle/>
        <a:p>
          <a:r>
            <a:rPr lang="en-US" b="1"/>
            <a:t>Streaming Peaks:</a:t>
          </a:r>
          <a:endParaRPr lang="en-US"/>
        </a:p>
      </dgm:t>
    </dgm:pt>
    <dgm:pt modelId="{5D7AB665-5C79-4A6B-ADDE-81B2D7FE7843}" cxnId="{56DBD221-1417-47CF-9109-67CC95A51780}" type="parTrans">
      <dgm:prSet/>
      <dgm:spPr/>
      <dgm:t>
        <a:bodyPr/>
        <a:lstStyle/>
        <a:p>
          <a:endParaRPr lang="en-US"/>
        </a:p>
      </dgm:t>
    </dgm:pt>
    <dgm:pt modelId="{EC9F8B00-EFAD-422E-86BA-2F995190E50C}" cxnId="{56DBD221-1417-47CF-9109-67CC95A51780}" type="sibTrans">
      <dgm:prSet/>
      <dgm:spPr/>
      <dgm:t>
        <a:bodyPr/>
        <a:lstStyle/>
        <a:p>
          <a:endParaRPr lang="en-US"/>
        </a:p>
      </dgm:t>
    </dgm:pt>
    <dgm:pt modelId="{80B4CA3F-948D-44C8-9E9A-8498D0DF1C28}">
      <dgm:prSet/>
      <dgm:spPr/>
      <dgm:t>
        <a:bodyPr/>
        <a:lstStyle/>
        <a:p>
          <a:r>
            <a:rPr lang="en-US" b="1"/>
            <a:t>Observation:</a:t>
          </a:r>
          <a:r>
            <a:rPr lang="en-US"/>
            <a:t> Some tracks experience spikes in streams during specific periods (e.g., holidays, viral moments).</a:t>
          </a:r>
        </a:p>
      </dgm:t>
    </dgm:pt>
    <dgm:pt modelId="{2DC362BA-D4C6-492E-AF6D-5E1D4C37EFE2}" cxnId="{AB1DACB9-EB62-482C-9C04-8CC643CF04FD}" type="parTrans">
      <dgm:prSet/>
      <dgm:spPr/>
      <dgm:t>
        <a:bodyPr/>
        <a:lstStyle/>
        <a:p>
          <a:endParaRPr lang="en-US"/>
        </a:p>
      </dgm:t>
    </dgm:pt>
    <dgm:pt modelId="{7C158199-4519-4F34-9ED3-D3ED00C1C428}" cxnId="{AB1DACB9-EB62-482C-9C04-8CC643CF04FD}" type="sibTrans">
      <dgm:prSet/>
      <dgm:spPr/>
      <dgm:t>
        <a:bodyPr/>
        <a:lstStyle/>
        <a:p>
          <a:endParaRPr lang="en-US"/>
        </a:p>
      </dgm:t>
    </dgm:pt>
    <dgm:pt modelId="{FC3B484C-D9B1-4B8D-9784-CBF9C60D1BAC}">
      <dgm:prSet/>
      <dgm:spPr/>
      <dgm:t>
        <a:bodyPr/>
        <a:lstStyle/>
        <a:p>
          <a:r>
            <a:rPr lang="en-US" b="1"/>
            <a:t>Insight:</a:t>
          </a:r>
          <a:r>
            <a:rPr lang="en-US"/>
            <a:t> Identifying peak times for popular tracks can guide timing for promotional activities and targeted ad placements.</a:t>
          </a:r>
        </a:p>
      </dgm:t>
    </dgm:pt>
    <dgm:pt modelId="{F95326BB-8218-4DBA-9A04-A6937403E442}" cxnId="{2C121E28-911F-40C6-867D-755A196E735E}" type="parTrans">
      <dgm:prSet/>
      <dgm:spPr/>
      <dgm:t>
        <a:bodyPr/>
        <a:lstStyle/>
        <a:p>
          <a:endParaRPr lang="en-US"/>
        </a:p>
      </dgm:t>
    </dgm:pt>
    <dgm:pt modelId="{E9A04F54-76CF-41EC-803F-9B607FA05DEE}" cxnId="{2C121E28-911F-40C6-867D-755A196E735E}" type="sibTrans">
      <dgm:prSet/>
      <dgm:spPr/>
      <dgm:t>
        <a:bodyPr/>
        <a:lstStyle/>
        <a:p>
          <a:endParaRPr lang="en-US"/>
        </a:p>
      </dgm:t>
    </dgm:pt>
    <dgm:pt modelId="{BAF9DE75-99DD-4E90-A4E6-ECAA69B1497C}">
      <dgm:prSet/>
      <dgm:spPr/>
      <dgm:t>
        <a:bodyPr/>
        <a:lstStyle/>
        <a:p>
          <a:r>
            <a:rPr lang="en-US" b="1"/>
            <a:t>Artist Influence:</a:t>
          </a:r>
          <a:endParaRPr lang="en-US"/>
        </a:p>
      </dgm:t>
    </dgm:pt>
    <dgm:pt modelId="{440B4E17-2B25-4AC6-88F3-ED6EB99CEBB2}" cxnId="{3934609C-35DF-4041-8824-F9A55F19C030}" type="parTrans">
      <dgm:prSet/>
      <dgm:spPr/>
      <dgm:t>
        <a:bodyPr/>
        <a:lstStyle/>
        <a:p>
          <a:endParaRPr lang="en-US"/>
        </a:p>
      </dgm:t>
    </dgm:pt>
    <dgm:pt modelId="{1C7DCCA9-DD74-437C-8E84-872E5D4FF028}" cxnId="{3934609C-35DF-4041-8824-F9A55F19C030}" type="sibTrans">
      <dgm:prSet/>
      <dgm:spPr/>
      <dgm:t>
        <a:bodyPr/>
        <a:lstStyle/>
        <a:p>
          <a:endParaRPr lang="en-US"/>
        </a:p>
      </dgm:t>
    </dgm:pt>
    <dgm:pt modelId="{C5C67520-8949-488B-A978-E28F3665AE95}">
      <dgm:prSet/>
      <dgm:spPr/>
      <dgm:t>
        <a:bodyPr/>
        <a:lstStyle/>
        <a:p>
          <a:r>
            <a:rPr lang="en-US" b="1"/>
            <a:t>Observation:</a:t>
          </a:r>
          <a:r>
            <a:rPr lang="en-US"/>
            <a:t> Tracks by top artists consistently have high streaming numbers.</a:t>
          </a:r>
        </a:p>
      </dgm:t>
    </dgm:pt>
    <dgm:pt modelId="{9C39C30C-4198-4FBE-9DA4-1E2E00D7008E}" cxnId="{931598A2-005C-4558-863A-78FF2DBF63AC}" type="parTrans">
      <dgm:prSet/>
      <dgm:spPr/>
      <dgm:t>
        <a:bodyPr/>
        <a:lstStyle/>
        <a:p>
          <a:endParaRPr lang="en-US"/>
        </a:p>
      </dgm:t>
    </dgm:pt>
    <dgm:pt modelId="{2B5F60BC-0AAD-4235-86B0-CE07F2DA7043}" cxnId="{931598A2-005C-4558-863A-78FF2DBF63AC}" type="sibTrans">
      <dgm:prSet/>
      <dgm:spPr/>
      <dgm:t>
        <a:bodyPr/>
        <a:lstStyle/>
        <a:p>
          <a:endParaRPr lang="en-US"/>
        </a:p>
      </dgm:t>
    </dgm:pt>
    <dgm:pt modelId="{C0ADE87F-FB79-4AD6-9ED8-87944F986262}">
      <dgm:prSet/>
      <dgm:spPr/>
      <dgm:t>
        <a:bodyPr/>
        <a:lstStyle/>
        <a:p>
          <a:r>
            <a:rPr lang="en-US" b="1"/>
            <a:t>Insight:</a:t>
          </a:r>
          <a:r>
            <a:rPr lang="en-US"/>
            <a:t> Artist popularity plays a significant role in streaming volume, highlighting the importance of artist promotion in driving total streams.</a:t>
          </a:r>
        </a:p>
      </dgm:t>
    </dgm:pt>
    <dgm:pt modelId="{8E1CCB55-5C5C-4A60-BE19-0D7F15915AEA}" cxnId="{53A64CC9-D7CE-4BDC-BA52-B23AEA62CDF4}" type="parTrans">
      <dgm:prSet/>
      <dgm:spPr/>
      <dgm:t>
        <a:bodyPr/>
        <a:lstStyle/>
        <a:p>
          <a:endParaRPr lang="en-US"/>
        </a:p>
      </dgm:t>
    </dgm:pt>
    <dgm:pt modelId="{D7EC28E9-4EAE-4AD2-A910-1DC74773BFF2}" cxnId="{53A64CC9-D7CE-4BDC-BA52-B23AEA62CDF4}" type="sibTrans">
      <dgm:prSet/>
      <dgm:spPr/>
      <dgm:t>
        <a:bodyPr/>
        <a:lstStyle/>
        <a:p>
          <a:endParaRPr lang="en-US"/>
        </a:p>
      </dgm:t>
    </dgm:pt>
    <dgm:pt modelId="{3A4BAEE7-5DF0-49AC-983C-6D63B7278765}">
      <dgm:prSet/>
      <dgm:spPr/>
      <dgm:t>
        <a:bodyPr/>
        <a:lstStyle/>
        <a:p>
          <a:r>
            <a:rPr lang="en-US" b="1" dirty="0"/>
            <a:t>Conclusion:</a:t>
          </a:r>
          <a:r>
            <a:rPr lang="en-US" dirty="0"/>
            <a:t> The total streams data reveals that popular tracks dominate listener engagement and that new releases, genre trends, and artist influence play crucial roles in streaming numbers. Leveraging these insights can optimize advertising strategies and maximize impact on Spotify.</a:t>
          </a:r>
        </a:p>
      </dgm:t>
    </dgm:pt>
    <dgm:pt modelId="{F44003A9-EB4A-482E-893E-3E8C5B94D6D1}" cxnId="{F36A63A5-8362-47DF-B1AB-81A8E4B53179}" type="parTrans">
      <dgm:prSet/>
      <dgm:spPr/>
      <dgm:t>
        <a:bodyPr/>
        <a:lstStyle/>
        <a:p>
          <a:endParaRPr lang="en-US"/>
        </a:p>
      </dgm:t>
    </dgm:pt>
    <dgm:pt modelId="{F7C02B24-2EA5-4F99-A9D8-0A2C019160A1}" cxnId="{F36A63A5-8362-47DF-B1AB-81A8E4B53179}" type="sibTrans">
      <dgm:prSet/>
      <dgm:spPr/>
      <dgm:t>
        <a:bodyPr/>
        <a:lstStyle/>
        <a:p>
          <a:endParaRPr lang="en-US"/>
        </a:p>
      </dgm:t>
    </dgm:pt>
    <dgm:pt modelId="{0FAAA3FD-2578-425C-93BA-9B2185A96510}" type="pres">
      <dgm:prSet presAssocID="{E6C339C7-31EE-460F-962D-3CBE02B36BE3}" presName="Name0" presStyleCnt="0">
        <dgm:presLayoutVars>
          <dgm:dir/>
          <dgm:animLvl val="lvl"/>
          <dgm:resizeHandles val="exact"/>
        </dgm:presLayoutVars>
      </dgm:prSet>
      <dgm:spPr/>
    </dgm:pt>
    <dgm:pt modelId="{B3E7C370-12A4-49CC-BF38-B2FA6916A238}" type="pres">
      <dgm:prSet presAssocID="{0217A9C9-1326-42B6-8973-E8BF12A72A04}" presName="linNode" presStyleCnt="0"/>
      <dgm:spPr/>
    </dgm:pt>
    <dgm:pt modelId="{3030B88A-9100-4CEF-BFB9-D41C80819D26}" type="pres">
      <dgm:prSet presAssocID="{0217A9C9-1326-42B6-8973-E8BF12A72A04}" presName="parentText" presStyleLbl="node1" presStyleIdx="0" presStyleCnt="5">
        <dgm:presLayoutVars>
          <dgm:chMax val="1"/>
          <dgm:bulletEnabled val="1"/>
        </dgm:presLayoutVars>
      </dgm:prSet>
      <dgm:spPr/>
    </dgm:pt>
    <dgm:pt modelId="{1F51B88E-8B7E-4DCC-95B6-373ED89AAD75}" type="pres">
      <dgm:prSet presAssocID="{0217A9C9-1326-42B6-8973-E8BF12A72A04}" presName="descendantText" presStyleLbl="alignAccFollowNode1" presStyleIdx="0" presStyleCnt="4">
        <dgm:presLayoutVars>
          <dgm:bulletEnabled val="1"/>
        </dgm:presLayoutVars>
      </dgm:prSet>
      <dgm:spPr/>
    </dgm:pt>
    <dgm:pt modelId="{B2F1BBC9-64CC-4CE1-8983-2FC52699F612}" type="pres">
      <dgm:prSet presAssocID="{F2DD7BEA-38CC-4781-A40F-CD0DB320EF7A}" presName="sp" presStyleCnt="0"/>
      <dgm:spPr/>
    </dgm:pt>
    <dgm:pt modelId="{C3036CC3-D354-42F6-904D-B7EFC156CDB2}" type="pres">
      <dgm:prSet presAssocID="{1CA7DD18-1577-4923-B4FD-1A5B3C54F9C7}" presName="linNode" presStyleCnt="0"/>
      <dgm:spPr/>
    </dgm:pt>
    <dgm:pt modelId="{9D7F3C91-FA72-4930-8BB8-E10E755FDBE9}" type="pres">
      <dgm:prSet presAssocID="{1CA7DD18-1577-4923-B4FD-1A5B3C54F9C7}" presName="parentText" presStyleLbl="node1" presStyleIdx="1" presStyleCnt="5">
        <dgm:presLayoutVars>
          <dgm:chMax val="1"/>
          <dgm:bulletEnabled val="1"/>
        </dgm:presLayoutVars>
      </dgm:prSet>
      <dgm:spPr/>
    </dgm:pt>
    <dgm:pt modelId="{8174DF4E-DFDD-4391-A541-C3E66D12B493}" type="pres">
      <dgm:prSet presAssocID="{1CA7DD18-1577-4923-B4FD-1A5B3C54F9C7}" presName="descendantText" presStyleLbl="alignAccFollowNode1" presStyleIdx="1" presStyleCnt="4">
        <dgm:presLayoutVars>
          <dgm:bulletEnabled val="1"/>
        </dgm:presLayoutVars>
      </dgm:prSet>
      <dgm:spPr/>
    </dgm:pt>
    <dgm:pt modelId="{6E008A96-3DEF-451F-B7BD-A8331B802D41}" type="pres">
      <dgm:prSet presAssocID="{EB2896E0-7D36-4F55-A0C3-9C89C3E64A61}" presName="sp" presStyleCnt="0"/>
      <dgm:spPr/>
    </dgm:pt>
    <dgm:pt modelId="{8750577D-7973-4763-86E7-B415F211EE84}" type="pres">
      <dgm:prSet presAssocID="{7CA94BE8-8973-4EC3-8821-14F550C01243}" presName="linNode" presStyleCnt="0"/>
      <dgm:spPr/>
    </dgm:pt>
    <dgm:pt modelId="{50F8F200-E1AF-4B2D-BE60-8619C06D1979}" type="pres">
      <dgm:prSet presAssocID="{7CA94BE8-8973-4EC3-8821-14F550C01243}" presName="parentText" presStyleLbl="node1" presStyleIdx="2" presStyleCnt="5">
        <dgm:presLayoutVars>
          <dgm:chMax val="1"/>
          <dgm:bulletEnabled val="1"/>
        </dgm:presLayoutVars>
      </dgm:prSet>
      <dgm:spPr/>
    </dgm:pt>
    <dgm:pt modelId="{59A18159-6FC9-41FD-A15F-6629F0F38395}" type="pres">
      <dgm:prSet presAssocID="{7CA94BE8-8973-4EC3-8821-14F550C01243}" presName="descendantText" presStyleLbl="alignAccFollowNode1" presStyleIdx="2" presStyleCnt="4">
        <dgm:presLayoutVars>
          <dgm:bulletEnabled val="1"/>
        </dgm:presLayoutVars>
      </dgm:prSet>
      <dgm:spPr/>
    </dgm:pt>
    <dgm:pt modelId="{55315807-6916-4563-9783-A20065421FC7}" type="pres">
      <dgm:prSet presAssocID="{EC9F8B00-EFAD-422E-86BA-2F995190E50C}" presName="sp" presStyleCnt="0"/>
      <dgm:spPr/>
    </dgm:pt>
    <dgm:pt modelId="{3D525BB7-9288-4A40-B889-3EED1390F788}" type="pres">
      <dgm:prSet presAssocID="{BAF9DE75-99DD-4E90-A4E6-ECAA69B1497C}" presName="linNode" presStyleCnt="0"/>
      <dgm:spPr/>
    </dgm:pt>
    <dgm:pt modelId="{57C6398A-3C71-4CA2-A92A-214831D49175}" type="pres">
      <dgm:prSet presAssocID="{BAF9DE75-99DD-4E90-A4E6-ECAA69B1497C}" presName="parentText" presStyleLbl="node1" presStyleIdx="3" presStyleCnt="5">
        <dgm:presLayoutVars>
          <dgm:chMax val="1"/>
          <dgm:bulletEnabled val="1"/>
        </dgm:presLayoutVars>
      </dgm:prSet>
      <dgm:spPr/>
    </dgm:pt>
    <dgm:pt modelId="{BD102068-67F8-452A-8BA4-81B49D5C4EE7}" type="pres">
      <dgm:prSet presAssocID="{BAF9DE75-99DD-4E90-A4E6-ECAA69B1497C}" presName="descendantText" presStyleLbl="alignAccFollowNode1" presStyleIdx="3" presStyleCnt="4">
        <dgm:presLayoutVars>
          <dgm:bulletEnabled val="1"/>
        </dgm:presLayoutVars>
      </dgm:prSet>
      <dgm:spPr/>
    </dgm:pt>
    <dgm:pt modelId="{4852E94A-CDB1-4B85-82F2-FB3E99771E45}" type="pres">
      <dgm:prSet presAssocID="{1C7DCCA9-DD74-437C-8E84-872E5D4FF028}" presName="sp" presStyleCnt="0"/>
      <dgm:spPr/>
    </dgm:pt>
    <dgm:pt modelId="{43E55EB2-8D3F-4C48-AF3C-AC3DFF950A38}" type="pres">
      <dgm:prSet presAssocID="{3A4BAEE7-5DF0-49AC-983C-6D63B7278765}" presName="linNode" presStyleCnt="0"/>
      <dgm:spPr/>
    </dgm:pt>
    <dgm:pt modelId="{C0AE9E89-542B-4612-BA1B-A306DE9CBDB4}" type="pres">
      <dgm:prSet presAssocID="{3A4BAEE7-5DF0-49AC-983C-6D63B7278765}" presName="parentText" presStyleLbl="node1" presStyleIdx="4" presStyleCnt="5" custScaleX="277778">
        <dgm:presLayoutVars>
          <dgm:chMax val="1"/>
          <dgm:bulletEnabled val="1"/>
        </dgm:presLayoutVars>
      </dgm:prSet>
      <dgm:spPr/>
    </dgm:pt>
  </dgm:ptLst>
  <dgm:cxnLst>
    <dgm:cxn modelId="{6EBA1401-0F8B-4A29-81F5-0348A86FAB81}" type="presOf" srcId="{C0ADE87F-FB79-4AD6-9ED8-87944F986262}" destId="{BD102068-67F8-452A-8BA4-81B49D5C4EE7}" srcOrd="0" destOrd="1" presId="urn:microsoft.com/office/officeart/2005/8/layout/vList5"/>
    <dgm:cxn modelId="{ACF53906-78A7-4F78-B980-70A5A110AAB3}" srcId="{1CA7DD18-1577-4923-B4FD-1A5B3C54F9C7}" destId="{F74BCC8B-EF58-4D58-9B58-CC49B8F736CD}" srcOrd="1" destOrd="0" parTransId="{DF4167E6-3450-4A47-B0EA-267E289B7947}" sibTransId="{8D8471C2-38EC-4C5F-A382-E5C92C789B20}"/>
    <dgm:cxn modelId="{36A9530C-4183-4FAA-8092-737BF37163DA}" type="presOf" srcId="{80B4CA3F-948D-44C8-9E9A-8498D0DF1C28}" destId="{59A18159-6FC9-41FD-A15F-6629F0F38395}" srcOrd="0" destOrd="0" presId="urn:microsoft.com/office/officeart/2005/8/layout/vList5"/>
    <dgm:cxn modelId="{CE381C15-A5A7-46C9-ADA8-F2EB7EFAD9C2}" srcId="{E6C339C7-31EE-460F-962D-3CBE02B36BE3}" destId="{0217A9C9-1326-42B6-8973-E8BF12A72A04}" srcOrd="0" destOrd="0" parTransId="{AC86F452-FFA4-4B0B-92CC-3B88F1A6A807}" sibTransId="{F2DD7BEA-38CC-4781-A40F-CD0DB320EF7A}"/>
    <dgm:cxn modelId="{C6D68E1D-D8B8-4C37-90AF-D4625C0C2A19}" type="presOf" srcId="{1CA7DD18-1577-4923-B4FD-1A5B3C54F9C7}" destId="{9D7F3C91-FA72-4930-8BB8-E10E755FDBE9}" srcOrd="0" destOrd="0" presId="urn:microsoft.com/office/officeart/2005/8/layout/vList5"/>
    <dgm:cxn modelId="{8252E520-3863-4025-8696-B31629454711}" srcId="{1CA7DD18-1577-4923-B4FD-1A5B3C54F9C7}" destId="{D693BDDF-3A12-4317-A0B5-2B98C7A180AC}" srcOrd="0" destOrd="0" parTransId="{07107798-1642-481C-963F-3ABA784842E1}" sibTransId="{EF5C22CA-5A0F-48B5-979F-974BC5A76B29}"/>
    <dgm:cxn modelId="{56DBD221-1417-47CF-9109-67CC95A51780}" srcId="{E6C339C7-31EE-460F-962D-3CBE02B36BE3}" destId="{7CA94BE8-8973-4EC3-8821-14F550C01243}" srcOrd="2" destOrd="0" parTransId="{5D7AB665-5C79-4A6B-ADDE-81B2D7FE7843}" sibTransId="{EC9F8B00-EFAD-422E-86BA-2F995190E50C}"/>
    <dgm:cxn modelId="{AECBAC23-8912-407A-8C5C-1AD9B25B8511}" type="presOf" srcId="{A8ED3408-1956-47E2-A6B7-DE187AC8702D}" destId="{1F51B88E-8B7E-4DCC-95B6-373ED89AAD75}" srcOrd="0" destOrd="1" presId="urn:microsoft.com/office/officeart/2005/8/layout/vList5"/>
    <dgm:cxn modelId="{2C121E28-911F-40C6-867D-755A196E735E}" srcId="{7CA94BE8-8973-4EC3-8821-14F550C01243}" destId="{FC3B484C-D9B1-4B8D-9784-CBF9C60D1BAC}" srcOrd="1" destOrd="0" parTransId="{F95326BB-8218-4DBA-9A04-A6937403E442}" sibTransId="{E9A04F54-76CF-41EC-803F-9B607FA05DEE}"/>
    <dgm:cxn modelId="{C00A3935-3648-4A3D-BB45-D84BA47080D6}" type="presOf" srcId="{0217A9C9-1326-42B6-8973-E8BF12A72A04}" destId="{3030B88A-9100-4CEF-BFB9-D41C80819D26}" srcOrd="0" destOrd="0" presId="urn:microsoft.com/office/officeart/2005/8/layout/vList5"/>
    <dgm:cxn modelId="{51AEBF36-DEEF-4372-992E-CC9A79D254D9}" type="presOf" srcId="{0CF9755F-1493-4763-ABCF-65A81E2BDBB8}" destId="{1F51B88E-8B7E-4DCC-95B6-373ED89AAD75}" srcOrd="0" destOrd="0" presId="urn:microsoft.com/office/officeart/2005/8/layout/vList5"/>
    <dgm:cxn modelId="{39095B42-7800-46C9-B8C7-1C4A45FEE602}" type="presOf" srcId="{7CA94BE8-8973-4EC3-8821-14F550C01243}" destId="{50F8F200-E1AF-4B2D-BE60-8619C06D1979}" srcOrd="0" destOrd="0" presId="urn:microsoft.com/office/officeart/2005/8/layout/vList5"/>
    <dgm:cxn modelId="{96C70F67-DD42-4CAC-B34F-0D43528E136E}" type="presOf" srcId="{E6C339C7-31EE-460F-962D-3CBE02B36BE3}" destId="{0FAAA3FD-2578-425C-93BA-9B2185A96510}" srcOrd="0" destOrd="0" presId="urn:microsoft.com/office/officeart/2005/8/layout/vList5"/>
    <dgm:cxn modelId="{EA1B2C78-02D9-4F22-B774-D8CBAE3A39CD}" type="presOf" srcId="{F74BCC8B-EF58-4D58-9B58-CC49B8F736CD}" destId="{8174DF4E-DFDD-4391-A541-C3E66D12B493}" srcOrd="0" destOrd="1" presId="urn:microsoft.com/office/officeart/2005/8/layout/vList5"/>
    <dgm:cxn modelId="{94708384-41E4-46E7-9B97-A58F18025064}" type="presOf" srcId="{FC3B484C-D9B1-4B8D-9784-CBF9C60D1BAC}" destId="{59A18159-6FC9-41FD-A15F-6629F0F38395}" srcOrd="0" destOrd="1" presId="urn:microsoft.com/office/officeart/2005/8/layout/vList5"/>
    <dgm:cxn modelId="{A880548C-A58F-4C28-89EF-274F1D46D555}" srcId="{E6C339C7-31EE-460F-962D-3CBE02B36BE3}" destId="{1CA7DD18-1577-4923-B4FD-1A5B3C54F9C7}" srcOrd="1" destOrd="0" parTransId="{36A4036B-6B20-4253-BE40-5121C2CBC6AD}" sibTransId="{EB2896E0-7D36-4F55-A0C3-9C89C3E64A61}"/>
    <dgm:cxn modelId="{1D21429B-A32D-45D1-B608-F6145A21D23B}" srcId="{0217A9C9-1326-42B6-8973-E8BF12A72A04}" destId="{0CF9755F-1493-4763-ABCF-65A81E2BDBB8}" srcOrd="0" destOrd="0" parTransId="{5863C33F-9DD7-4DB5-A979-7D1D10D1FD4C}" sibTransId="{483AB9BC-EA93-41C9-A314-A15F2F92DE40}"/>
    <dgm:cxn modelId="{3934609C-35DF-4041-8824-F9A55F19C030}" srcId="{E6C339C7-31EE-460F-962D-3CBE02B36BE3}" destId="{BAF9DE75-99DD-4E90-A4E6-ECAA69B1497C}" srcOrd="3" destOrd="0" parTransId="{440B4E17-2B25-4AC6-88F3-ED6EB99CEBB2}" sibTransId="{1C7DCCA9-DD74-437C-8E84-872E5D4FF028}"/>
    <dgm:cxn modelId="{83D4799C-A4A9-40BC-8924-C0BA58544910}" type="presOf" srcId="{D693BDDF-3A12-4317-A0B5-2B98C7A180AC}" destId="{8174DF4E-DFDD-4391-A541-C3E66D12B493}" srcOrd="0" destOrd="0" presId="urn:microsoft.com/office/officeart/2005/8/layout/vList5"/>
    <dgm:cxn modelId="{931598A2-005C-4558-863A-78FF2DBF63AC}" srcId="{BAF9DE75-99DD-4E90-A4E6-ECAA69B1497C}" destId="{C5C67520-8949-488B-A978-E28F3665AE95}" srcOrd="0" destOrd="0" parTransId="{9C39C30C-4198-4FBE-9DA4-1E2E00D7008E}" sibTransId="{2B5F60BC-0AAD-4235-86B0-CE07F2DA7043}"/>
    <dgm:cxn modelId="{F36A63A5-8362-47DF-B1AB-81A8E4B53179}" srcId="{E6C339C7-31EE-460F-962D-3CBE02B36BE3}" destId="{3A4BAEE7-5DF0-49AC-983C-6D63B7278765}" srcOrd="4" destOrd="0" parTransId="{F44003A9-EB4A-482E-893E-3E8C5B94D6D1}" sibTransId="{F7C02B24-2EA5-4F99-A9D8-0A2C019160A1}"/>
    <dgm:cxn modelId="{ABB5D2B5-11C2-40AC-AD21-59A1283E0022}" type="presOf" srcId="{3A4BAEE7-5DF0-49AC-983C-6D63B7278765}" destId="{C0AE9E89-542B-4612-BA1B-A306DE9CBDB4}" srcOrd="0" destOrd="0" presId="urn:microsoft.com/office/officeart/2005/8/layout/vList5"/>
    <dgm:cxn modelId="{AEE07EB7-9AC7-4AE3-8EE9-132B823D1D10}" srcId="{0217A9C9-1326-42B6-8973-E8BF12A72A04}" destId="{A8ED3408-1956-47E2-A6B7-DE187AC8702D}" srcOrd="1" destOrd="0" parTransId="{B5270D80-27D6-45A2-BDDE-24A7CE11BA3B}" sibTransId="{5A1EC72C-E1FF-4D27-97A8-738CAE41E6F7}"/>
    <dgm:cxn modelId="{AB1DACB9-EB62-482C-9C04-8CC643CF04FD}" srcId="{7CA94BE8-8973-4EC3-8821-14F550C01243}" destId="{80B4CA3F-948D-44C8-9E9A-8498D0DF1C28}" srcOrd="0" destOrd="0" parTransId="{2DC362BA-D4C6-492E-AF6D-5E1D4C37EFE2}" sibTransId="{7C158199-4519-4F34-9ED3-D3ED00C1C428}"/>
    <dgm:cxn modelId="{D19FD0C1-F1A4-41B2-816E-B6DE39B1DB85}" type="presOf" srcId="{C5C67520-8949-488B-A978-E28F3665AE95}" destId="{BD102068-67F8-452A-8BA4-81B49D5C4EE7}" srcOrd="0" destOrd="0" presId="urn:microsoft.com/office/officeart/2005/8/layout/vList5"/>
    <dgm:cxn modelId="{53A64CC9-D7CE-4BDC-BA52-B23AEA62CDF4}" srcId="{BAF9DE75-99DD-4E90-A4E6-ECAA69B1497C}" destId="{C0ADE87F-FB79-4AD6-9ED8-87944F986262}" srcOrd="1" destOrd="0" parTransId="{8E1CCB55-5C5C-4A60-BE19-0D7F15915AEA}" sibTransId="{D7EC28E9-4EAE-4AD2-A910-1DC74773BFF2}"/>
    <dgm:cxn modelId="{149D80DC-A8DF-4E83-B6FE-D6A14EBADBF9}" type="presOf" srcId="{BAF9DE75-99DD-4E90-A4E6-ECAA69B1497C}" destId="{57C6398A-3C71-4CA2-A92A-214831D49175}" srcOrd="0" destOrd="0" presId="urn:microsoft.com/office/officeart/2005/8/layout/vList5"/>
    <dgm:cxn modelId="{1B0EB979-ABB3-4E08-A9D3-84C7FDF094AB}" type="presParOf" srcId="{0FAAA3FD-2578-425C-93BA-9B2185A96510}" destId="{B3E7C370-12A4-49CC-BF38-B2FA6916A238}" srcOrd="0" destOrd="0" presId="urn:microsoft.com/office/officeart/2005/8/layout/vList5"/>
    <dgm:cxn modelId="{9AB83AC2-8D42-4DE4-AF11-48E95A7A293F}" type="presParOf" srcId="{B3E7C370-12A4-49CC-BF38-B2FA6916A238}" destId="{3030B88A-9100-4CEF-BFB9-D41C80819D26}" srcOrd="0" destOrd="0" presId="urn:microsoft.com/office/officeart/2005/8/layout/vList5"/>
    <dgm:cxn modelId="{66E1F382-9848-468D-991E-65BF1D1A70E5}" type="presParOf" srcId="{B3E7C370-12A4-49CC-BF38-B2FA6916A238}" destId="{1F51B88E-8B7E-4DCC-95B6-373ED89AAD75}" srcOrd="1" destOrd="0" presId="urn:microsoft.com/office/officeart/2005/8/layout/vList5"/>
    <dgm:cxn modelId="{69C84929-D64B-4F56-8FF6-06A502423244}" type="presParOf" srcId="{0FAAA3FD-2578-425C-93BA-9B2185A96510}" destId="{B2F1BBC9-64CC-4CE1-8983-2FC52699F612}" srcOrd="1" destOrd="0" presId="urn:microsoft.com/office/officeart/2005/8/layout/vList5"/>
    <dgm:cxn modelId="{BE0EBC7C-732B-4641-AF72-EE8CA5ECF61C}" type="presParOf" srcId="{0FAAA3FD-2578-425C-93BA-9B2185A96510}" destId="{C3036CC3-D354-42F6-904D-B7EFC156CDB2}" srcOrd="2" destOrd="0" presId="urn:microsoft.com/office/officeart/2005/8/layout/vList5"/>
    <dgm:cxn modelId="{BE45CBAA-F49F-4125-9906-3F3025D88E4A}" type="presParOf" srcId="{C3036CC3-D354-42F6-904D-B7EFC156CDB2}" destId="{9D7F3C91-FA72-4930-8BB8-E10E755FDBE9}" srcOrd="0" destOrd="0" presId="urn:microsoft.com/office/officeart/2005/8/layout/vList5"/>
    <dgm:cxn modelId="{F6130A0B-00B3-4DDD-8F97-C5C85872B173}" type="presParOf" srcId="{C3036CC3-D354-42F6-904D-B7EFC156CDB2}" destId="{8174DF4E-DFDD-4391-A541-C3E66D12B493}" srcOrd="1" destOrd="0" presId="urn:microsoft.com/office/officeart/2005/8/layout/vList5"/>
    <dgm:cxn modelId="{0F08FF11-B52F-47DC-BABA-8646423F0F2B}" type="presParOf" srcId="{0FAAA3FD-2578-425C-93BA-9B2185A96510}" destId="{6E008A96-3DEF-451F-B7BD-A8331B802D41}" srcOrd="3" destOrd="0" presId="urn:microsoft.com/office/officeart/2005/8/layout/vList5"/>
    <dgm:cxn modelId="{0BDCAED0-66F4-4C39-8F54-E738DB0853C6}" type="presParOf" srcId="{0FAAA3FD-2578-425C-93BA-9B2185A96510}" destId="{8750577D-7973-4763-86E7-B415F211EE84}" srcOrd="4" destOrd="0" presId="urn:microsoft.com/office/officeart/2005/8/layout/vList5"/>
    <dgm:cxn modelId="{4366A189-6DAC-4D9F-8666-0469D5FC9B99}" type="presParOf" srcId="{8750577D-7973-4763-86E7-B415F211EE84}" destId="{50F8F200-E1AF-4B2D-BE60-8619C06D1979}" srcOrd="0" destOrd="0" presId="urn:microsoft.com/office/officeart/2005/8/layout/vList5"/>
    <dgm:cxn modelId="{0C79C86A-91DB-4AFD-ADDE-1F7FBFEF385D}" type="presParOf" srcId="{8750577D-7973-4763-86E7-B415F211EE84}" destId="{59A18159-6FC9-41FD-A15F-6629F0F38395}" srcOrd="1" destOrd="0" presId="urn:microsoft.com/office/officeart/2005/8/layout/vList5"/>
    <dgm:cxn modelId="{41D99C1F-298B-4981-A6F8-A84904D6D515}" type="presParOf" srcId="{0FAAA3FD-2578-425C-93BA-9B2185A96510}" destId="{55315807-6916-4563-9783-A20065421FC7}" srcOrd="5" destOrd="0" presId="urn:microsoft.com/office/officeart/2005/8/layout/vList5"/>
    <dgm:cxn modelId="{72BCCFDC-5D56-41C1-BEC2-7E427B1C7968}" type="presParOf" srcId="{0FAAA3FD-2578-425C-93BA-9B2185A96510}" destId="{3D525BB7-9288-4A40-B889-3EED1390F788}" srcOrd="6" destOrd="0" presId="urn:microsoft.com/office/officeart/2005/8/layout/vList5"/>
    <dgm:cxn modelId="{38A7EFB6-6FAE-494A-8E18-0A69B4CC635E}" type="presParOf" srcId="{3D525BB7-9288-4A40-B889-3EED1390F788}" destId="{57C6398A-3C71-4CA2-A92A-214831D49175}" srcOrd="0" destOrd="0" presId="urn:microsoft.com/office/officeart/2005/8/layout/vList5"/>
    <dgm:cxn modelId="{319AB95F-C481-43C5-98F8-DC3F3004FB6C}" type="presParOf" srcId="{3D525BB7-9288-4A40-B889-3EED1390F788}" destId="{BD102068-67F8-452A-8BA4-81B49D5C4EE7}" srcOrd="1" destOrd="0" presId="urn:microsoft.com/office/officeart/2005/8/layout/vList5"/>
    <dgm:cxn modelId="{E73DC6F3-CA67-4E46-8EF7-A1FEFDCAB4C0}" type="presParOf" srcId="{0FAAA3FD-2578-425C-93BA-9B2185A96510}" destId="{4852E94A-CDB1-4B85-82F2-FB3E99771E45}" srcOrd="7" destOrd="0" presId="urn:microsoft.com/office/officeart/2005/8/layout/vList5"/>
    <dgm:cxn modelId="{274BCD49-E148-41BC-B273-BE0185E4667B}" type="presParOf" srcId="{0FAAA3FD-2578-425C-93BA-9B2185A96510}" destId="{43E55EB2-8D3F-4C48-AF3C-AC3DFF950A38}" srcOrd="8" destOrd="0" presId="urn:microsoft.com/office/officeart/2005/8/layout/vList5"/>
    <dgm:cxn modelId="{0785BFD3-75F4-46F8-901E-9D56FDEEBEBF}" type="presParOf" srcId="{43E55EB2-8D3F-4C48-AF3C-AC3DFF950A38}" destId="{C0AE9E89-542B-4612-BA1B-A306DE9CBDB4}" srcOrd="0"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FB7D48-036C-4160-9AF9-E992FC218FBF}" type="doc">
      <dgm:prSet loTypeId="urn:microsoft.com/office/officeart/2005/8/layout/vList5" loCatId="list" qsTypeId="urn:microsoft.com/office/officeart/2005/8/quickstyle/simple2" qsCatId="simple" csTypeId="urn:microsoft.com/office/officeart/2005/8/colors/accent3_2" csCatId="accent3" phldr="1"/>
      <dgm:spPr/>
      <dgm:t>
        <a:bodyPr/>
        <a:lstStyle/>
        <a:p>
          <a:endParaRPr lang="en-US"/>
        </a:p>
      </dgm:t>
    </dgm:pt>
    <dgm:pt modelId="{7FF65FC5-EF3B-4365-9A4D-501B998E7990}">
      <dgm:prSet/>
      <dgm:spPr/>
      <dgm:t>
        <a:bodyPr/>
        <a:lstStyle/>
        <a:p>
          <a:r>
            <a:rPr lang="en-US" dirty="0"/>
            <a:t>Bar chart visualization showing total streams for the top artists</a:t>
          </a:r>
        </a:p>
      </dgm:t>
    </dgm:pt>
    <dgm:pt modelId="{E52C25EB-86F9-4E14-AAE3-A043A28A28AD}" cxnId="{01291670-7E47-4680-95C2-C4E85B0310A3}" type="parTrans">
      <dgm:prSet/>
      <dgm:spPr/>
      <dgm:t>
        <a:bodyPr/>
        <a:lstStyle/>
        <a:p>
          <a:endParaRPr lang="en-US"/>
        </a:p>
      </dgm:t>
    </dgm:pt>
    <dgm:pt modelId="{029F6EF5-503C-43A0-83B3-6B0E64482282}" cxnId="{01291670-7E47-4680-95C2-C4E85B0310A3}" type="sibTrans">
      <dgm:prSet/>
      <dgm:spPr/>
      <dgm:t>
        <a:bodyPr/>
        <a:lstStyle/>
        <a:p>
          <a:endParaRPr lang="en-US"/>
        </a:p>
      </dgm:t>
    </dgm:pt>
    <dgm:pt modelId="{1ACE4D58-BBF2-48ED-83CD-CA7965C8352A}">
      <dgm:prSet/>
      <dgm:spPr/>
      <dgm:t>
        <a:bodyPr/>
        <a:lstStyle/>
        <a:p>
          <a:r>
            <a:rPr lang="en-US" b="1"/>
            <a:t>Insights Derived:</a:t>
          </a:r>
          <a:endParaRPr lang="en-US"/>
        </a:p>
      </dgm:t>
    </dgm:pt>
    <dgm:pt modelId="{A10E7B75-BA59-4F61-9ACC-00EACB5C46FF}" cxnId="{EFE4BB8E-77A7-4037-9A1F-0690CDF3CDF6}" type="parTrans">
      <dgm:prSet/>
      <dgm:spPr/>
      <dgm:t>
        <a:bodyPr/>
        <a:lstStyle/>
        <a:p>
          <a:endParaRPr lang="en-US"/>
        </a:p>
      </dgm:t>
    </dgm:pt>
    <dgm:pt modelId="{4FBD73D9-F76A-4B92-A95F-A5518A1EDBFD}" cxnId="{EFE4BB8E-77A7-4037-9A1F-0690CDF3CDF6}" type="sibTrans">
      <dgm:prSet/>
      <dgm:spPr/>
      <dgm:t>
        <a:bodyPr/>
        <a:lstStyle/>
        <a:p>
          <a:endParaRPr lang="en-US"/>
        </a:p>
      </dgm:t>
    </dgm:pt>
    <dgm:pt modelId="{292EF378-4DFF-4072-BF18-F2343DFC89B0}">
      <dgm:prSet/>
      <dgm:spPr/>
      <dgm:t>
        <a:bodyPr/>
        <a:lstStyle/>
        <a:p>
          <a:r>
            <a:rPr lang="en-US" b="1"/>
            <a:t>Post Malone and Drake Dominate:</a:t>
          </a:r>
          <a:endParaRPr lang="en-US"/>
        </a:p>
      </dgm:t>
    </dgm:pt>
    <dgm:pt modelId="{CB483236-528C-4D50-8C00-D6D5461EC323}" cxnId="{A1A4A765-4E8D-47B3-8D3E-7662783FC5FA}" type="parTrans">
      <dgm:prSet/>
      <dgm:spPr/>
      <dgm:t>
        <a:bodyPr/>
        <a:lstStyle/>
        <a:p>
          <a:endParaRPr lang="en-US"/>
        </a:p>
      </dgm:t>
    </dgm:pt>
    <dgm:pt modelId="{B7185A1D-C315-4ED1-B246-DC095721EB97}" cxnId="{A1A4A765-4E8D-47B3-8D3E-7662783FC5FA}" type="sibTrans">
      <dgm:prSet/>
      <dgm:spPr/>
      <dgm:t>
        <a:bodyPr/>
        <a:lstStyle/>
        <a:p>
          <a:endParaRPr lang="en-US"/>
        </a:p>
      </dgm:t>
    </dgm:pt>
    <dgm:pt modelId="{6ECF760D-30A5-48DF-9F1C-F6CE2D9D360F}">
      <dgm:prSet/>
      <dgm:spPr/>
      <dgm:t>
        <a:bodyPr/>
        <a:lstStyle/>
        <a:p>
          <a:r>
            <a:rPr lang="en-US" b="1"/>
            <a:t>Observation:</a:t>
          </a:r>
          <a:r>
            <a:rPr lang="en-US"/>
            <a:t> Post Malone and Drake are the top two artists with over 1.5 billion streams each.</a:t>
          </a:r>
        </a:p>
      </dgm:t>
    </dgm:pt>
    <dgm:pt modelId="{B7B133BD-2EDD-4017-A2B7-7891197E3EBB}" cxnId="{0A849525-D7D4-401B-875E-8C5D5F3BE945}" type="parTrans">
      <dgm:prSet/>
      <dgm:spPr/>
      <dgm:t>
        <a:bodyPr/>
        <a:lstStyle/>
        <a:p>
          <a:endParaRPr lang="en-US"/>
        </a:p>
      </dgm:t>
    </dgm:pt>
    <dgm:pt modelId="{F9CB9F03-5201-41B5-8F6E-60C04593E5AA}" cxnId="{0A849525-D7D4-401B-875E-8C5D5F3BE945}" type="sibTrans">
      <dgm:prSet/>
      <dgm:spPr/>
      <dgm:t>
        <a:bodyPr/>
        <a:lstStyle/>
        <a:p>
          <a:endParaRPr lang="en-US"/>
        </a:p>
      </dgm:t>
    </dgm:pt>
    <dgm:pt modelId="{1EAF575E-B2A6-4D31-8CF6-3A5A82DEC6EE}">
      <dgm:prSet/>
      <dgm:spPr/>
      <dgm:t>
        <a:bodyPr/>
        <a:lstStyle/>
        <a:p>
          <a:r>
            <a:rPr lang="en-US" b="1" dirty="0"/>
            <a:t>Insight:</a:t>
          </a:r>
          <a:r>
            <a:rPr lang="en-US" dirty="0"/>
            <a:t> Their consistent release of hit songs and strong fan base contribute significantly to their high streaming numbers.</a:t>
          </a:r>
        </a:p>
      </dgm:t>
    </dgm:pt>
    <dgm:pt modelId="{B1CE7304-E407-41C1-BF2E-B88CFB4AE430}" cxnId="{5F57C8B7-AD8F-4EC3-944F-877CFF5CC937}" type="parTrans">
      <dgm:prSet/>
      <dgm:spPr/>
      <dgm:t>
        <a:bodyPr/>
        <a:lstStyle/>
        <a:p>
          <a:endParaRPr lang="en-US"/>
        </a:p>
      </dgm:t>
    </dgm:pt>
    <dgm:pt modelId="{8506A5AD-9632-47E4-BB4B-AEDC36717703}" cxnId="{5F57C8B7-AD8F-4EC3-944F-877CFF5CC937}" type="sibTrans">
      <dgm:prSet/>
      <dgm:spPr/>
      <dgm:t>
        <a:bodyPr/>
        <a:lstStyle/>
        <a:p>
          <a:endParaRPr lang="en-US"/>
        </a:p>
      </dgm:t>
    </dgm:pt>
    <dgm:pt modelId="{A4547100-12B3-4BBC-A2FC-5F05FA5A3566}">
      <dgm:prSet/>
      <dgm:spPr/>
      <dgm:t>
        <a:bodyPr/>
        <a:lstStyle/>
        <a:p>
          <a:r>
            <a:rPr lang="en-US" b="1" dirty="0"/>
            <a:t>Diverse Genres Represented:</a:t>
          </a:r>
          <a:endParaRPr lang="en-US" dirty="0"/>
        </a:p>
      </dgm:t>
    </dgm:pt>
    <dgm:pt modelId="{DC9FDE0C-3384-4FC2-876A-7AF939DE43D8}" cxnId="{10753CB4-1C10-4852-9037-918E024406DC}" type="parTrans">
      <dgm:prSet/>
      <dgm:spPr/>
      <dgm:t>
        <a:bodyPr/>
        <a:lstStyle/>
        <a:p>
          <a:endParaRPr lang="en-US"/>
        </a:p>
      </dgm:t>
    </dgm:pt>
    <dgm:pt modelId="{1F9CFF0E-8044-497A-A04F-70EF0AF1F4CD}" cxnId="{10753CB4-1C10-4852-9037-918E024406DC}" type="sibTrans">
      <dgm:prSet/>
      <dgm:spPr/>
      <dgm:t>
        <a:bodyPr/>
        <a:lstStyle/>
        <a:p>
          <a:endParaRPr lang="en-US"/>
        </a:p>
      </dgm:t>
    </dgm:pt>
    <dgm:pt modelId="{1E7DB041-2EFF-4336-882E-8E6E1298F224}">
      <dgm:prSet/>
      <dgm:spPr/>
      <dgm:t>
        <a:bodyPr/>
        <a:lstStyle/>
        <a:p>
          <a:r>
            <a:rPr lang="en-US" b="1"/>
            <a:t>Observation:</a:t>
          </a:r>
          <a:r>
            <a:rPr lang="en-US"/>
            <a:t> The top artists list includes a variety of genres from pop (Ed Sheeran) to rap (XXXTentacion).</a:t>
          </a:r>
        </a:p>
      </dgm:t>
    </dgm:pt>
    <dgm:pt modelId="{4BFE3910-39A7-4521-8591-A444AC9FCC64}" cxnId="{6F23E4E9-C3F7-4EA1-86EA-F5E031407A92}" type="parTrans">
      <dgm:prSet/>
      <dgm:spPr/>
      <dgm:t>
        <a:bodyPr/>
        <a:lstStyle/>
        <a:p>
          <a:endParaRPr lang="en-US"/>
        </a:p>
      </dgm:t>
    </dgm:pt>
    <dgm:pt modelId="{C7E7C1F1-78DE-4EFF-9E0F-3C8F95E062A8}" cxnId="{6F23E4E9-C3F7-4EA1-86EA-F5E031407A92}" type="sibTrans">
      <dgm:prSet/>
      <dgm:spPr/>
      <dgm:t>
        <a:bodyPr/>
        <a:lstStyle/>
        <a:p>
          <a:endParaRPr lang="en-US"/>
        </a:p>
      </dgm:t>
    </dgm:pt>
    <dgm:pt modelId="{7C91ED5A-8761-4E94-A323-4B2C3B72094C}">
      <dgm:prSet/>
      <dgm:spPr/>
      <dgm:t>
        <a:bodyPr/>
        <a:lstStyle/>
        <a:p>
          <a:r>
            <a:rPr lang="en-US" b="1"/>
            <a:t>Insight:</a:t>
          </a:r>
          <a:r>
            <a:rPr lang="en-US"/>
            <a:t> This diversity indicates that Spotify users have broad musical tastes and that popular artists come from a wide range of musical styles.</a:t>
          </a:r>
        </a:p>
      </dgm:t>
    </dgm:pt>
    <dgm:pt modelId="{A329331A-4E1E-4595-93B0-49EF67948DF8}" cxnId="{1859ECE7-7FB5-4D8D-A484-41BE9647E9EC}" type="parTrans">
      <dgm:prSet/>
      <dgm:spPr/>
      <dgm:t>
        <a:bodyPr/>
        <a:lstStyle/>
        <a:p>
          <a:endParaRPr lang="en-US"/>
        </a:p>
      </dgm:t>
    </dgm:pt>
    <dgm:pt modelId="{AB461932-5B53-4D02-92E4-828770E3C7C5}" cxnId="{1859ECE7-7FB5-4D8D-A484-41BE9647E9EC}" type="sibTrans">
      <dgm:prSet/>
      <dgm:spPr/>
      <dgm:t>
        <a:bodyPr/>
        <a:lstStyle/>
        <a:p>
          <a:endParaRPr lang="en-US"/>
        </a:p>
      </dgm:t>
    </dgm:pt>
    <dgm:pt modelId="{6367010C-409F-428F-BADE-837DB84FAB91}">
      <dgm:prSet/>
      <dgm:spPr/>
      <dgm:t>
        <a:bodyPr/>
        <a:lstStyle/>
        <a:p>
          <a:r>
            <a:rPr lang="en-US" b="1"/>
            <a:t>International Reach:</a:t>
          </a:r>
          <a:endParaRPr lang="en-US"/>
        </a:p>
      </dgm:t>
    </dgm:pt>
    <dgm:pt modelId="{10E46FF4-A733-423A-AEAD-B781BDCA6C5C}" cxnId="{857FD06F-BCE2-4BF2-B3FB-2C4AEE8425E5}" type="parTrans">
      <dgm:prSet/>
      <dgm:spPr/>
      <dgm:t>
        <a:bodyPr/>
        <a:lstStyle/>
        <a:p>
          <a:endParaRPr lang="en-US"/>
        </a:p>
      </dgm:t>
    </dgm:pt>
    <dgm:pt modelId="{8A3CDE1F-9455-4C96-8C5B-CA9DE951736F}" cxnId="{857FD06F-BCE2-4BF2-B3FB-2C4AEE8425E5}" type="sibTrans">
      <dgm:prSet/>
      <dgm:spPr/>
      <dgm:t>
        <a:bodyPr/>
        <a:lstStyle/>
        <a:p>
          <a:endParaRPr lang="en-US"/>
        </a:p>
      </dgm:t>
    </dgm:pt>
    <dgm:pt modelId="{2CA5A0C2-6806-4C3F-BD9A-546870681232}">
      <dgm:prSet/>
      <dgm:spPr/>
      <dgm:t>
        <a:bodyPr/>
        <a:lstStyle/>
        <a:p>
          <a:r>
            <a:rPr lang="en-US" b="1"/>
            <a:t>Observation:</a:t>
          </a:r>
          <a:r>
            <a:rPr lang="en-US"/>
            <a:t> Artists like Ed Sheeran and Billie Eilish have significant streams from multiple countries.</a:t>
          </a:r>
        </a:p>
      </dgm:t>
    </dgm:pt>
    <dgm:pt modelId="{CAEB9DAE-7C88-4752-A6E0-46185C7531CC}" cxnId="{5DD61516-5AAD-47CF-80D3-6595D252BA81}" type="parTrans">
      <dgm:prSet/>
      <dgm:spPr/>
      <dgm:t>
        <a:bodyPr/>
        <a:lstStyle/>
        <a:p>
          <a:endParaRPr lang="en-US"/>
        </a:p>
      </dgm:t>
    </dgm:pt>
    <dgm:pt modelId="{ED064010-2D22-4055-938E-4A291A4E00C3}" cxnId="{5DD61516-5AAD-47CF-80D3-6595D252BA81}" type="sibTrans">
      <dgm:prSet/>
      <dgm:spPr/>
      <dgm:t>
        <a:bodyPr/>
        <a:lstStyle/>
        <a:p>
          <a:endParaRPr lang="en-US"/>
        </a:p>
      </dgm:t>
    </dgm:pt>
    <dgm:pt modelId="{DC27540F-1808-4047-A534-DDA558957EFC}">
      <dgm:prSet/>
      <dgm:spPr/>
      <dgm:t>
        <a:bodyPr/>
        <a:lstStyle/>
        <a:p>
          <a:r>
            <a:rPr lang="en-US" b="1"/>
            <a:t>Insight:</a:t>
          </a:r>
          <a:r>
            <a:rPr lang="en-US"/>
            <a:t> Their global appeal highlights the importance of international marketing and touring to boost streaming numbers.</a:t>
          </a:r>
        </a:p>
      </dgm:t>
    </dgm:pt>
    <dgm:pt modelId="{28A4E20A-0A6D-409B-A6A2-EF4D84FE54CD}" cxnId="{6A3CEF74-092F-4521-98FF-AAAE44A098E1}" type="parTrans">
      <dgm:prSet/>
      <dgm:spPr/>
      <dgm:t>
        <a:bodyPr/>
        <a:lstStyle/>
        <a:p>
          <a:endParaRPr lang="en-US"/>
        </a:p>
      </dgm:t>
    </dgm:pt>
    <dgm:pt modelId="{4EEB2275-8C62-41AE-98DA-D29E8EADCCE1}" cxnId="{6A3CEF74-092F-4521-98FF-AAAE44A098E1}" type="sibTrans">
      <dgm:prSet/>
      <dgm:spPr/>
      <dgm:t>
        <a:bodyPr/>
        <a:lstStyle/>
        <a:p>
          <a:endParaRPr lang="en-US"/>
        </a:p>
      </dgm:t>
    </dgm:pt>
    <dgm:pt modelId="{7E714108-259E-4AC9-9C20-6C8400515A08}" type="pres">
      <dgm:prSet presAssocID="{7AFB7D48-036C-4160-9AF9-E992FC218FBF}" presName="Name0" presStyleCnt="0">
        <dgm:presLayoutVars>
          <dgm:dir/>
          <dgm:animLvl val="lvl"/>
          <dgm:resizeHandles val="exact"/>
        </dgm:presLayoutVars>
      </dgm:prSet>
      <dgm:spPr/>
    </dgm:pt>
    <dgm:pt modelId="{F06D296A-F50E-426F-9B01-F6F268485C05}" type="pres">
      <dgm:prSet presAssocID="{7FF65FC5-EF3B-4365-9A4D-501B998E7990}" presName="linNode" presStyleCnt="0"/>
      <dgm:spPr/>
    </dgm:pt>
    <dgm:pt modelId="{9F3DD079-272B-4C2D-9C83-8C2FB3ABA3B6}" type="pres">
      <dgm:prSet presAssocID="{7FF65FC5-EF3B-4365-9A4D-501B998E7990}" presName="parentText" presStyleLbl="node1" presStyleIdx="0" presStyleCnt="5" custScaleX="257914" custScaleY="48506">
        <dgm:presLayoutVars>
          <dgm:chMax val="1"/>
          <dgm:bulletEnabled val="1"/>
        </dgm:presLayoutVars>
      </dgm:prSet>
      <dgm:spPr/>
    </dgm:pt>
    <dgm:pt modelId="{E8679399-17C0-4CF3-AE1F-18043D1B339C}" type="pres">
      <dgm:prSet presAssocID="{029F6EF5-503C-43A0-83B3-6B0E64482282}" presName="sp" presStyleCnt="0"/>
      <dgm:spPr/>
    </dgm:pt>
    <dgm:pt modelId="{CB01CD6C-BBC0-407D-959E-3F9234F5C4CA}" type="pres">
      <dgm:prSet presAssocID="{1ACE4D58-BBF2-48ED-83CD-CA7965C8352A}" presName="linNode" presStyleCnt="0"/>
      <dgm:spPr/>
    </dgm:pt>
    <dgm:pt modelId="{CE2BB9F8-5BAE-4048-83D5-9B7B0AF6979E}" type="pres">
      <dgm:prSet presAssocID="{1ACE4D58-BBF2-48ED-83CD-CA7965C8352A}" presName="parentText" presStyleLbl="node1" presStyleIdx="1" presStyleCnt="5" custScaleX="80878" custScaleY="89376">
        <dgm:presLayoutVars>
          <dgm:chMax val="1"/>
          <dgm:bulletEnabled val="1"/>
        </dgm:presLayoutVars>
      </dgm:prSet>
      <dgm:spPr/>
    </dgm:pt>
    <dgm:pt modelId="{EB7073A6-C4D4-4B53-BB09-8421CE6954C8}" type="pres">
      <dgm:prSet presAssocID="{4FBD73D9-F76A-4B92-A95F-A5518A1EDBFD}" presName="sp" presStyleCnt="0"/>
      <dgm:spPr/>
    </dgm:pt>
    <dgm:pt modelId="{4ADB31BA-7D9E-4E7B-BA03-80674034339C}" type="pres">
      <dgm:prSet presAssocID="{292EF378-4DFF-4072-BF18-F2343DFC89B0}" presName="linNode" presStyleCnt="0"/>
      <dgm:spPr/>
    </dgm:pt>
    <dgm:pt modelId="{3B711022-1041-4A19-842F-892A7EF20375}" type="pres">
      <dgm:prSet presAssocID="{292EF378-4DFF-4072-BF18-F2343DFC89B0}" presName="parentText" presStyleLbl="node1" presStyleIdx="2" presStyleCnt="5" custScaleX="83848" custScaleY="91884">
        <dgm:presLayoutVars>
          <dgm:chMax val="1"/>
          <dgm:bulletEnabled val="1"/>
        </dgm:presLayoutVars>
      </dgm:prSet>
      <dgm:spPr/>
    </dgm:pt>
    <dgm:pt modelId="{6F99882A-6B82-4EFC-8A75-542BF7436FFA}" type="pres">
      <dgm:prSet presAssocID="{292EF378-4DFF-4072-BF18-F2343DFC89B0}" presName="descendantText" presStyleLbl="alignAccFollowNode1" presStyleIdx="0" presStyleCnt="3">
        <dgm:presLayoutVars>
          <dgm:bulletEnabled val="1"/>
        </dgm:presLayoutVars>
      </dgm:prSet>
      <dgm:spPr/>
    </dgm:pt>
    <dgm:pt modelId="{9156542D-D618-4CAE-A301-08695DF955F6}" type="pres">
      <dgm:prSet presAssocID="{B7185A1D-C315-4ED1-B246-DC095721EB97}" presName="sp" presStyleCnt="0"/>
      <dgm:spPr/>
    </dgm:pt>
    <dgm:pt modelId="{427E76B1-483E-4652-B4EC-5F642A6906F9}" type="pres">
      <dgm:prSet presAssocID="{A4547100-12B3-4BBC-A2FC-5F05FA5A3566}" presName="linNode" presStyleCnt="0"/>
      <dgm:spPr/>
    </dgm:pt>
    <dgm:pt modelId="{A4FAF41C-B397-4CF3-B0FB-E5B4BC7A8DAE}" type="pres">
      <dgm:prSet presAssocID="{A4547100-12B3-4BBC-A2FC-5F05FA5A3566}" presName="parentText" presStyleLbl="node1" presStyleIdx="3" presStyleCnt="5" custScaleX="82841" custScaleY="87338">
        <dgm:presLayoutVars>
          <dgm:chMax val="1"/>
          <dgm:bulletEnabled val="1"/>
        </dgm:presLayoutVars>
      </dgm:prSet>
      <dgm:spPr/>
    </dgm:pt>
    <dgm:pt modelId="{F8F92BF0-64E3-4C63-9AA6-48BC3950C950}" type="pres">
      <dgm:prSet presAssocID="{A4547100-12B3-4BBC-A2FC-5F05FA5A3566}" presName="descendantText" presStyleLbl="alignAccFollowNode1" presStyleIdx="1" presStyleCnt="3">
        <dgm:presLayoutVars>
          <dgm:bulletEnabled val="1"/>
        </dgm:presLayoutVars>
      </dgm:prSet>
      <dgm:spPr/>
    </dgm:pt>
    <dgm:pt modelId="{D257C816-2127-47EB-846E-192F9A401FAB}" type="pres">
      <dgm:prSet presAssocID="{1F9CFF0E-8044-497A-A04F-70EF0AF1F4CD}" presName="sp" presStyleCnt="0"/>
      <dgm:spPr/>
    </dgm:pt>
    <dgm:pt modelId="{E5F6A33C-6115-48EC-BD3A-B3F796478B21}" type="pres">
      <dgm:prSet presAssocID="{6367010C-409F-428F-BADE-837DB84FAB91}" presName="linNode" presStyleCnt="0"/>
      <dgm:spPr/>
    </dgm:pt>
    <dgm:pt modelId="{6A19B117-1CB2-4D6D-9EC6-FB5C724F2849}" type="pres">
      <dgm:prSet presAssocID="{6367010C-409F-428F-BADE-837DB84FAB91}" presName="parentText" presStyleLbl="node1" presStyleIdx="4" presStyleCnt="5" custScaleX="82842" custScaleY="81893">
        <dgm:presLayoutVars>
          <dgm:chMax val="1"/>
          <dgm:bulletEnabled val="1"/>
        </dgm:presLayoutVars>
      </dgm:prSet>
      <dgm:spPr/>
    </dgm:pt>
    <dgm:pt modelId="{BD907A3D-54EF-44D8-B101-4BC91D2A0289}" type="pres">
      <dgm:prSet presAssocID="{6367010C-409F-428F-BADE-837DB84FAB91}" presName="descendantText" presStyleLbl="alignAccFollowNode1" presStyleIdx="2" presStyleCnt="3">
        <dgm:presLayoutVars>
          <dgm:bulletEnabled val="1"/>
        </dgm:presLayoutVars>
      </dgm:prSet>
      <dgm:spPr/>
    </dgm:pt>
  </dgm:ptLst>
  <dgm:cxnLst>
    <dgm:cxn modelId="{8192C814-43DD-4D27-B715-BC7B0F17746F}" type="presOf" srcId="{7C91ED5A-8761-4E94-A323-4B2C3B72094C}" destId="{F8F92BF0-64E3-4C63-9AA6-48BC3950C950}" srcOrd="0" destOrd="1" presId="urn:microsoft.com/office/officeart/2005/8/layout/vList5"/>
    <dgm:cxn modelId="{5DD61516-5AAD-47CF-80D3-6595D252BA81}" srcId="{6367010C-409F-428F-BADE-837DB84FAB91}" destId="{2CA5A0C2-6806-4C3F-BD9A-546870681232}" srcOrd="0" destOrd="0" parTransId="{CAEB9DAE-7C88-4752-A6E0-46185C7531CC}" sibTransId="{ED064010-2D22-4055-938E-4A291A4E00C3}"/>
    <dgm:cxn modelId="{0A849525-D7D4-401B-875E-8C5D5F3BE945}" srcId="{292EF378-4DFF-4072-BF18-F2343DFC89B0}" destId="{6ECF760D-30A5-48DF-9F1C-F6CE2D9D360F}" srcOrd="0" destOrd="0" parTransId="{B7B133BD-2EDD-4017-A2B7-7891197E3EBB}" sibTransId="{F9CB9F03-5201-41B5-8F6E-60C04593E5AA}"/>
    <dgm:cxn modelId="{5A52AB29-E0EC-4DFC-B609-FFB597763F15}" type="presOf" srcId="{6ECF760D-30A5-48DF-9F1C-F6CE2D9D360F}" destId="{6F99882A-6B82-4EFC-8A75-542BF7436FFA}" srcOrd="0" destOrd="0" presId="urn:microsoft.com/office/officeart/2005/8/layout/vList5"/>
    <dgm:cxn modelId="{30FCDD3A-75AB-46E2-9DB8-357766734E2A}" type="presOf" srcId="{7AFB7D48-036C-4160-9AF9-E992FC218FBF}" destId="{7E714108-259E-4AC9-9C20-6C8400515A08}" srcOrd="0" destOrd="0" presId="urn:microsoft.com/office/officeart/2005/8/layout/vList5"/>
    <dgm:cxn modelId="{A52B425B-7781-4FA1-B7B3-A22117BAF6AB}" type="presOf" srcId="{DC27540F-1808-4047-A534-DDA558957EFC}" destId="{BD907A3D-54EF-44D8-B101-4BC91D2A0289}" srcOrd="0" destOrd="1" presId="urn:microsoft.com/office/officeart/2005/8/layout/vList5"/>
    <dgm:cxn modelId="{040F3063-AE86-4A72-B36A-FD36E0B80EA8}" type="presOf" srcId="{292EF378-4DFF-4072-BF18-F2343DFC89B0}" destId="{3B711022-1041-4A19-842F-892A7EF20375}" srcOrd="0" destOrd="0" presId="urn:microsoft.com/office/officeart/2005/8/layout/vList5"/>
    <dgm:cxn modelId="{A1A4A765-4E8D-47B3-8D3E-7662783FC5FA}" srcId="{7AFB7D48-036C-4160-9AF9-E992FC218FBF}" destId="{292EF378-4DFF-4072-BF18-F2343DFC89B0}" srcOrd="2" destOrd="0" parTransId="{CB483236-528C-4D50-8C00-D6D5461EC323}" sibTransId="{B7185A1D-C315-4ED1-B246-DC095721EB97}"/>
    <dgm:cxn modelId="{857FD06F-BCE2-4BF2-B3FB-2C4AEE8425E5}" srcId="{7AFB7D48-036C-4160-9AF9-E992FC218FBF}" destId="{6367010C-409F-428F-BADE-837DB84FAB91}" srcOrd="4" destOrd="0" parTransId="{10E46FF4-A733-423A-AEAD-B781BDCA6C5C}" sibTransId="{8A3CDE1F-9455-4C96-8C5B-CA9DE951736F}"/>
    <dgm:cxn modelId="{01291670-7E47-4680-95C2-C4E85B0310A3}" srcId="{7AFB7D48-036C-4160-9AF9-E992FC218FBF}" destId="{7FF65FC5-EF3B-4365-9A4D-501B998E7990}" srcOrd="0" destOrd="0" parTransId="{E52C25EB-86F9-4E14-AAE3-A043A28A28AD}" sibTransId="{029F6EF5-503C-43A0-83B3-6B0E64482282}"/>
    <dgm:cxn modelId="{1DBAB853-1B89-4F0B-B2E9-85EF176AAD9A}" type="presOf" srcId="{2CA5A0C2-6806-4C3F-BD9A-546870681232}" destId="{BD907A3D-54EF-44D8-B101-4BC91D2A0289}" srcOrd="0" destOrd="0" presId="urn:microsoft.com/office/officeart/2005/8/layout/vList5"/>
    <dgm:cxn modelId="{6A3CEF74-092F-4521-98FF-AAAE44A098E1}" srcId="{6367010C-409F-428F-BADE-837DB84FAB91}" destId="{DC27540F-1808-4047-A534-DDA558957EFC}" srcOrd="1" destOrd="0" parTransId="{28A4E20A-0A6D-409B-A6A2-EF4D84FE54CD}" sibTransId="{4EEB2275-8C62-41AE-98DA-D29E8EADCCE1}"/>
    <dgm:cxn modelId="{2105BE78-279D-456D-8B46-C5F7519940E3}" type="presOf" srcId="{1ACE4D58-BBF2-48ED-83CD-CA7965C8352A}" destId="{CE2BB9F8-5BAE-4048-83D5-9B7B0AF6979E}" srcOrd="0" destOrd="0" presId="urn:microsoft.com/office/officeart/2005/8/layout/vList5"/>
    <dgm:cxn modelId="{B36D6B84-1EB9-49ED-9678-25C292375D94}" type="presOf" srcId="{A4547100-12B3-4BBC-A2FC-5F05FA5A3566}" destId="{A4FAF41C-B397-4CF3-B0FB-E5B4BC7A8DAE}" srcOrd="0" destOrd="0" presId="urn:microsoft.com/office/officeart/2005/8/layout/vList5"/>
    <dgm:cxn modelId="{A2EB698E-B54F-4B78-AEB3-EF831867927A}" type="presOf" srcId="{7FF65FC5-EF3B-4365-9A4D-501B998E7990}" destId="{9F3DD079-272B-4C2D-9C83-8C2FB3ABA3B6}" srcOrd="0" destOrd="0" presId="urn:microsoft.com/office/officeart/2005/8/layout/vList5"/>
    <dgm:cxn modelId="{EFE4BB8E-77A7-4037-9A1F-0690CDF3CDF6}" srcId="{7AFB7D48-036C-4160-9AF9-E992FC218FBF}" destId="{1ACE4D58-BBF2-48ED-83CD-CA7965C8352A}" srcOrd="1" destOrd="0" parTransId="{A10E7B75-BA59-4F61-9ACC-00EACB5C46FF}" sibTransId="{4FBD73D9-F76A-4B92-A95F-A5518A1EDBFD}"/>
    <dgm:cxn modelId="{4C606B9F-6F27-44C4-9025-6A83825D85F8}" type="presOf" srcId="{1EAF575E-B2A6-4D31-8CF6-3A5A82DEC6EE}" destId="{6F99882A-6B82-4EFC-8A75-542BF7436FFA}" srcOrd="0" destOrd="1" presId="urn:microsoft.com/office/officeart/2005/8/layout/vList5"/>
    <dgm:cxn modelId="{10753CB4-1C10-4852-9037-918E024406DC}" srcId="{7AFB7D48-036C-4160-9AF9-E992FC218FBF}" destId="{A4547100-12B3-4BBC-A2FC-5F05FA5A3566}" srcOrd="3" destOrd="0" parTransId="{DC9FDE0C-3384-4FC2-876A-7AF939DE43D8}" sibTransId="{1F9CFF0E-8044-497A-A04F-70EF0AF1F4CD}"/>
    <dgm:cxn modelId="{5F57C8B7-AD8F-4EC3-944F-877CFF5CC937}" srcId="{292EF378-4DFF-4072-BF18-F2343DFC89B0}" destId="{1EAF575E-B2A6-4D31-8CF6-3A5A82DEC6EE}" srcOrd="1" destOrd="0" parTransId="{B1CE7304-E407-41C1-BF2E-B88CFB4AE430}" sibTransId="{8506A5AD-9632-47E4-BB4B-AEDC36717703}"/>
    <dgm:cxn modelId="{A9DA60BB-2857-480E-A74E-E79EC2E85764}" type="presOf" srcId="{1E7DB041-2EFF-4336-882E-8E6E1298F224}" destId="{F8F92BF0-64E3-4C63-9AA6-48BC3950C950}" srcOrd="0" destOrd="0" presId="urn:microsoft.com/office/officeart/2005/8/layout/vList5"/>
    <dgm:cxn modelId="{9B1266D6-30EE-4172-BFC9-5D80DEDB3871}" type="presOf" srcId="{6367010C-409F-428F-BADE-837DB84FAB91}" destId="{6A19B117-1CB2-4D6D-9EC6-FB5C724F2849}" srcOrd="0" destOrd="0" presId="urn:microsoft.com/office/officeart/2005/8/layout/vList5"/>
    <dgm:cxn modelId="{1859ECE7-7FB5-4D8D-A484-41BE9647E9EC}" srcId="{A4547100-12B3-4BBC-A2FC-5F05FA5A3566}" destId="{7C91ED5A-8761-4E94-A323-4B2C3B72094C}" srcOrd="1" destOrd="0" parTransId="{A329331A-4E1E-4595-93B0-49EF67948DF8}" sibTransId="{AB461932-5B53-4D02-92E4-828770E3C7C5}"/>
    <dgm:cxn modelId="{6F23E4E9-C3F7-4EA1-86EA-F5E031407A92}" srcId="{A4547100-12B3-4BBC-A2FC-5F05FA5A3566}" destId="{1E7DB041-2EFF-4336-882E-8E6E1298F224}" srcOrd="0" destOrd="0" parTransId="{4BFE3910-39A7-4521-8591-A444AC9FCC64}" sibTransId="{C7E7C1F1-78DE-4EFF-9E0F-3C8F95E062A8}"/>
    <dgm:cxn modelId="{33005713-347F-4386-86F9-AA79F0435B69}" type="presParOf" srcId="{7E714108-259E-4AC9-9C20-6C8400515A08}" destId="{F06D296A-F50E-426F-9B01-F6F268485C05}" srcOrd="0" destOrd="0" presId="urn:microsoft.com/office/officeart/2005/8/layout/vList5"/>
    <dgm:cxn modelId="{68180E1D-747A-406F-89E7-AB0773CB24D5}" type="presParOf" srcId="{F06D296A-F50E-426F-9B01-F6F268485C05}" destId="{9F3DD079-272B-4C2D-9C83-8C2FB3ABA3B6}" srcOrd="0" destOrd="0" presId="urn:microsoft.com/office/officeart/2005/8/layout/vList5"/>
    <dgm:cxn modelId="{C8EA90CE-716D-4B48-8F5B-750C317C6ABE}" type="presParOf" srcId="{7E714108-259E-4AC9-9C20-6C8400515A08}" destId="{E8679399-17C0-4CF3-AE1F-18043D1B339C}" srcOrd="1" destOrd="0" presId="urn:microsoft.com/office/officeart/2005/8/layout/vList5"/>
    <dgm:cxn modelId="{E5FD9DBB-4FFB-4F44-89DB-34640B4FECEE}" type="presParOf" srcId="{7E714108-259E-4AC9-9C20-6C8400515A08}" destId="{CB01CD6C-BBC0-407D-959E-3F9234F5C4CA}" srcOrd="2" destOrd="0" presId="urn:microsoft.com/office/officeart/2005/8/layout/vList5"/>
    <dgm:cxn modelId="{B8AA6FC5-5495-4EDD-8DE2-1054A137F7AE}" type="presParOf" srcId="{CB01CD6C-BBC0-407D-959E-3F9234F5C4CA}" destId="{CE2BB9F8-5BAE-4048-83D5-9B7B0AF6979E}" srcOrd="0" destOrd="0" presId="urn:microsoft.com/office/officeart/2005/8/layout/vList5"/>
    <dgm:cxn modelId="{C503A40F-FB7B-4CA3-A918-D3E80E1BD2F5}" type="presParOf" srcId="{7E714108-259E-4AC9-9C20-6C8400515A08}" destId="{EB7073A6-C4D4-4B53-BB09-8421CE6954C8}" srcOrd="3" destOrd="0" presId="urn:microsoft.com/office/officeart/2005/8/layout/vList5"/>
    <dgm:cxn modelId="{33A7275B-19A4-4554-94B0-2B90D91149AF}" type="presParOf" srcId="{7E714108-259E-4AC9-9C20-6C8400515A08}" destId="{4ADB31BA-7D9E-4E7B-BA03-80674034339C}" srcOrd="4" destOrd="0" presId="urn:microsoft.com/office/officeart/2005/8/layout/vList5"/>
    <dgm:cxn modelId="{45D51632-B659-4773-B2B3-81CCCFD5D413}" type="presParOf" srcId="{4ADB31BA-7D9E-4E7B-BA03-80674034339C}" destId="{3B711022-1041-4A19-842F-892A7EF20375}" srcOrd="0" destOrd="0" presId="urn:microsoft.com/office/officeart/2005/8/layout/vList5"/>
    <dgm:cxn modelId="{3114F98A-80D0-410D-B6EB-AD19B7B49A75}" type="presParOf" srcId="{4ADB31BA-7D9E-4E7B-BA03-80674034339C}" destId="{6F99882A-6B82-4EFC-8A75-542BF7436FFA}" srcOrd="1" destOrd="0" presId="urn:microsoft.com/office/officeart/2005/8/layout/vList5"/>
    <dgm:cxn modelId="{52B2DA6F-A8A6-4771-999B-646FF0AC541B}" type="presParOf" srcId="{7E714108-259E-4AC9-9C20-6C8400515A08}" destId="{9156542D-D618-4CAE-A301-08695DF955F6}" srcOrd="5" destOrd="0" presId="urn:microsoft.com/office/officeart/2005/8/layout/vList5"/>
    <dgm:cxn modelId="{D85CCFFC-F3C2-40C7-8485-2245071302EE}" type="presParOf" srcId="{7E714108-259E-4AC9-9C20-6C8400515A08}" destId="{427E76B1-483E-4652-B4EC-5F642A6906F9}" srcOrd="6" destOrd="0" presId="urn:microsoft.com/office/officeart/2005/8/layout/vList5"/>
    <dgm:cxn modelId="{2C5DED5E-6F84-4B05-A094-ABBA1FAF68BB}" type="presParOf" srcId="{427E76B1-483E-4652-B4EC-5F642A6906F9}" destId="{A4FAF41C-B397-4CF3-B0FB-E5B4BC7A8DAE}" srcOrd="0" destOrd="0" presId="urn:microsoft.com/office/officeart/2005/8/layout/vList5"/>
    <dgm:cxn modelId="{F588E960-E320-492D-9C5D-0A73BB87DAD1}" type="presParOf" srcId="{427E76B1-483E-4652-B4EC-5F642A6906F9}" destId="{F8F92BF0-64E3-4C63-9AA6-48BC3950C950}" srcOrd="1" destOrd="0" presId="urn:microsoft.com/office/officeart/2005/8/layout/vList5"/>
    <dgm:cxn modelId="{7F5EF974-70EB-4A72-82F9-486527DBE051}" type="presParOf" srcId="{7E714108-259E-4AC9-9C20-6C8400515A08}" destId="{D257C816-2127-47EB-846E-192F9A401FAB}" srcOrd="7" destOrd="0" presId="urn:microsoft.com/office/officeart/2005/8/layout/vList5"/>
    <dgm:cxn modelId="{4F4FEE36-53DC-4F84-8AA9-A2B07A2B9976}" type="presParOf" srcId="{7E714108-259E-4AC9-9C20-6C8400515A08}" destId="{E5F6A33C-6115-48EC-BD3A-B3F796478B21}" srcOrd="8" destOrd="0" presId="urn:microsoft.com/office/officeart/2005/8/layout/vList5"/>
    <dgm:cxn modelId="{624C9367-7598-4223-9DF0-B47F9DA97CA4}" type="presParOf" srcId="{E5F6A33C-6115-48EC-BD3A-B3F796478B21}" destId="{6A19B117-1CB2-4D6D-9EC6-FB5C724F2849}" srcOrd="0" destOrd="0" presId="urn:microsoft.com/office/officeart/2005/8/layout/vList5"/>
    <dgm:cxn modelId="{AE77841F-E9D4-49D5-A5EB-DA28A2D090DA}" type="presParOf" srcId="{E5F6A33C-6115-48EC-BD3A-B3F796478B21}" destId="{BD907A3D-54EF-44D8-B101-4BC91D2A0289}" srcOrd="1"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09ED7E-2C9C-49D7-83BF-9AC3E034624B}" type="doc">
      <dgm:prSet loTypeId="urn:microsoft.com/office/officeart/2005/8/layout/vList5" loCatId="list" qsTypeId="urn:microsoft.com/office/officeart/2005/8/quickstyle/simple1" qsCatId="simple" csTypeId="urn:microsoft.com/office/officeart/2005/8/colors/accent3_2" csCatId="accent3" phldr="1"/>
      <dgm:spPr/>
      <dgm:t>
        <a:bodyPr/>
        <a:lstStyle/>
        <a:p>
          <a:endParaRPr lang="en-US"/>
        </a:p>
      </dgm:t>
    </dgm:pt>
    <dgm:pt modelId="{01CEEB2B-4194-47D1-98EA-39DF7F85125C}">
      <dgm:prSet/>
      <dgm:spPr/>
      <dgm:t>
        <a:bodyPr/>
        <a:lstStyle/>
        <a:p>
          <a:r>
            <a:rPr lang="en-US" b="1" i="0" baseline="0"/>
            <a:t>Insights Derived:</a:t>
          </a:r>
          <a:endParaRPr lang="en-US"/>
        </a:p>
      </dgm:t>
    </dgm:pt>
    <dgm:pt modelId="{3EB04691-6D27-4BF4-9E9B-8647D014EA3B}" cxnId="{72EEE03F-8BD5-4C10-8B35-07BEB1AF58D7}" type="parTrans">
      <dgm:prSet/>
      <dgm:spPr/>
      <dgm:t>
        <a:bodyPr/>
        <a:lstStyle/>
        <a:p>
          <a:endParaRPr lang="en-US"/>
        </a:p>
      </dgm:t>
    </dgm:pt>
    <dgm:pt modelId="{CF1CD0D7-24A2-430B-8062-F31CCA29966B}" cxnId="{72EEE03F-8BD5-4C10-8B35-07BEB1AF58D7}" type="sibTrans">
      <dgm:prSet/>
      <dgm:spPr/>
      <dgm:t>
        <a:bodyPr/>
        <a:lstStyle/>
        <a:p>
          <a:endParaRPr lang="en-US"/>
        </a:p>
      </dgm:t>
    </dgm:pt>
    <dgm:pt modelId="{4BB7F5FE-CC4F-4706-A042-93224321DB97}">
      <dgm:prSet/>
      <dgm:spPr/>
      <dgm:t>
        <a:bodyPr/>
        <a:lstStyle/>
        <a:p>
          <a:r>
            <a:rPr lang="en-US" b="1" i="0" baseline="0" dirty="0"/>
            <a:t>Top Hits Dominate Streams:</a:t>
          </a:r>
          <a:endParaRPr lang="en-US" dirty="0"/>
        </a:p>
      </dgm:t>
    </dgm:pt>
    <dgm:pt modelId="{5B57119D-4FD8-477E-9278-DEFC2574EB0D}" cxnId="{46C2D5AA-DC61-469C-8D45-CBBB29C4835B}" type="parTrans">
      <dgm:prSet/>
      <dgm:spPr/>
      <dgm:t>
        <a:bodyPr/>
        <a:lstStyle/>
        <a:p>
          <a:endParaRPr lang="en-US"/>
        </a:p>
      </dgm:t>
    </dgm:pt>
    <dgm:pt modelId="{BC81BD16-60D0-4EA1-AE46-E566E53F8CB8}" cxnId="{46C2D5AA-DC61-469C-8D45-CBBB29C4835B}" type="sibTrans">
      <dgm:prSet/>
      <dgm:spPr/>
      <dgm:t>
        <a:bodyPr/>
        <a:lstStyle/>
        <a:p>
          <a:endParaRPr lang="en-US"/>
        </a:p>
      </dgm:t>
    </dgm:pt>
    <dgm:pt modelId="{44C86FF4-D515-4F25-9A57-EFD25F41C1F7}">
      <dgm:prSet custT="1"/>
      <dgm:spPr/>
      <dgm:t>
        <a:bodyPr/>
        <a:lstStyle/>
        <a:p>
          <a:r>
            <a:rPr lang="en-US" sz="1600" b="1" i="0" baseline="0" dirty="0"/>
            <a:t>Observation:</a:t>
          </a:r>
          <a:r>
            <a:rPr lang="en-US" sz="1600" b="0" i="0" baseline="0" dirty="0"/>
            <a:t> Tracks like "Despacito - Remix" and "God's Plan" have exceptionally high stream counts.</a:t>
          </a:r>
          <a:endParaRPr lang="en-US" sz="1600" dirty="0"/>
        </a:p>
      </dgm:t>
    </dgm:pt>
    <dgm:pt modelId="{AE558574-61F9-4B5A-A079-A334F742E37C}" cxnId="{477A2851-31CD-413B-AB57-C117C82DBC89}" type="parTrans">
      <dgm:prSet/>
      <dgm:spPr/>
      <dgm:t>
        <a:bodyPr/>
        <a:lstStyle/>
        <a:p>
          <a:endParaRPr lang="en-US"/>
        </a:p>
      </dgm:t>
    </dgm:pt>
    <dgm:pt modelId="{4B2B0BCC-3D80-444C-8CFC-0AA1B74A15FF}" cxnId="{477A2851-31CD-413B-AB57-C117C82DBC89}" type="sibTrans">
      <dgm:prSet/>
      <dgm:spPr/>
      <dgm:t>
        <a:bodyPr/>
        <a:lstStyle/>
        <a:p>
          <a:endParaRPr lang="en-US"/>
        </a:p>
      </dgm:t>
    </dgm:pt>
    <dgm:pt modelId="{F5BC63A0-EC6B-40F8-8074-3F752A2AD098}">
      <dgm:prSet custT="1"/>
      <dgm:spPr/>
      <dgm:t>
        <a:bodyPr/>
        <a:lstStyle/>
        <a:p>
          <a:r>
            <a:rPr lang="en-US" sz="1600" b="1" i="0" baseline="0" dirty="0"/>
            <a:t>Insight:</a:t>
          </a:r>
          <a:r>
            <a:rPr lang="en-US" sz="1600" b="0" i="0" baseline="0" dirty="0"/>
            <a:t> These songs have achieved widespread popularity and dominate the streaming charts.</a:t>
          </a:r>
          <a:endParaRPr lang="en-US" sz="1600" dirty="0"/>
        </a:p>
      </dgm:t>
    </dgm:pt>
    <dgm:pt modelId="{F475EC40-361B-42D5-9535-99C68895B3CC}" cxnId="{04E87F06-FD1B-4632-B684-88EAC28CD0B9}" type="parTrans">
      <dgm:prSet/>
      <dgm:spPr/>
      <dgm:t>
        <a:bodyPr/>
        <a:lstStyle/>
        <a:p>
          <a:endParaRPr lang="en-US"/>
        </a:p>
      </dgm:t>
    </dgm:pt>
    <dgm:pt modelId="{83E5F647-21AF-4593-94C0-9933F55A311E}" cxnId="{04E87F06-FD1B-4632-B684-88EAC28CD0B9}" type="sibTrans">
      <dgm:prSet/>
      <dgm:spPr/>
      <dgm:t>
        <a:bodyPr/>
        <a:lstStyle/>
        <a:p>
          <a:endParaRPr lang="en-US"/>
        </a:p>
      </dgm:t>
    </dgm:pt>
    <dgm:pt modelId="{DC244DA8-1EA7-40F4-8D92-D013F51C81A6}">
      <dgm:prSet/>
      <dgm:spPr/>
      <dgm:t>
        <a:bodyPr/>
        <a:lstStyle/>
        <a:p>
          <a:r>
            <a:rPr lang="en-US" b="1" i="0" baseline="0"/>
            <a:t>Longevity of Popular Tracks:</a:t>
          </a:r>
          <a:endParaRPr lang="en-US"/>
        </a:p>
      </dgm:t>
    </dgm:pt>
    <dgm:pt modelId="{3EB019B6-0009-485C-B18E-21F78F8E2960}" cxnId="{A7FB9817-F794-413C-9409-454161ECE888}" type="parTrans">
      <dgm:prSet/>
      <dgm:spPr/>
      <dgm:t>
        <a:bodyPr/>
        <a:lstStyle/>
        <a:p>
          <a:endParaRPr lang="en-US"/>
        </a:p>
      </dgm:t>
    </dgm:pt>
    <dgm:pt modelId="{E589A575-1CBF-42B6-BBC1-478941718A36}" cxnId="{A7FB9817-F794-413C-9409-454161ECE888}" type="sibTrans">
      <dgm:prSet/>
      <dgm:spPr/>
      <dgm:t>
        <a:bodyPr/>
        <a:lstStyle/>
        <a:p>
          <a:endParaRPr lang="en-US"/>
        </a:p>
      </dgm:t>
    </dgm:pt>
    <dgm:pt modelId="{899C1454-F8E9-4CB4-BDAD-7FD6C8C1CBE3}">
      <dgm:prSet custT="1"/>
      <dgm:spPr/>
      <dgm:t>
        <a:bodyPr/>
        <a:lstStyle/>
        <a:p>
          <a:r>
            <a:rPr lang="en-US" sz="1600" b="1" i="0" baseline="0" dirty="0"/>
            <a:t>Observation:</a:t>
          </a:r>
          <a:r>
            <a:rPr lang="en-US" sz="1600" b="0" i="0" baseline="0" dirty="0"/>
            <a:t> Many of the top tracks maintain high streaming numbers over long periods.</a:t>
          </a:r>
          <a:endParaRPr lang="en-US" sz="1600" dirty="0"/>
        </a:p>
      </dgm:t>
    </dgm:pt>
    <dgm:pt modelId="{A9D25A8E-6EF7-4216-AD11-B90B5B9A43AD}" cxnId="{2428CAF5-8C14-41D6-8FE3-13BD5363A9BD}" type="parTrans">
      <dgm:prSet/>
      <dgm:spPr/>
      <dgm:t>
        <a:bodyPr/>
        <a:lstStyle/>
        <a:p>
          <a:endParaRPr lang="en-US"/>
        </a:p>
      </dgm:t>
    </dgm:pt>
    <dgm:pt modelId="{330A13D8-0DC3-48BA-B131-206E5BC4C4B2}" cxnId="{2428CAF5-8C14-41D6-8FE3-13BD5363A9BD}" type="sibTrans">
      <dgm:prSet/>
      <dgm:spPr/>
      <dgm:t>
        <a:bodyPr/>
        <a:lstStyle/>
        <a:p>
          <a:endParaRPr lang="en-US"/>
        </a:p>
      </dgm:t>
    </dgm:pt>
    <dgm:pt modelId="{1BED2ABC-8C3C-409F-AE91-C70F0189435B}">
      <dgm:prSet custT="1"/>
      <dgm:spPr/>
      <dgm:t>
        <a:bodyPr/>
        <a:lstStyle/>
        <a:p>
          <a:r>
            <a:rPr lang="en-US" sz="1600" b="1" i="0" baseline="0" dirty="0"/>
            <a:t>Insight:</a:t>
          </a:r>
          <a:r>
            <a:rPr lang="en-US" sz="1600" b="0" i="0" baseline="0" dirty="0"/>
            <a:t> Popular songs continue to attract listeners even after their initial release, indicating enduring appeal.</a:t>
          </a:r>
          <a:endParaRPr lang="en-US" sz="1600" dirty="0"/>
        </a:p>
      </dgm:t>
    </dgm:pt>
    <dgm:pt modelId="{9F18D802-2FFC-42E9-980A-8D3D31E87A87}" cxnId="{5D59FBE4-C26D-40FE-875B-5FB349927239}" type="parTrans">
      <dgm:prSet/>
      <dgm:spPr/>
      <dgm:t>
        <a:bodyPr/>
        <a:lstStyle/>
        <a:p>
          <a:endParaRPr lang="en-US"/>
        </a:p>
      </dgm:t>
    </dgm:pt>
    <dgm:pt modelId="{145746DF-F8CE-456D-8CBF-539FDBA66CDE}" cxnId="{5D59FBE4-C26D-40FE-875B-5FB349927239}" type="sibTrans">
      <dgm:prSet/>
      <dgm:spPr/>
      <dgm:t>
        <a:bodyPr/>
        <a:lstStyle/>
        <a:p>
          <a:endParaRPr lang="en-US"/>
        </a:p>
      </dgm:t>
    </dgm:pt>
    <dgm:pt modelId="{821A77CC-8C0F-4FA5-9E22-2B0DD77727BD}">
      <dgm:prSet/>
      <dgm:spPr/>
      <dgm:t>
        <a:bodyPr/>
        <a:lstStyle/>
        <a:p>
          <a:r>
            <a:rPr lang="en-US" b="1" i="0" baseline="0"/>
            <a:t>Impact of Collaborations:</a:t>
          </a:r>
          <a:endParaRPr lang="en-US"/>
        </a:p>
      </dgm:t>
    </dgm:pt>
    <dgm:pt modelId="{4616D6BF-E4E9-47F5-99C1-74245165B7A9}" cxnId="{079C484A-573D-4260-9879-7245BEF3A3C8}" type="parTrans">
      <dgm:prSet/>
      <dgm:spPr/>
      <dgm:t>
        <a:bodyPr/>
        <a:lstStyle/>
        <a:p>
          <a:endParaRPr lang="en-US"/>
        </a:p>
      </dgm:t>
    </dgm:pt>
    <dgm:pt modelId="{9323ACBA-AE7D-442F-AEC3-C12784D63CC9}" cxnId="{079C484A-573D-4260-9879-7245BEF3A3C8}" type="sibTrans">
      <dgm:prSet/>
      <dgm:spPr/>
      <dgm:t>
        <a:bodyPr/>
        <a:lstStyle/>
        <a:p>
          <a:endParaRPr lang="en-US"/>
        </a:p>
      </dgm:t>
    </dgm:pt>
    <dgm:pt modelId="{95A510D9-E506-46A8-BB8B-B55FD42929C1}">
      <dgm:prSet custT="1"/>
      <dgm:spPr/>
      <dgm:t>
        <a:bodyPr/>
        <a:lstStyle/>
        <a:p>
          <a:r>
            <a:rPr lang="en-US" sz="1600" b="1" i="0" baseline="0" dirty="0"/>
            <a:t>Observation:</a:t>
          </a:r>
          <a:r>
            <a:rPr lang="en-US" sz="1600" b="0" i="0" baseline="0" dirty="0"/>
            <a:t> Tracks featuring multiple popular artists, such as "Despacito - Remix" (Luis </a:t>
          </a:r>
          <a:r>
            <a:rPr lang="en-US" sz="1600" b="0" i="0" baseline="0" dirty="0" err="1"/>
            <a:t>Fonsi</a:t>
          </a:r>
          <a:r>
            <a:rPr lang="en-US" sz="1600" b="0" i="0" baseline="0" dirty="0"/>
            <a:t>, Daddy Yankee, Justin Bieber), have higher streams.</a:t>
          </a:r>
          <a:endParaRPr lang="en-US" sz="1600" dirty="0"/>
        </a:p>
      </dgm:t>
    </dgm:pt>
    <dgm:pt modelId="{76354932-4D9A-4480-9C96-B785CC3863F8}" cxnId="{33F08F18-D950-41EB-877F-486A481946B7}" type="parTrans">
      <dgm:prSet/>
      <dgm:spPr/>
      <dgm:t>
        <a:bodyPr/>
        <a:lstStyle/>
        <a:p>
          <a:endParaRPr lang="en-US"/>
        </a:p>
      </dgm:t>
    </dgm:pt>
    <dgm:pt modelId="{E8DA30DD-0E46-4F38-A783-349BBE4B7B9F}" cxnId="{33F08F18-D950-41EB-877F-486A481946B7}" type="sibTrans">
      <dgm:prSet/>
      <dgm:spPr/>
      <dgm:t>
        <a:bodyPr/>
        <a:lstStyle/>
        <a:p>
          <a:endParaRPr lang="en-US"/>
        </a:p>
      </dgm:t>
    </dgm:pt>
    <dgm:pt modelId="{E863652A-C2A6-4DCC-9B6E-27C68704CD43}">
      <dgm:prSet custT="1"/>
      <dgm:spPr/>
      <dgm:t>
        <a:bodyPr/>
        <a:lstStyle/>
        <a:p>
          <a:r>
            <a:rPr lang="en-US" sz="1600" b="1" i="0" baseline="0" dirty="0"/>
            <a:t>Insight:</a:t>
          </a:r>
          <a:r>
            <a:rPr lang="en-US" sz="1600" b="0" i="0" baseline="0" dirty="0"/>
            <a:t> Collaborations can significantly boost a track's popularity by combining fan bases.</a:t>
          </a:r>
          <a:endParaRPr lang="en-US" sz="1600" dirty="0"/>
        </a:p>
      </dgm:t>
    </dgm:pt>
    <dgm:pt modelId="{4245565B-367F-4F23-BB0D-7A7E39C47DA9}" cxnId="{D508889A-14B8-458A-826D-B7E28846C95F}" type="parTrans">
      <dgm:prSet/>
      <dgm:spPr/>
      <dgm:t>
        <a:bodyPr/>
        <a:lstStyle/>
        <a:p>
          <a:endParaRPr lang="en-US"/>
        </a:p>
      </dgm:t>
    </dgm:pt>
    <dgm:pt modelId="{82CEBFE8-5CCE-46EF-B62B-E60A9708A077}" cxnId="{D508889A-14B8-458A-826D-B7E28846C95F}" type="sibTrans">
      <dgm:prSet/>
      <dgm:spPr/>
      <dgm:t>
        <a:bodyPr/>
        <a:lstStyle/>
        <a:p>
          <a:endParaRPr lang="en-US"/>
        </a:p>
      </dgm:t>
    </dgm:pt>
    <dgm:pt modelId="{526F236A-CA1F-4462-89FE-300783D8580D}">
      <dgm:prSet/>
      <dgm:spPr/>
      <dgm:t>
        <a:bodyPr/>
        <a:lstStyle/>
        <a:p>
          <a:r>
            <a:rPr lang="en-US" b="1" i="0" baseline="0"/>
            <a:t>Influence of Viral Trends:</a:t>
          </a:r>
          <a:endParaRPr lang="en-US"/>
        </a:p>
      </dgm:t>
    </dgm:pt>
    <dgm:pt modelId="{6A6D194B-58FB-416B-8FA1-507283266A4E}" cxnId="{0DB50B7B-A731-47C4-A8DD-0C9FBB7FF728}" type="parTrans">
      <dgm:prSet/>
      <dgm:spPr/>
      <dgm:t>
        <a:bodyPr/>
        <a:lstStyle/>
        <a:p>
          <a:endParaRPr lang="en-US"/>
        </a:p>
      </dgm:t>
    </dgm:pt>
    <dgm:pt modelId="{B648E8CA-4CB3-4F89-A04A-B0B56097D2E9}" cxnId="{0DB50B7B-A731-47C4-A8DD-0C9FBB7FF728}" type="sibTrans">
      <dgm:prSet/>
      <dgm:spPr/>
      <dgm:t>
        <a:bodyPr/>
        <a:lstStyle/>
        <a:p>
          <a:endParaRPr lang="en-US"/>
        </a:p>
      </dgm:t>
    </dgm:pt>
    <dgm:pt modelId="{82892E62-F950-44AD-B40F-72E18D1AC83A}">
      <dgm:prSet custT="1"/>
      <dgm:spPr/>
      <dgm:t>
        <a:bodyPr/>
        <a:lstStyle/>
        <a:p>
          <a:r>
            <a:rPr lang="en-US" sz="1600" b="1" i="0" baseline="0" dirty="0"/>
            <a:t>Observation:</a:t>
          </a:r>
          <a:r>
            <a:rPr lang="en-US" sz="1600" b="0" i="0" baseline="0" dirty="0"/>
            <a:t> Songs like "In My Feelings" became viral hits, reflected in their high streaming numbers.</a:t>
          </a:r>
          <a:endParaRPr lang="en-US" sz="1600" dirty="0"/>
        </a:p>
      </dgm:t>
    </dgm:pt>
    <dgm:pt modelId="{4A664A4F-BA4B-4DDE-8DF5-9DBF4EA4E7B4}" cxnId="{D7C162E0-447D-49D0-8F11-72EFC9F14150}" type="parTrans">
      <dgm:prSet/>
      <dgm:spPr/>
      <dgm:t>
        <a:bodyPr/>
        <a:lstStyle/>
        <a:p>
          <a:endParaRPr lang="en-US"/>
        </a:p>
      </dgm:t>
    </dgm:pt>
    <dgm:pt modelId="{76633A74-BF2A-4138-93FC-E4B147228034}" cxnId="{D7C162E0-447D-49D0-8F11-72EFC9F14150}" type="sibTrans">
      <dgm:prSet/>
      <dgm:spPr/>
      <dgm:t>
        <a:bodyPr/>
        <a:lstStyle/>
        <a:p>
          <a:endParaRPr lang="en-US"/>
        </a:p>
      </dgm:t>
    </dgm:pt>
    <dgm:pt modelId="{047A7AA6-FD18-48EE-85E3-4BF9DE7F03E4}">
      <dgm:prSet custT="1"/>
      <dgm:spPr/>
      <dgm:t>
        <a:bodyPr/>
        <a:lstStyle/>
        <a:p>
          <a:r>
            <a:rPr lang="en-US" sz="1600" b="1" i="0" baseline="0" dirty="0"/>
            <a:t>Insight:</a:t>
          </a:r>
          <a:r>
            <a:rPr lang="en-US" sz="1600" b="0" i="0" baseline="0" dirty="0"/>
            <a:t> Viral trends and challenges on social media platforms can drive massive increases in streams.</a:t>
          </a:r>
          <a:endParaRPr lang="en-US" sz="1600" dirty="0"/>
        </a:p>
      </dgm:t>
    </dgm:pt>
    <dgm:pt modelId="{A7131050-E904-46ED-9282-034CAE541F4C}" cxnId="{C34C9F9F-28EA-435E-9D8F-0141D6E8F575}" type="parTrans">
      <dgm:prSet/>
      <dgm:spPr/>
      <dgm:t>
        <a:bodyPr/>
        <a:lstStyle/>
        <a:p>
          <a:endParaRPr lang="en-US"/>
        </a:p>
      </dgm:t>
    </dgm:pt>
    <dgm:pt modelId="{5DF931A4-FFD1-45F6-8B1E-D5ED97429C66}" cxnId="{C34C9F9F-28EA-435E-9D8F-0141D6E8F575}" type="sibTrans">
      <dgm:prSet/>
      <dgm:spPr/>
      <dgm:t>
        <a:bodyPr/>
        <a:lstStyle/>
        <a:p>
          <a:endParaRPr lang="en-US"/>
        </a:p>
      </dgm:t>
    </dgm:pt>
    <dgm:pt modelId="{3494459B-8839-41DC-81D8-E5752E2A1A77}">
      <dgm:prSet/>
      <dgm:spPr/>
      <dgm:t>
        <a:bodyPr/>
        <a:lstStyle/>
        <a:p>
          <a:r>
            <a:rPr lang="en-US" b="1" i="0" baseline="0"/>
            <a:t>Regional Popularity:</a:t>
          </a:r>
          <a:endParaRPr lang="en-US"/>
        </a:p>
      </dgm:t>
    </dgm:pt>
    <dgm:pt modelId="{66D9D281-91EB-476B-9E5A-30205425C210}" cxnId="{D7F1156D-5DE3-44DB-B569-232CFEAB0916}" type="parTrans">
      <dgm:prSet/>
      <dgm:spPr/>
      <dgm:t>
        <a:bodyPr/>
        <a:lstStyle/>
        <a:p>
          <a:endParaRPr lang="en-US"/>
        </a:p>
      </dgm:t>
    </dgm:pt>
    <dgm:pt modelId="{C103CE6B-A3DC-4BB8-BCE9-3A859025DA1B}" cxnId="{D7F1156D-5DE3-44DB-B569-232CFEAB0916}" type="sibTrans">
      <dgm:prSet/>
      <dgm:spPr/>
      <dgm:t>
        <a:bodyPr/>
        <a:lstStyle/>
        <a:p>
          <a:endParaRPr lang="en-US"/>
        </a:p>
      </dgm:t>
    </dgm:pt>
    <dgm:pt modelId="{23D0BE42-DF21-4D87-A402-6BB4F9A91B79}">
      <dgm:prSet custT="1"/>
      <dgm:spPr/>
      <dgm:t>
        <a:bodyPr/>
        <a:lstStyle/>
        <a:p>
          <a:r>
            <a:rPr lang="en-US" sz="1600" b="1" i="0" baseline="0" dirty="0"/>
            <a:t>Observation:</a:t>
          </a:r>
          <a:r>
            <a:rPr lang="en-US" sz="1600" b="0" i="0" baseline="0" dirty="0"/>
            <a:t> Some tracks have high streams in specific regions or countries.</a:t>
          </a:r>
          <a:endParaRPr lang="en-US" sz="1600" dirty="0"/>
        </a:p>
      </dgm:t>
    </dgm:pt>
    <dgm:pt modelId="{843A23C6-1497-451A-BD27-8ABE48FE4F2B}" cxnId="{4E4BF691-2664-46E2-9914-560F2DD99FA2}" type="parTrans">
      <dgm:prSet/>
      <dgm:spPr/>
      <dgm:t>
        <a:bodyPr/>
        <a:lstStyle/>
        <a:p>
          <a:endParaRPr lang="en-US"/>
        </a:p>
      </dgm:t>
    </dgm:pt>
    <dgm:pt modelId="{97D6C075-8D8F-491B-8088-72DE17301599}" cxnId="{4E4BF691-2664-46E2-9914-560F2DD99FA2}" type="sibTrans">
      <dgm:prSet/>
      <dgm:spPr/>
      <dgm:t>
        <a:bodyPr/>
        <a:lstStyle/>
        <a:p>
          <a:endParaRPr lang="en-US"/>
        </a:p>
      </dgm:t>
    </dgm:pt>
    <dgm:pt modelId="{44D8CFFC-A352-4780-BDF4-CBC3B823E73F}">
      <dgm:prSet custT="1"/>
      <dgm:spPr/>
      <dgm:t>
        <a:bodyPr/>
        <a:lstStyle/>
        <a:p>
          <a:r>
            <a:rPr lang="en-US" sz="1600" b="1" i="0" baseline="0" dirty="0"/>
            <a:t>Insight:</a:t>
          </a:r>
          <a:r>
            <a:rPr lang="en-US" sz="1600" b="0" i="0" baseline="0" dirty="0"/>
            <a:t> Targeted marketing and cultural relevance play a key role in a track’s success in particular areas.</a:t>
          </a:r>
          <a:endParaRPr lang="en-US" sz="1600" dirty="0"/>
        </a:p>
      </dgm:t>
    </dgm:pt>
    <dgm:pt modelId="{3B860298-E5C4-4BCD-A194-E7B8559E74AD}" cxnId="{99EDD83B-0ECD-468D-ADF4-90B970C6A7F5}" type="parTrans">
      <dgm:prSet/>
      <dgm:spPr/>
      <dgm:t>
        <a:bodyPr/>
        <a:lstStyle/>
        <a:p>
          <a:endParaRPr lang="en-US"/>
        </a:p>
      </dgm:t>
    </dgm:pt>
    <dgm:pt modelId="{A29ADF2E-CF2E-4736-9292-ABEB30C2DC52}" cxnId="{99EDD83B-0ECD-468D-ADF4-90B970C6A7F5}" type="sibTrans">
      <dgm:prSet/>
      <dgm:spPr/>
      <dgm:t>
        <a:bodyPr/>
        <a:lstStyle/>
        <a:p>
          <a:endParaRPr lang="en-US"/>
        </a:p>
      </dgm:t>
    </dgm:pt>
    <dgm:pt modelId="{934B4204-A42D-4FA6-817B-E6A8B9E23FC2}">
      <dgm:prSet/>
      <dgm:spPr/>
      <dgm:t>
        <a:bodyPr/>
        <a:lstStyle/>
        <a:p>
          <a:r>
            <a:rPr lang="en-US" b="1" i="0" baseline="0" dirty="0"/>
            <a:t>Conclusion:</a:t>
          </a:r>
          <a:r>
            <a:rPr lang="en-US" b="0" i="0" baseline="0" dirty="0"/>
            <a:t> The analysis of the most popular tracks reveals that massive hits, enduring appeal, strategic collaborations, viral trends, and regional popularity are key factors driving high streaming numbers. These insights can help shape effective music marketing and promotion strategies to maximize a track’s reach and impact.</a:t>
          </a:r>
          <a:endParaRPr lang="en-US" dirty="0"/>
        </a:p>
      </dgm:t>
    </dgm:pt>
    <dgm:pt modelId="{0BD188A4-01E6-4F14-88A3-3B9A24F734C7}" cxnId="{8159B3B8-8A14-4AF4-8F95-9CE8B159DD16}" type="parTrans">
      <dgm:prSet/>
      <dgm:spPr/>
      <dgm:t>
        <a:bodyPr/>
        <a:lstStyle/>
        <a:p>
          <a:endParaRPr lang="en-US"/>
        </a:p>
      </dgm:t>
    </dgm:pt>
    <dgm:pt modelId="{9B8977CE-6F55-4778-B477-E3933CF3BCCF}" cxnId="{8159B3B8-8A14-4AF4-8F95-9CE8B159DD16}" type="sibTrans">
      <dgm:prSet/>
      <dgm:spPr/>
      <dgm:t>
        <a:bodyPr/>
        <a:lstStyle/>
        <a:p>
          <a:endParaRPr lang="en-US"/>
        </a:p>
      </dgm:t>
    </dgm:pt>
    <dgm:pt modelId="{B62CF6F6-592F-44A4-8F85-4F77ABBB397C}" type="pres">
      <dgm:prSet presAssocID="{0009ED7E-2C9C-49D7-83BF-9AC3E034624B}" presName="Name0" presStyleCnt="0">
        <dgm:presLayoutVars>
          <dgm:dir/>
          <dgm:animLvl val="lvl"/>
          <dgm:resizeHandles val="exact"/>
        </dgm:presLayoutVars>
      </dgm:prSet>
      <dgm:spPr/>
    </dgm:pt>
    <dgm:pt modelId="{2DEA0767-5C3C-4165-83AE-744120E9B849}" type="pres">
      <dgm:prSet presAssocID="{01CEEB2B-4194-47D1-98EA-39DF7F85125C}" presName="linNode" presStyleCnt="0"/>
      <dgm:spPr/>
    </dgm:pt>
    <dgm:pt modelId="{594CBE60-22AA-48E5-9EC1-6EE5E85FF536}" type="pres">
      <dgm:prSet presAssocID="{01CEEB2B-4194-47D1-98EA-39DF7F85125C}" presName="parentText" presStyleLbl="node1" presStyleIdx="0" presStyleCnt="7" custScaleX="277778">
        <dgm:presLayoutVars>
          <dgm:chMax val="1"/>
          <dgm:bulletEnabled val="1"/>
        </dgm:presLayoutVars>
      </dgm:prSet>
      <dgm:spPr/>
    </dgm:pt>
    <dgm:pt modelId="{B7CCF3FB-AB93-49AA-875F-9BEA7325D4F0}" type="pres">
      <dgm:prSet presAssocID="{CF1CD0D7-24A2-430B-8062-F31CCA29966B}" presName="sp" presStyleCnt="0"/>
      <dgm:spPr/>
    </dgm:pt>
    <dgm:pt modelId="{D3A46B8F-6D95-4A12-BD1C-63934ADB2009}" type="pres">
      <dgm:prSet presAssocID="{4BB7F5FE-CC4F-4706-A042-93224321DB97}" presName="linNode" presStyleCnt="0"/>
      <dgm:spPr/>
    </dgm:pt>
    <dgm:pt modelId="{4AC449FC-38D0-42B2-BAAE-E5CC4E1909D9}" type="pres">
      <dgm:prSet presAssocID="{4BB7F5FE-CC4F-4706-A042-93224321DB97}" presName="parentText" presStyleLbl="node1" presStyleIdx="1" presStyleCnt="7" custScaleX="64008">
        <dgm:presLayoutVars>
          <dgm:chMax val="1"/>
          <dgm:bulletEnabled val="1"/>
        </dgm:presLayoutVars>
      </dgm:prSet>
      <dgm:spPr/>
    </dgm:pt>
    <dgm:pt modelId="{2922792D-8DFF-47AD-BE1E-621D3D0C6DF5}" type="pres">
      <dgm:prSet presAssocID="{4BB7F5FE-CC4F-4706-A042-93224321DB97}" presName="descendantText" presStyleLbl="alignAccFollowNode1" presStyleIdx="0" presStyleCnt="5" custScaleX="121903">
        <dgm:presLayoutVars>
          <dgm:bulletEnabled val="1"/>
        </dgm:presLayoutVars>
      </dgm:prSet>
      <dgm:spPr/>
    </dgm:pt>
    <dgm:pt modelId="{F265E845-A5E6-4041-8630-33CD481F33FC}" type="pres">
      <dgm:prSet presAssocID="{BC81BD16-60D0-4EA1-AE46-E566E53F8CB8}" presName="sp" presStyleCnt="0"/>
      <dgm:spPr/>
    </dgm:pt>
    <dgm:pt modelId="{A4BF26E3-E388-49D1-AF4F-3278267CDADA}" type="pres">
      <dgm:prSet presAssocID="{DC244DA8-1EA7-40F4-8D92-D013F51C81A6}" presName="linNode" presStyleCnt="0"/>
      <dgm:spPr/>
    </dgm:pt>
    <dgm:pt modelId="{2DCF547D-1053-45CB-AA1B-1A544608B90C}" type="pres">
      <dgm:prSet presAssocID="{DC244DA8-1EA7-40F4-8D92-D013F51C81A6}" presName="parentText" presStyleLbl="node1" presStyleIdx="2" presStyleCnt="7" custScaleX="63353">
        <dgm:presLayoutVars>
          <dgm:chMax val="1"/>
          <dgm:bulletEnabled val="1"/>
        </dgm:presLayoutVars>
      </dgm:prSet>
      <dgm:spPr/>
    </dgm:pt>
    <dgm:pt modelId="{4E5FFCE9-BA68-4908-8E6B-9A05A7622A9B}" type="pres">
      <dgm:prSet presAssocID="{DC244DA8-1EA7-40F4-8D92-D013F51C81A6}" presName="descendantText" presStyleLbl="alignAccFollowNode1" presStyleIdx="1" presStyleCnt="5" custScaleX="123035">
        <dgm:presLayoutVars>
          <dgm:bulletEnabled val="1"/>
        </dgm:presLayoutVars>
      </dgm:prSet>
      <dgm:spPr/>
    </dgm:pt>
    <dgm:pt modelId="{AC925563-2A2D-4868-AF31-5CE0484A2473}" type="pres">
      <dgm:prSet presAssocID="{E589A575-1CBF-42B6-BBC1-478941718A36}" presName="sp" presStyleCnt="0"/>
      <dgm:spPr/>
    </dgm:pt>
    <dgm:pt modelId="{E8857305-40EC-4153-A28F-C133D0E46804}" type="pres">
      <dgm:prSet presAssocID="{821A77CC-8C0F-4FA5-9E22-2B0DD77727BD}" presName="linNode" presStyleCnt="0"/>
      <dgm:spPr/>
    </dgm:pt>
    <dgm:pt modelId="{6F947D83-D20A-4163-8911-C59BC517D375}" type="pres">
      <dgm:prSet presAssocID="{821A77CC-8C0F-4FA5-9E22-2B0DD77727BD}" presName="parentText" presStyleLbl="node1" presStyleIdx="3" presStyleCnt="7" custScaleX="65254">
        <dgm:presLayoutVars>
          <dgm:chMax val="1"/>
          <dgm:bulletEnabled val="1"/>
        </dgm:presLayoutVars>
      </dgm:prSet>
      <dgm:spPr/>
    </dgm:pt>
    <dgm:pt modelId="{4B6D3B83-B124-48F8-BDDE-9CE83BA687E9}" type="pres">
      <dgm:prSet presAssocID="{821A77CC-8C0F-4FA5-9E22-2B0DD77727BD}" presName="descendantText" presStyleLbl="alignAccFollowNode1" presStyleIdx="2" presStyleCnt="5" custScaleX="120427">
        <dgm:presLayoutVars>
          <dgm:bulletEnabled val="1"/>
        </dgm:presLayoutVars>
      </dgm:prSet>
      <dgm:spPr/>
    </dgm:pt>
    <dgm:pt modelId="{55839727-20C4-4937-9297-B8CD5854B313}" type="pres">
      <dgm:prSet presAssocID="{9323ACBA-AE7D-442F-AEC3-C12784D63CC9}" presName="sp" presStyleCnt="0"/>
      <dgm:spPr/>
    </dgm:pt>
    <dgm:pt modelId="{6EF80B9C-905F-43D1-8E16-6357FB2D0D37}" type="pres">
      <dgm:prSet presAssocID="{526F236A-CA1F-4462-89FE-300783D8580D}" presName="linNode" presStyleCnt="0"/>
      <dgm:spPr/>
    </dgm:pt>
    <dgm:pt modelId="{2F54B5CE-ABC3-40F0-9D56-FA4CB1B75E6F}" type="pres">
      <dgm:prSet presAssocID="{526F236A-CA1F-4462-89FE-300783D8580D}" presName="parentText" presStyleLbl="node1" presStyleIdx="4" presStyleCnt="7" custScaleX="63814" custLinFactNeighborX="-133">
        <dgm:presLayoutVars>
          <dgm:chMax val="1"/>
          <dgm:bulletEnabled val="1"/>
        </dgm:presLayoutVars>
      </dgm:prSet>
      <dgm:spPr/>
    </dgm:pt>
    <dgm:pt modelId="{3A76970F-1958-4C3E-ABFE-7A5E860B21D5}" type="pres">
      <dgm:prSet presAssocID="{526F236A-CA1F-4462-89FE-300783D8580D}" presName="descendantText" presStyleLbl="alignAccFollowNode1" presStyleIdx="3" presStyleCnt="5" custScaleX="121575">
        <dgm:presLayoutVars>
          <dgm:bulletEnabled val="1"/>
        </dgm:presLayoutVars>
      </dgm:prSet>
      <dgm:spPr/>
    </dgm:pt>
    <dgm:pt modelId="{6389FFC1-A3E4-47C2-BB14-F4DD6073C602}" type="pres">
      <dgm:prSet presAssocID="{B648E8CA-4CB3-4F89-A04A-B0B56097D2E9}" presName="sp" presStyleCnt="0"/>
      <dgm:spPr/>
    </dgm:pt>
    <dgm:pt modelId="{81B1FBDD-8DF6-4982-AEFA-90D43C359F18}" type="pres">
      <dgm:prSet presAssocID="{3494459B-8839-41DC-81D8-E5752E2A1A77}" presName="linNode" presStyleCnt="0"/>
      <dgm:spPr/>
    </dgm:pt>
    <dgm:pt modelId="{6937ECD2-2E68-4496-8051-893196DB0771}" type="pres">
      <dgm:prSet presAssocID="{3494459B-8839-41DC-81D8-E5752E2A1A77}" presName="parentText" presStyleLbl="node1" presStyleIdx="5" presStyleCnt="7" custScaleX="66510">
        <dgm:presLayoutVars>
          <dgm:chMax val="1"/>
          <dgm:bulletEnabled val="1"/>
        </dgm:presLayoutVars>
      </dgm:prSet>
      <dgm:spPr/>
    </dgm:pt>
    <dgm:pt modelId="{7BDE88F5-E281-47D8-878A-B8F9BF813D2E}" type="pres">
      <dgm:prSet presAssocID="{3494459B-8839-41DC-81D8-E5752E2A1A77}" presName="descendantText" presStyleLbl="alignAccFollowNode1" presStyleIdx="4" presStyleCnt="5" custScaleX="124025">
        <dgm:presLayoutVars>
          <dgm:bulletEnabled val="1"/>
        </dgm:presLayoutVars>
      </dgm:prSet>
      <dgm:spPr/>
    </dgm:pt>
    <dgm:pt modelId="{ED50CEB0-2F63-460A-9ADF-F0513B2F088C}" type="pres">
      <dgm:prSet presAssocID="{C103CE6B-A3DC-4BB8-BCE9-3A859025DA1B}" presName="sp" presStyleCnt="0"/>
      <dgm:spPr/>
    </dgm:pt>
    <dgm:pt modelId="{55F85932-0CB3-4124-84AB-81951A4CAC67}" type="pres">
      <dgm:prSet presAssocID="{934B4204-A42D-4FA6-817B-E6A8B9E23FC2}" presName="linNode" presStyleCnt="0"/>
      <dgm:spPr/>
    </dgm:pt>
    <dgm:pt modelId="{2B3EC760-B622-42D9-824B-1ECD50C63BE9}" type="pres">
      <dgm:prSet presAssocID="{934B4204-A42D-4FA6-817B-E6A8B9E23FC2}" presName="parentText" presStyleLbl="node1" presStyleIdx="6" presStyleCnt="7" custScaleX="277778">
        <dgm:presLayoutVars>
          <dgm:chMax val="1"/>
          <dgm:bulletEnabled val="1"/>
        </dgm:presLayoutVars>
      </dgm:prSet>
      <dgm:spPr/>
    </dgm:pt>
  </dgm:ptLst>
  <dgm:cxnLst>
    <dgm:cxn modelId="{04E87F06-FD1B-4632-B684-88EAC28CD0B9}" srcId="{4BB7F5FE-CC4F-4706-A042-93224321DB97}" destId="{F5BC63A0-EC6B-40F8-8074-3F752A2AD098}" srcOrd="1" destOrd="0" parTransId="{F475EC40-361B-42D5-9535-99C68895B3CC}" sibTransId="{83E5F647-21AF-4593-94C0-9933F55A311E}"/>
    <dgm:cxn modelId="{A7FB9817-F794-413C-9409-454161ECE888}" srcId="{0009ED7E-2C9C-49D7-83BF-9AC3E034624B}" destId="{DC244DA8-1EA7-40F4-8D92-D013F51C81A6}" srcOrd="2" destOrd="0" parTransId="{3EB019B6-0009-485C-B18E-21F78F8E2960}" sibTransId="{E589A575-1CBF-42B6-BBC1-478941718A36}"/>
    <dgm:cxn modelId="{33F08F18-D950-41EB-877F-486A481946B7}" srcId="{821A77CC-8C0F-4FA5-9E22-2B0DD77727BD}" destId="{95A510D9-E506-46A8-BB8B-B55FD42929C1}" srcOrd="0" destOrd="0" parTransId="{76354932-4D9A-4480-9C96-B785CC3863F8}" sibTransId="{E8DA30DD-0E46-4F38-A783-349BBE4B7B9F}"/>
    <dgm:cxn modelId="{F6928019-65C9-478D-B280-A637133F24A6}" type="presOf" srcId="{82892E62-F950-44AD-B40F-72E18D1AC83A}" destId="{3A76970F-1958-4C3E-ABFE-7A5E860B21D5}" srcOrd="0" destOrd="0" presId="urn:microsoft.com/office/officeart/2005/8/layout/vList5"/>
    <dgm:cxn modelId="{D2F5A51F-7863-498B-86C5-824E2E800AAD}" type="presOf" srcId="{44C86FF4-D515-4F25-9A57-EFD25F41C1F7}" destId="{2922792D-8DFF-47AD-BE1E-621D3D0C6DF5}" srcOrd="0" destOrd="0" presId="urn:microsoft.com/office/officeart/2005/8/layout/vList5"/>
    <dgm:cxn modelId="{A4BC4723-96FA-4F85-A02C-35C950C3B66F}" type="presOf" srcId="{DC244DA8-1EA7-40F4-8D92-D013F51C81A6}" destId="{2DCF547D-1053-45CB-AA1B-1A544608B90C}" srcOrd="0" destOrd="0" presId="urn:microsoft.com/office/officeart/2005/8/layout/vList5"/>
    <dgm:cxn modelId="{D7547F27-83AC-46ED-8B89-4B57FAF7FD3B}" type="presOf" srcId="{23D0BE42-DF21-4D87-A402-6BB4F9A91B79}" destId="{7BDE88F5-E281-47D8-878A-B8F9BF813D2E}" srcOrd="0" destOrd="0" presId="urn:microsoft.com/office/officeart/2005/8/layout/vList5"/>
    <dgm:cxn modelId="{99EDD83B-0ECD-468D-ADF4-90B970C6A7F5}" srcId="{3494459B-8839-41DC-81D8-E5752E2A1A77}" destId="{44D8CFFC-A352-4780-BDF4-CBC3B823E73F}" srcOrd="1" destOrd="0" parTransId="{3B860298-E5C4-4BCD-A194-E7B8559E74AD}" sibTransId="{A29ADF2E-CF2E-4736-9292-ABEB30C2DC52}"/>
    <dgm:cxn modelId="{72EEE03F-8BD5-4C10-8B35-07BEB1AF58D7}" srcId="{0009ED7E-2C9C-49D7-83BF-9AC3E034624B}" destId="{01CEEB2B-4194-47D1-98EA-39DF7F85125C}" srcOrd="0" destOrd="0" parTransId="{3EB04691-6D27-4BF4-9E9B-8647D014EA3B}" sibTransId="{CF1CD0D7-24A2-430B-8062-F31CCA29966B}"/>
    <dgm:cxn modelId="{D61F915B-C56A-44C9-87AF-2064FB9AD166}" type="presOf" srcId="{E863652A-C2A6-4DCC-9B6E-27C68704CD43}" destId="{4B6D3B83-B124-48F8-BDDE-9CE83BA687E9}" srcOrd="0" destOrd="1" presId="urn:microsoft.com/office/officeart/2005/8/layout/vList5"/>
    <dgm:cxn modelId="{7111F15B-1363-4269-895E-FE2A55DD5199}" type="presOf" srcId="{0009ED7E-2C9C-49D7-83BF-9AC3E034624B}" destId="{B62CF6F6-592F-44A4-8F85-4F77ABBB397C}" srcOrd="0" destOrd="0" presId="urn:microsoft.com/office/officeart/2005/8/layout/vList5"/>
    <dgm:cxn modelId="{2AD71E6A-1CDB-4409-8EC1-35226C6D5FCE}" type="presOf" srcId="{526F236A-CA1F-4462-89FE-300783D8580D}" destId="{2F54B5CE-ABC3-40F0-9D56-FA4CB1B75E6F}" srcOrd="0" destOrd="0" presId="urn:microsoft.com/office/officeart/2005/8/layout/vList5"/>
    <dgm:cxn modelId="{079C484A-573D-4260-9879-7245BEF3A3C8}" srcId="{0009ED7E-2C9C-49D7-83BF-9AC3E034624B}" destId="{821A77CC-8C0F-4FA5-9E22-2B0DD77727BD}" srcOrd="3" destOrd="0" parTransId="{4616D6BF-E4E9-47F5-99C1-74245165B7A9}" sibTransId="{9323ACBA-AE7D-442F-AEC3-C12784D63CC9}"/>
    <dgm:cxn modelId="{D7F1156D-5DE3-44DB-B569-232CFEAB0916}" srcId="{0009ED7E-2C9C-49D7-83BF-9AC3E034624B}" destId="{3494459B-8839-41DC-81D8-E5752E2A1A77}" srcOrd="5" destOrd="0" parTransId="{66D9D281-91EB-476B-9E5A-30205425C210}" sibTransId="{C103CE6B-A3DC-4BB8-BCE9-3A859025DA1B}"/>
    <dgm:cxn modelId="{477A2851-31CD-413B-AB57-C117C82DBC89}" srcId="{4BB7F5FE-CC4F-4706-A042-93224321DB97}" destId="{44C86FF4-D515-4F25-9A57-EFD25F41C1F7}" srcOrd="0" destOrd="0" parTransId="{AE558574-61F9-4B5A-A079-A334F742E37C}" sibTransId="{4B2B0BCC-3D80-444C-8CFC-0AA1B74A15FF}"/>
    <dgm:cxn modelId="{0DB50B7B-A731-47C4-A8DD-0C9FBB7FF728}" srcId="{0009ED7E-2C9C-49D7-83BF-9AC3E034624B}" destId="{526F236A-CA1F-4462-89FE-300783D8580D}" srcOrd="4" destOrd="0" parTransId="{6A6D194B-58FB-416B-8FA1-507283266A4E}" sibTransId="{B648E8CA-4CB3-4F89-A04A-B0B56097D2E9}"/>
    <dgm:cxn modelId="{CE837885-886F-424C-8322-F39E259FD67F}" type="presOf" srcId="{3494459B-8839-41DC-81D8-E5752E2A1A77}" destId="{6937ECD2-2E68-4496-8051-893196DB0771}" srcOrd="0" destOrd="0" presId="urn:microsoft.com/office/officeart/2005/8/layout/vList5"/>
    <dgm:cxn modelId="{4E4BF691-2664-46E2-9914-560F2DD99FA2}" srcId="{3494459B-8839-41DC-81D8-E5752E2A1A77}" destId="{23D0BE42-DF21-4D87-A402-6BB4F9A91B79}" srcOrd="0" destOrd="0" parTransId="{843A23C6-1497-451A-BD27-8ABE48FE4F2B}" sibTransId="{97D6C075-8D8F-491B-8088-72DE17301599}"/>
    <dgm:cxn modelId="{89B3D593-413D-4811-9CB3-4E8C50B6AE5D}" type="presOf" srcId="{899C1454-F8E9-4CB4-BDAD-7FD6C8C1CBE3}" destId="{4E5FFCE9-BA68-4908-8E6B-9A05A7622A9B}" srcOrd="0" destOrd="0" presId="urn:microsoft.com/office/officeart/2005/8/layout/vList5"/>
    <dgm:cxn modelId="{459A589A-DD59-4BAA-8C8C-CD48122263AB}" type="presOf" srcId="{934B4204-A42D-4FA6-817B-E6A8B9E23FC2}" destId="{2B3EC760-B622-42D9-824B-1ECD50C63BE9}" srcOrd="0" destOrd="0" presId="urn:microsoft.com/office/officeart/2005/8/layout/vList5"/>
    <dgm:cxn modelId="{D508889A-14B8-458A-826D-B7E28846C95F}" srcId="{821A77CC-8C0F-4FA5-9E22-2B0DD77727BD}" destId="{E863652A-C2A6-4DCC-9B6E-27C68704CD43}" srcOrd="1" destOrd="0" parTransId="{4245565B-367F-4F23-BB0D-7A7E39C47DA9}" sibTransId="{82CEBFE8-5CCE-46EF-B62B-E60A9708A077}"/>
    <dgm:cxn modelId="{B3974D9C-F5F5-4E14-9792-F7496539F9AE}" type="presOf" srcId="{1BED2ABC-8C3C-409F-AE91-C70F0189435B}" destId="{4E5FFCE9-BA68-4908-8E6B-9A05A7622A9B}" srcOrd="0" destOrd="1" presId="urn:microsoft.com/office/officeart/2005/8/layout/vList5"/>
    <dgm:cxn modelId="{C34C9F9F-28EA-435E-9D8F-0141D6E8F575}" srcId="{526F236A-CA1F-4462-89FE-300783D8580D}" destId="{047A7AA6-FD18-48EE-85E3-4BF9DE7F03E4}" srcOrd="1" destOrd="0" parTransId="{A7131050-E904-46ED-9282-034CAE541F4C}" sibTransId="{5DF931A4-FFD1-45F6-8B1E-D5ED97429C66}"/>
    <dgm:cxn modelId="{8815DC9F-B4C0-4EA5-9A4A-AD65967C3EC3}" type="presOf" srcId="{95A510D9-E506-46A8-BB8B-B55FD42929C1}" destId="{4B6D3B83-B124-48F8-BDDE-9CE83BA687E9}" srcOrd="0" destOrd="0" presId="urn:microsoft.com/office/officeart/2005/8/layout/vList5"/>
    <dgm:cxn modelId="{46C2D5AA-DC61-469C-8D45-CBBB29C4835B}" srcId="{0009ED7E-2C9C-49D7-83BF-9AC3E034624B}" destId="{4BB7F5FE-CC4F-4706-A042-93224321DB97}" srcOrd="1" destOrd="0" parTransId="{5B57119D-4FD8-477E-9278-DEFC2574EB0D}" sibTransId="{BC81BD16-60D0-4EA1-AE46-E566E53F8CB8}"/>
    <dgm:cxn modelId="{0E9F4CB6-BF8F-4DB2-8673-C2359F9C3BA6}" type="presOf" srcId="{01CEEB2B-4194-47D1-98EA-39DF7F85125C}" destId="{594CBE60-22AA-48E5-9EC1-6EE5E85FF536}" srcOrd="0" destOrd="0" presId="urn:microsoft.com/office/officeart/2005/8/layout/vList5"/>
    <dgm:cxn modelId="{8159B3B8-8A14-4AF4-8F95-9CE8B159DD16}" srcId="{0009ED7E-2C9C-49D7-83BF-9AC3E034624B}" destId="{934B4204-A42D-4FA6-817B-E6A8B9E23FC2}" srcOrd="6" destOrd="0" parTransId="{0BD188A4-01E6-4F14-88A3-3B9A24F734C7}" sibTransId="{9B8977CE-6F55-4778-B477-E3933CF3BCCF}"/>
    <dgm:cxn modelId="{2A5195C8-8C78-4D81-AA31-1CF71FF6093C}" type="presOf" srcId="{4BB7F5FE-CC4F-4706-A042-93224321DB97}" destId="{4AC449FC-38D0-42B2-BAAE-E5CC4E1909D9}" srcOrd="0" destOrd="0" presId="urn:microsoft.com/office/officeart/2005/8/layout/vList5"/>
    <dgm:cxn modelId="{94FF1DCE-10E2-4258-9E52-7FE9442F39ED}" type="presOf" srcId="{047A7AA6-FD18-48EE-85E3-4BF9DE7F03E4}" destId="{3A76970F-1958-4C3E-ABFE-7A5E860B21D5}" srcOrd="0" destOrd="1" presId="urn:microsoft.com/office/officeart/2005/8/layout/vList5"/>
    <dgm:cxn modelId="{52E5E1D6-3DB2-41C3-8561-05A8B5F569A6}" type="presOf" srcId="{821A77CC-8C0F-4FA5-9E22-2B0DD77727BD}" destId="{6F947D83-D20A-4163-8911-C59BC517D375}" srcOrd="0" destOrd="0" presId="urn:microsoft.com/office/officeart/2005/8/layout/vList5"/>
    <dgm:cxn modelId="{34FCECDB-AD61-4C29-A15D-A05534E29063}" type="presOf" srcId="{F5BC63A0-EC6B-40F8-8074-3F752A2AD098}" destId="{2922792D-8DFF-47AD-BE1E-621D3D0C6DF5}" srcOrd="0" destOrd="1" presId="urn:microsoft.com/office/officeart/2005/8/layout/vList5"/>
    <dgm:cxn modelId="{D7C162E0-447D-49D0-8F11-72EFC9F14150}" srcId="{526F236A-CA1F-4462-89FE-300783D8580D}" destId="{82892E62-F950-44AD-B40F-72E18D1AC83A}" srcOrd="0" destOrd="0" parTransId="{4A664A4F-BA4B-4DDE-8DF5-9DBF4EA4E7B4}" sibTransId="{76633A74-BF2A-4138-93FC-E4B147228034}"/>
    <dgm:cxn modelId="{5D59FBE4-C26D-40FE-875B-5FB349927239}" srcId="{DC244DA8-1EA7-40F4-8D92-D013F51C81A6}" destId="{1BED2ABC-8C3C-409F-AE91-C70F0189435B}" srcOrd="1" destOrd="0" parTransId="{9F18D802-2FFC-42E9-980A-8D3D31E87A87}" sibTransId="{145746DF-F8CE-456D-8CBF-539FDBA66CDE}"/>
    <dgm:cxn modelId="{2428CAF5-8C14-41D6-8FE3-13BD5363A9BD}" srcId="{DC244DA8-1EA7-40F4-8D92-D013F51C81A6}" destId="{899C1454-F8E9-4CB4-BDAD-7FD6C8C1CBE3}" srcOrd="0" destOrd="0" parTransId="{A9D25A8E-6EF7-4216-AD11-B90B5B9A43AD}" sibTransId="{330A13D8-0DC3-48BA-B131-206E5BC4C4B2}"/>
    <dgm:cxn modelId="{F07AC2FD-4C5F-41EE-9ED3-A4309FAF86F6}" type="presOf" srcId="{44D8CFFC-A352-4780-BDF4-CBC3B823E73F}" destId="{7BDE88F5-E281-47D8-878A-B8F9BF813D2E}" srcOrd="0" destOrd="1" presId="urn:microsoft.com/office/officeart/2005/8/layout/vList5"/>
    <dgm:cxn modelId="{4B39DC6A-7F33-4DC5-9EAC-91490697E5B5}" type="presParOf" srcId="{B62CF6F6-592F-44A4-8F85-4F77ABBB397C}" destId="{2DEA0767-5C3C-4165-83AE-744120E9B849}" srcOrd="0" destOrd="0" presId="urn:microsoft.com/office/officeart/2005/8/layout/vList5"/>
    <dgm:cxn modelId="{07CE8D1C-B41F-4BF8-9C37-42E7337E9839}" type="presParOf" srcId="{2DEA0767-5C3C-4165-83AE-744120E9B849}" destId="{594CBE60-22AA-48E5-9EC1-6EE5E85FF536}" srcOrd="0" destOrd="0" presId="urn:microsoft.com/office/officeart/2005/8/layout/vList5"/>
    <dgm:cxn modelId="{85D301A0-1238-4BC6-84C8-693930317480}" type="presParOf" srcId="{B62CF6F6-592F-44A4-8F85-4F77ABBB397C}" destId="{B7CCF3FB-AB93-49AA-875F-9BEA7325D4F0}" srcOrd="1" destOrd="0" presId="urn:microsoft.com/office/officeart/2005/8/layout/vList5"/>
    <dgm:cxn modelId="{A992AB27-5E1A-418C-82C2-9EEB60F9E057}" type="presParOf" srcId="{B62CF6F6-592F-44A4-8F85-4F77ABBB397C}" destId="{D3A46B8F-6D95-4A12-BD1C-63934ADB2009}" srcOrd="2" destOrd="0" presId="urn:microsoft.com/office/officeart/2005/8/layout/vList5"/>
    <dgm:cxn modelId="{29A3C822-28A7-45F0-BF9A-6FEDA30047A7}" type="presParOf" srcId="{D3A46B8F-6D95-4A12-BD1C-63934ADB2009}" destId="{4AC449FC-38D0-42B2-BAAE-E5CC4E1909D9}" srcOrd="0" destOrd="0" presId="urn:microsoft.com/office/officeart/2005/8/layout/vList5"/>
    <dgm:cxn modelId="{88531626-F4AD-4DD8-AD9F-112DF30D0763}" type="presParOf" srcId="{D3A46B8F-6D95-4A12-BD1C-63934ADB2009}" destId="{2922792D-8DFF-47AD-BE1E-621D3D0C6DF5}" srcOrd="1" destOrd="0" presId="urn:microsoft.com/office/officeart/2005/8/layout/vList5"/>
    <dgm:cxn modelId="{18AC91F9-56AD-4E33-9ED5-610FFCE4A563}" type="presParOf" srcId="{B62CF6F6-592F-44A4-8F85-4F77ABBB397C}" destId="{F265E845-A5E6-4041-8630-33CD481F33FC}" srcOrd="3" destOrd="0" presId="urn:microsoft.com/office/officeart/2005/8/layout/vList5"/>
    <dgm:cxn modelId="{E0BDF09B-B691-4D57-A98E-35D6FF588973}" type="presParOf" srcId="{B62CF6F6-592F-44A4-8F85-4F77ABBB397C}" destId="{A4BF26E3-E388-49D1-AF4F-3278267CDADA}" srcOrd="4" destOrd="0" presId="urn:microsoft.com/office/officeart/2005/8/layout/vList5"/>
    <dgm:cxn modelId="{A0DD16A8-162E-44FA-B310-A68CBF91C645}" type="presParOf" srcId="{A4BF26E3-E388-49D1-AF4F-3278267CDADA}" destId="{2DCF547D-1053-45CB-AA1B-1A544608B90C}" srcOrd="0" destOrd="0" presId="urn:microsoft.com/office/officeart/2005/8/layout/vList5"/>
    <dgm:cxn modelId="{8BBF3C9F-95A3-41A3-8F1C-C134BF4A1926}" type="presParOf" srcId="{A4BF26E3-E388-49D1-AF4F-3278267CDADA}" destId="{4E5FFCE9-BA68-4908-8E6B-9A05A7622A9B}" srcOrd="1" destOrd="0" presId="urn:microsoft.com/office/officeart/2005/8/layout/vList5"/>
    <dgm:cxn modelId="{19A5F975-9CE5-4CF2-BBBD-EAE78359BF45}" type="presParOf" srcId="{B62CF6F6-592F-44A4-8F85-4F77ABBB397C}" destId="{AC925563-2A2D-4868-AF31-5CE0484A2473}" srcOrd="5" destOrd="0" presId="urn:microsoft.com/office/officeart/2005/8/layout/vList5"/>
    <dgm:cxn modelId="{CD148AB4-622F-44C7-B197-94CFFFE207CA}" type="presParOf" srcId="{B62CF6F6-592F-44A4-8F85-4F77ABBB397C}" destId="{E8857305-40EC-4153-A28F-C133D0E46804}" srcOrd="6" destOrd="0" presId="urn:microsoft.com/office/officeart/2005/8/layout/vList5"/>
    <dgm:cxn modelId="{B4D19338-856A-4606-BBF8-0192C914C243}" type="presParOf" srcId="{E8857305-40EC-4153-A28F-C133D0E46804}" destId="{6F947D83-D20A-4163-8911-C59BC517D375}" srcOrd="0" destOrd="0" presId="urn:microsoft.com/office/officeart/2005/8/layout/vList5"/>
    <dgm:cxn modelId="{BE3954D1-FEF1-4739-AF93-1FC7ADD5C958}" type="presParOf" srcId="{E8857305-40EC-4153-A28F-C133D0E46804}" destId="{4B6D3B83-B124-48F8-BDDE-9CE83BA687E9}" srcOrd="1" destOrd="0" presId="urn:microsoft.com/office/officeart/2005/8/layout/vList5"/>
    <dgm:cxn modelId="{BB6C88C1-3BDA-43B9-90DE-9EAF0451B25D}" type="presParOf" srcId="{B62CF6F6-592F-44A4-8F85-4F77ABBB397C}" destId="{55839727-20C4-4937-9297-B8CD5854B313}" srcOrd="7" destOrd="0" presId="urn:microsoft.com/office/officeart/2005/8/layout/vList5"/>
    <dgm:cxn modelId="{FFA68E4B-01A8-4D17-AFD9-DF13B22A8D68}" type="presParOf" srcId="{B62CF6F6-592F-44A4-8F85-4F77ABBB397C}" destId="{6EF80B9C-905F-43D1-8E16-6357FB2D0D37}" srcOrd="8" destOrd="0" presId="urn:microsoft.com/office/officeart/2005/8/layout/vList5"/>
    <dgm:cxn modelId="{BD3A8B97-3EC1-4F34-A4DC-ADDB9BB30C8E}" type="presParOf" srcId="{6EF80B9C-905F-43D1-8E16-6357FB2D0D37}" destId="{2F54B5CE-ABC3-40F0-9D56-FA4CB1B75E6F}" srcOrd="0" destOrd="0" presId="urn:microsoft.com/office/officeart/2005/8/layout/vList5"/>
    <dgm:cxn modelId="{C579F5F0-E8DF-448E-8A33-F47E49D6C3BF}" type="presParOf" srcId="{6EF80B9C-905F-43D1-8E16-6357FB2D0D37}" destId="{3A76970F-1958-4C3E-ABFE-7A5E860B21D5}" srcOrd="1" destOrd="0" presId="urn:microsoft.com/office/officeart/2005/8/layout/vList5"/>
    <dgm:cxn modelId="{E3E7975E-D4D0-443F-96FA-04B5580EA12F}" type="presParOf" srcId="{B62CF6F6-592F-44A4-8F85-4F77ABBB397C}" destId="{6389FFC1-A3E4-47C2-BB14-F4DD6073C602}" srcOrd="9" destOrd="0" presId="urn:microsoft.com/office/officeart/2005/8/layout/vList5"/>
    <dgm:cxn modelId="{ACB217BB-B31D-4252-AD3B-16AD9F24035D}" type="presParOf" srcId="{B62CF6F6-592F-44A4-8F85-4F77ABBB397C}" destId="{81B1FBDD-8DF6-4982-AEFA-90D43C359F18}" srcOrd="10" destOrd="0" presId="urn:microsoft.com/office/officeart/2005/8/layout/vList5"/>
    <dgm:cxn modelId="{AD5D58AD-8677-4F2E-BF92-BD9D20EB92FB}" type="presParOf" srcId="{81B1FBDD-8DF6-4982-AEFA-90D43C359F18}" destId="{6937ECD2-2E68-4496-8051-893196DB0771}" srcOrd="0" destOrd="0" presId="urn:microsoft.com/office/officeart/2005/8/layout/vList5"/>
    <dgm:cxn modelId="{70051861-D7ED-4824-BFF4-44DE15998211}" type="presParOf" srcId="{81B1FBDD-8DF6-4982-AEFA-90D43C359F18}" destId="{7BDE88F5-E281-47D8-878A-B8F9BF813D2E}" srcOrd="1" destOrd="0" presId="urn:microsoft.com/office/officeart/2005/8/layout/vList5"/>
    <dgm:cxn modelId="{C65581FE-22B4-4791-82F7-B14F5A92B08D}" type="presParOf" srcId="{B62CF6F6-592F-44A4-8F85-4F77ABBB397C}" destId="{ED50CEB0-2F63-460A-9ADF-F0513B2F088C}" srcOrd="11" destOrd="0" presId="urn:microsoft.com/office/officeart/2005/8/layout/vList5"/>
    <dgm:cxn modelId="{EF0AD2AE-5CA5-413D-9AF6-90316198F79B}" type="presParOf" srcId="{B62CF6F6-592F-44A4-8F85-4F77ABBB397C}" destId="{55F85932-0CB3-4124-84AB-81951A4CAC67}" srcOrd="12" destOrd="0" presId="urn:microsoft.com/office/officeart/2005/8/layout/vList5"/>
    <dgm:cxn modelId="{D87E3CB9-BDDE-4538-94EE-C5BB548EAF0C}" type="presParOf" srcId="{55F85932-0CB3-4124-84AB-81951A4CAC67}" destId="{2B3EC760-B622-42D9-824B-1ECD50C63BE9}" srcOrd="0"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2591E1-9D1A-496C-B7B5-881066FD1160}" type="doc">
      <dgm:prSet loTypeId="urn:microsoft.com/office/officeart/2005/8/layout/list1" loCatId="list" qsTypeId="urn:microsoft.com/office/officeart/2005/8/quickstyle/simple2" qsCatId="simple" csTypeId="urn:microsoft.com/office/officeart/2005/8/colors/accent2_2" csCatId="accent2"/>
      <dgm:spPr/>
      <dgm:t>
        <a:bodyPr/>
        <a:lstStyle/>
        <a:p>
          <a:endParaRPr lang="en-US"/>
        </a:p>
      </dgm:t>
    </dgm:pt>
    <dgm:pt modelId="{099615D6-9674-48D9-B082-2EFF3ACB39ED}">
      <dgm:prSet/>
      <dgm:spPr/>
      <dgm:t>
        <a:bodyPr/>
        <a:lstStyle/>
        <a:p>
          <a:r>
            <a:rPr lang="en-US" b="1" i="0" baseline="0"/>
            <a:t>Insights Derived:</a:t>
          </a:r>
          <a:endParaRPr lang="en-US"/>
        </a:p>
      </dgm:t>
    </dgm:pt>
    <dgm:pt modelId="{BE651664-359A-43FB-8881-0DAB1C6F58BA}" cxnId="{9B9418AC-6056-4FC9-97FB-85B15FCA2178}" type="parTrans">
      <dgm:prSet/>
      <dgm:spPr/>
      <dgm:t>
        <a:bodyPr/>
        <a:lstStyle/>
        <a:p>
          <a:endParaRPr lang="en-US"/>
        </a:p>
      </dgm:t>
    </dgm:pt>
    <dgm:pt modelId="{6729C866-E9D1-4522-A74D-D3F7C5A15D6B}" cxnId="{9B9418AC-6056-4FC9-97FB-85B15FCA2178}" type="sibTrans">
      <dgm:prSet/>
      <dgm:spPr/>
      <dgm:t>
        <a:bodyPr/>
        <a:lstStyle/>
        <a:p>
          <a:endParaRPr lang="en-US"/>
        </a:p>
      </dgm:t>
    </dgm:pt>
    <dgm:pt modelId="{64D066BF-AFB4-46A8-9F2C-C8CD635EF6E6}">
      <dgm:prSet/>
      <dgm:spPr/>
      <dgm:t>
        <a:bodyPr/>
        <a:lstStyle/>
        <a:p>
          <a:r>
            <a:rPr lang="en-US" b="1" i="0" baseline="0"/>
            <a:t>Global Reach of Top Tracks:</a:t>
          </a:r>
          <a:endParaRPr lang="en-US"/>
        </a:p>
      </dgm:t>
    </dgm:pt>
    <dgm:pt modelId="{AED2F16E-1A3B-401F-ABD8-7804C867DAB0}" cxnId="{310DE81D-C0F2-49DE-B58F-7396F15BE4FC}" type="parTrans">
      <dgm:prSet/>
      <dgm:spPr/>
      <dgm:t>
        <a:bodyPr/>
        <a:lstStyle/>
        <a:p>
          <a:endParaRPr lang="en-US"/>
        </a:p>
      </dgm:t>
    </dgm:pt>
    <dgm:pt modelId="{C0022B52-607C-4264-AF50-F3EE12E5F988}" cxnId="{310DE81D-C0F2-49DE-B58F-7396F15BE4FC}" type="sibTrans">
      <dgm:prSet/>
      <dgm:spPr/>
      <dgm:t>
        <a:bodyPr/>
        <a:lstStyle/>
        <a:p>
          <a:endParaRPr lang="en-US"/>
        </a:p>
      </dgm:t>
    </dgm:pt>
    <dgm:pt modelId="{2116F12C-9EFE-4623-8DD7-49A9AB5B2C37}">
      <dgm:prSet/>
      <dgm:spPr/>
      <dgm:t>
        <a:bodyPr/>
        <a:lstStyle/>
        <a:p>
          <a:r>
            <a:rPr lang="en-US" b="1" i="0" baseline="0"/>
            <a:t>Observation:</a:t>
          </a:r>
          <a:r>
            <a:rPr lang="en-US" b="0" i="0" baseline="0"/>
            <a:t> Popular tracks have a wide geographic distribution, with significant streams from multiple countries.</a:t>
          </a:r>
          <a:endParaRPr lang="en-US"/>
        </a:p>
      </dgm:t>
    </dgm:pt>
    <dgm:pt modelId="{63AA8585-C6B2-4E45-9524-A8A62613DE8C}" cxnId="{2F846E8F-76EF-4B1C-A6F5-F59DED32AD64}" type="parTrans">
      <dgm:prSet/>
      <dgm:spPr/>
      <dgm:t>
        <a:bodyPr/>
        <a:lstStyle/>
        <a:p>
          <a:endParaRPr lang="en-US"/>
        </a:p>
      </dgm:t>
    </dgm:pt>
    <dgm:pt modelId="{231723B7-B32B-4E0A-A2D2-6FF8FFFEED6C}" cxnId="{2F846E8F-76EF-4B1C-A6F5-F59DED32AD64}" type="sibTrans">
      <dgm:prSet/>
      <dgm:spPr/>
      <dgm:t>
        <a:bodyPr/>
        <a:lstStyle/>
        <a:p>
          <a:endParaRPr lang="en-US"/>
        </a:p>
      </dgm:t>
    </dgm:pt>
    <dgm:pt modelId="{A62E4D9E-6F1F-4AB7-94C8-F668790FC67B}">
      <dgm:prSet/>
      <dgm:spPr/>
      <dgm:t>
        <a:bodyPr/>
        <a:lstStyle/>
        <a:p>
          <a:r>
            <a:rPr lang="en-US" b="1" i="0" baseline="0"/>
            <a:t>Insight:</a:t>
          </a:r>
          <a:r>
            <a:rPr lang="en-US" b="0" i="0" baseline="0"/>
            <a:t> This indicates a global appeal and the ability to attract listeners from diverse regions.</a:t>
          </a:r>
          <a:endParaRPr lang="en-US"/>
        </a:p>
      </dgm:t>
    </dgm:pt>
    <dgm:pt modelId="{4AB3D9E4-D7B4-4172-A91A-A80E9524BEB4}" cxnId="{2932F1CB-6205-4BF9-9CA8-21913E63AB5F}" type="parTrans">
      <dgm:prSet/>
      <dgm:spPr/>
      <dgm:t>
        <a:bodyPr/>
        <a:lstStyle/>
        <a:p>
          <a:endParaRPr lang="en-US"/>
        </a:p>
      </dgm:t>
    </dgm:pt>
    <dgm:pt modelId="{FF17CC95-F187-4B57-810F-94E7D5170B73}" cxnId="{2932F1CB-6205-4BF9-9CA8-21913E63AB5F}" type="sibTrans">
      <dgm:prSet/>
      <dgm:spPr/>
      <dgm:t>
        <a:bodyPr/>
        <a:lstStyle/>
        <a:p>
          <a:endParaRPr lang="en-US"/>
        </a:p>
      </dgm:t>
    </dgm:pt>
    <dgm:pt modelId="{341E1830-8519-4289-BFCF-927DC3CFBF9C}">
      <dgm:prSet/>
      <dgm:spPr/>
      <dgm:t>
        <a:bodyPr/>
        <a:lstStyle/>
        <a:p>
          <a:r>
            <a:rPr lang="en-US" b="1" i="0" baseline="0"/>
            <a:t>Regional Concentrations:</a:t>
          </a:r>
          <a:endParaRPr lang="en-US"/>
        </a:p>
      </dgm:t>
    </dgm:pt>
    <dgm:pt modelId="{DF436CD0-F5CD-4EF4-A84D-34BA2149A01B}" cxnId="{330BD7BC-2196-4ED3-AB83-90E1A0F5577C}" type="parTrans">
      <dgm:prSet/>
      <dgm:spPr/>
      <dgm:t>
        <a:bodyPr/>
        <a:lstStyle/>
        <a:p>
          <a:endParaRPr lang="en-US"/>
        </a:p>
      </dgm:t>
    </dgm:pt>
    <dgm:pt modelId="{A8F42995-F5B4-4A15-8F41-208F9DD8D2B7}" cxnId="{330BD7BC-2196-4ED3-AB83-90E1A0F5577C}" type="sibTrans">
      <dgm:prSet/>
      <dgm:spPr/>
      <dgm:t>
        <a:bodyPr/>
        <a:lstStyle/>
        <a:p>
          <a:endParaRPr lang="en-US"/>
        </a:p>
      </dgm:t>
    </dgm:pt>
    <dgm:pt modelId="{F27889F2-174E-4A69-BA28-B2A9D616C5B6}">
      <dgm:prSet/>
      <dgm:spPr/>
      <dgm:t>
        <a:bodyPr/>
        <a:lstStyle/>
        <a:p>
          <a:r>
            <a:rPr lang="en-US" b="1" i="0" baseline="0"/>
            <a:t>Observation:</a:t>
          </a:r>
          <a:r>
            <a:rPr lang="en-US" b="0" i="0" baseline="0"/>
            <a:t> Certain tracks have particularly high streams in specific countries, such as the United States, Brazil, and Germany.</a:t>
          </a:r>
          <a:endParaRPr lang="en-US"/>
        </a:p>
      </dgm:t>
    </dgm:pt>
    <dgm:pt modelId="{D1B74C2A-5F88-4BA7-A10A-B93CF6091FC8}" cxnId="{9A75BEB7-8F79-4E23-BF06-8604A5EEAE9C}" type="parTrans">
      <dgm:prSet/>
      <dgm:spPr/>
      <dgm:t>
        <a:bodyPr/>
        <a:lstStyle/>
        <a:p>
          <a:endParaRPr lang="en-US"/>
        </a:p>
      </dgm:t>
    </dgm:pt>
    <dgm:pt modelId="{BF305273-7785-4C10-B631-C4D0AFEA7BE1}" cxnId="{9A75BEB7-8F79-4E23-BF06-8604A5EEAE9C}" type="sibTrans">
      <dgm:prSet/>
      <dgm:spPr/>
      <dgm:t>
        <a:bodyPr/>
        <a:lstStyle/>
        <a:p>
          <a:endParaRPr lang="en-US"/>
        </a:p>
      </dgm:t>
    </dgm:pt>
    <dgm:pt modelId="{B73C8197-D699-4FEB-BA31-B791B13016E8}">
      <dgm:prSet/>
      <dgm:spPr/>
      <dgm:t>
        <a:bodyPr/>
        <a:lstStyle/>
        <a:p>
          <a:r>
            <a:rPr lang="en-US" b="1" i="0" baseline="0"/>
            <a:t>Insight:</a:t>
          </a:r>
          <a:r>
            <a:rPr lang="en-US" b="0" i="0" baseline="0"/>
            <a:t> Focused regional marketing and cultural relevance can drive higher streams in these areas.</a:t>
          </a:r>
          <a:endParaRPr lang="en-US"/>
        </a:p>
      </dgm:t>
    </dgm:pt>
    <dgm:pt modelId="{77696897-0C43-4E67-93C9-03A3E90DDD51}" cxnId="{81112D23-0571-4D34-8F47-0C8E4FD54B99}" type="parTrans">
      <dgm:prSet/>
      <dgm:spPr/>
      <dgm:t>
        <a:bodyPr/>
        <a:lstStyle/>
        <a:p>
          <a:endParaRPr lang="en-US"/>
        </a:p>
      </dgm:t>
    </dgm:pt>
    <dgm:pt modelId="{36F348D5-833F-4274-B2BA-702A1E4BAF44}" cxnId="{81112D23-0571-4D34-8F47-0C8E4FD54B99}" type="sibTrans">
      <dgm:prSet/>
      <dgm:spPr/>
      <dgm:t>
        <a:bodyPr/>
        <a:lstStyle/>
        <a:p>
          <a:endParaRPr lang="en-US"/>
        </a:p>
      </dgm:t>
    </dgm:pt>
    <dgm:pt modelId="{69441C1F-402A-48AC-A875-AEAF6EE39A69}">
      <dgm:prSet/>
      <dgm:spPr/>
      <dgm:t>
        <a:bodyPr/>
        <a:lstStyle/>
        <a:p>
          <a:r>
            <a:rPr lang="en-US" b="1" i="0" baseline="0"/>
            <a:t>Emerging Markets:</a:t>
          </a:r>
          <a:endParaRPr lang="en-US"/>
        </a:p>
      </dgm:t>
    </dgm:pt>
    <dgm:pt modelId="{665456DE-C663-45B3-B657-74AEA456CF41}" cxnId="{D947C75E-9800-4B3D-96A1-FB66DCD66A5C}" type="parTrans">
      <dgm:prSet/>
      <dgm:spPr/>
      <dgm:t>
        <a:bodyPr/>
        <a:lstStyle/>
        <a:p>
          <a:endParaRPr lang="en-US"/>
        </a:p>
      </dgm:t>
    </dgm:pt>
    <dgm:pt modelId="{D84EACAC-4B05-43F1-922F-FF96E5DA1C9B}" cxnId="{D947C75E-9800-4B3D-96A1-FB66DCD66A5C}" type="sibTrans">
      <dgm:prSet/>
      <dgm:spPr/>
      <dgm:t>
        <a:bodyPr/>
        <a:lstStyle/>
        <a:p>
          <a:endParaRPr lang="en-US"/>
        </a:p>
      </dgm:t>
    </dgm:pt>
    <dgm:pt modelId="{B4989907-51E8-41FF-BF0D-A5AC0357A50D}">
      <dgm:prSet/>
      <dgm:spPr/>
      <dgm:t>
        <a:bodyPr/>
        <a:lstStyle/>
        <a:p>
          <a:r>
            <a:rPr lang="en-US" b="1" i="0" baseline="0"/>
            <a:t>Observation:</a:t>
          </a:r>
          <a:r>
            <a:rPr lang="en-US" b="0" i="0" baseline="0"/>
            <a:t> Emerging markets like India and Mexico show increasing streaming numbers.</a:t>
          </a:r>
          <a:endParaRPr lang="en-US"/>
        </a:p>
      </dgm:t>
    </dgm:pt>
    <dgm:pt modelId="{F9AF2718-2A6E-41DF-A694-AAF44AED1CD7}" cxnId="{EFB998DB-958A-453E-9A00-D0B542A6A82E}" type="parTrans">
      <dgm:prSet/>
      <dgm:spPr/>
      <dgm:t>
        <a:bodyPr/>
        <a:lstStyle/>
        <a:p>
          <a:endParaRPr lang="en-US"/>
        </a:p>
      </dgm:t>
    </dgm:pt>
    <dgm:pt modelId="{8387E636-320F-4CF7-A914-2DA70F37C540}" cxnId="{EFB998DB-958A-453E-9A00-D0B542A6A82E}" type="sibTrans">
      <dgm:prSet/>
      <dgm:spPr/>
      <dgm:t>
        <a:bodyPr/>
        <a:lstStyle/>
        <a:p>
          <a:endParaRPr lang="en-US"/>
        </a:p>
      </dgm:t>
    </dgm:pt>
    <dgm:pt modelId="{4821AFAB-A467-48F8-8FAD-469F08A193D9}">
      <dgm:prSet/>
      <dgm:spPr/>
      <dgm:t>
        <a:bodyPr/>
        <a:lstStyle/>
        <a:p>
          <a:r>
            <a:rPr lang="en-US" b="1" i="0" baseline="0"/>
            <a:t>Insight:</a:t>
          </a:r>
          <a:r>
            <a:rPr lang="en-US" b="0" i="0" baseline="0"/>
            <a:t> These regions present new opportunities for growth and targeted promotional efforts.</a:t>
          </a:r>
          <a:endParaRPr lang="en-US"/>
        </a:p>
      </dgm:t>
    </dgm:pt>
    <dgm:pt modelId="{81100AE6-18F9-45D4-B60E-4992750304DD}" cxnId="{9921A0E4-7F30-4F0A-99A4-68ED0C56CEE8}" type="parTrans">
      <dgm:prSet/>
      <dgm:spPr/>
      <dgm:t>
        <a:bodyPr/>
        <a:lstStyle/>
        <a:p>
          <a:endParaRPr lang="en-US"/>
        </a:p>
      </dgm:t>
    </dgm:pt>
    <dgm:pt modelId="{762A3EC4-37AB-4CCE-82D5-B22AAA37C8A4}" cxnId="{9921A0E4-7F30-4F0A-99A4-68ED0C56CEE8}" type="sibTrans">
      <dgm:prSet/>
      <dgm:spPr/>
      <dgm:t>
        <a:bodyPr/>
        <a:lstStyle/>
        <a:p>
          <a:endParaRPr lang="en-US"/>
        </a:p>
      </dgm:t>
    </dgm:pt>
    <dgm:pt modelId="{1D99D855-C234-4253-BDC3-FA36F6463244}">
      <dgm:prSet/>
      <dgm:spPr/>
      <dgm:t>
        <a:bodyPr/>
        <a:lstStyle/>
        <a:p>
          <a:r>
            <a:rPr lang="en-US" b="1" i="0" baseline="0"/>
            <a:t>Influence of Local Artists:</a:t>
          </a:r>
          <a:endParaRPr lang="en-US"/>
        </a:p>
      </dgm:t>
    </dgm:pt>
    <dgm:pt modelId="{B2095C26-6457-46CA-ACBB-94E49484E1ED}" cxnId="{11A4800A-14CC-482A-9B33-7A6283DBB194}" type="parTrans">
      <dgm:prSet/>
      <dgm:spPr/>
      <dgm:t>
        <a:bodyPr/>
        <a:lstStyle/>
        <a:p>
          <a:endParaRPr lang="en-US"/>
        </a:p>
      </dgm:t>
    </dgm:pt>
    <dgm:pt modelId="{7F0D9A8C-AC5B-4B84-8A59-837628172039}" cxnId="{11A4800A-14CC-482A-9B33-7A6283DBB194}" type="sibTrans">
      <dgm:prSet/>
      <dgm:spPr/>
      <dgm:t>
        <a:bodyPr/>
        <a:lstStyle/>
        <a:p>
          <a:endParaRPr lang="en-US"/>
        </a:p>
      </dgm:t>
    </dgm:pt>
    <dgm:pt modelId="{83A8737C-FC20-4F01-BDEB-DD4E536D9EB4}">
      <dgm:prSet/>
      <dgm:spPr/>
      <dgm:t>
        <a:bodyPr/>
        <a:lstStyle/>
        <a:p>
          <a:r>
            <a:rPr lang="en-US" b="1" i="0" baseline="0"/>
            <a:t>Observation:</a:t>
          </a:r>
          <a:r>
            <a:rPr lang="en-US" b="0" i="0" baseline="0"/>
            <a:t> Countries with local artists in the top charts, such as the Netherlands and Australia, show high streaming numbers for these artists.</a:t>
          </a:r>
          <a:endParaRPr lang="en-US"/>
        </a:p>
      </dgm:t>
    </dgm:pt>
    <dgm:pt modelId="{5016AE7F-1193-43A5-A514-E2B9AB06A6A4}" cxnId="{26CE61ED-A88D-45EF-8613-BAECA53F3750}" type="parTrans">
      <dgm:prSet/>
      <dgm:spPr/>
      <dgm:t>
        <a:bodyPr/>
        <a:lstStyle/>
        <a:p>
          <a:endParaRPr lang="en-US"/>
        </a:p>
      </dgm:t>
    </dgm:pt>
    <dgm:pt modelId="{150112DA-90C6-4B0A-AF7B-E0F32678C8EA}" cxnId="{26CE61ED-A88D-45EF-8613-BAECA53F3750}" type="sibTrans">
      <dgm:prSet/>
      <dgm:spPr/>
      <dgm:t>
        <a:bodyPr/>
        <a:lstStyle/>
        <a:p>
          <a:endParaRPr lang="en-US"/>
        </a:p>
      </dgm:t>
    </dgm:pt>
    <dgm:pt modelId="{926F6549-3FB2-4BFF-B610-0D928DD2D24B}">
      <dgm:prSet/>
      <dgm:spPr/>
      <dgm:t>
        <a:bodyPr/>
        <a:lstStyle/>
        <a:p>
          <a:r>
            <a:rPr lang="en-US" b="1" i="0" baseline="0"/>
            <a:t>Insight:</a:t>
          </a:r>
          <a:r>
            <a:rPr lang="en-US" b="0" i="0" baseline="0"/>
            <a:t> Promoting local talent can boost streaming numbers within their home countries.</a:t>
          </a:r>
          <a:endParaRPr lang="en-US"/>
        </a:p>
      </dgm:t>
    </dgm:pt>
    <dgm:pt modelId="{77C26DD3-A3C8-46ED-8499-F3650CC63AA6}" cxnId="{1E157C28-72FF-4EAB-8595-CAFFDE84B9A8}" type="parTrans">
      <dgm:prSet/>
      <dgm:spPr/>
      <dgm:t>
        <a:bodyPr/>
        <a:lstStyle/>
        <a:p>
          <a:endParaRPr lang="en-US"/>
        </a:p>
      </dgm:t>
    </dgm:pt>
    <dgm:pt modelId="{837C2449-A8E1-4024-902A-181B7828A964}" cxnId="{1E157C28-72FF-4EAB-8595-CAFFDE84B9A8}" type="sibTrans">
      <dgm:prSet/>
      <dgm:spPr/>
      <dgm:t>
        <a:bodyPr/>
        <a:lstStyle/>
        <a:p>
          <a:endParaRPr lang="en-US"/>
        </a:p>
      </dgm:t>
    </dgm:pt>
    <dgm:pt modelId="{0485FE7C-D2EF-4E9E-ADB2-49BD929DD458}">
      <dgm:prSet/>
      <dgm:spPr/>
      <dgm:t>
        <a:bodyPr/>
        <a:lstStyle/>
        <a:p>
          <a:r>
            <a:rPr lang="en-US" b="1" i="0" baseline="0"/>
            <a:t>Seasonal Variations:</a:t>
          </a:r>
          <a:endParaRPr lang="en-US"/>
        </a:p>
      </dgm:t>
    </dgm:pt>
    <dgm:pt modelId="{011C1B46-3F9D-4BE9-ADC3-2D524C9F01BE}" cxnId="{B818BC19-5F6F-4FFC-92F9-B2D99DF7985D}" type="parTrans">
      <dgm:prSet/>
      <dgm:spPr/>
      <dgm:t>
        <a:bodyPr/>
        <a:lstStyle/>
        <a:p>
          <a:endParaRPr lang="en-US"/>
        </a:p>
      </dgm:t>
    </dgm:pt>
    <dgm:pt modelId="{1EDA6FBA-E478-45A3-8DC3-EF2B67BBC9D9}" cxnId="{B818BC19-5F6F-4FFC-92F9-B2D99DF7985D}" type="sibTrans">
      <dgm:prSet/>
      <dgm:spPr/>
      <dgm:t>
        <a:bodyPr/>
        <a:lstStyle/>
        <a:p>
          <a:endParaRPr lang="en-US"/>
        </a:p>
      </dgm:t>
    </dgm:pt>
    <dgm:pt modelId="{1784EE75-F8CC-4248-AACE-9AB6D6204384}">
      <dgm:prSet/>
      <dgm:spPr/>
      <dgm:t>
        <a:bodyPr/>
        <a:lstStyle/>
        <a:p>
          <a:r>
            <a:rPr lang="en-US" b="1" i="0" baseline="0"/>
            <a:t>Observation:</a:t>
          </a:r>
          <a:r>
            <a:rPr lang="en-US" b="0" i="0" baseline="0"/>
            <a:t> Some countries exhibit seasonal spikes in streams, possibly related to holidays, festivals, or local events.</a:t>
          </a:r>
          <a:endParaRPr lang="en-US"/>
        </a:p>
      </dgm:t>
    </dgm:pt>
    <dgm:pt modelId="{182D4509-599F-4D29-B300-BDD2C8FD709A}" cxnId="{CAFDAF41-9F5A-480E-A766-932072204F04}" type="parTrans">
      <dgm:prSet/>
      <dgm:spPr/>
      <dgm:t>
        <a:bodyPr/>
        <a:lstStyle/>
        <a:p>
          <a:endParaRPr lang="en-US"/>
        </a:p>
      </dgm:t>
    </dgm:pt>
    <dgm:pt modelId="{F107EF47-2BB0-4FFD-B73D-119B430796C6}" cxnId="{CAFDAF41-9F5A-480E-A766-932072204F04}" type="sibTrans">
      <dgm:prSet/>
      <dgm:spPr/>
      <dgm:t>
        <a:bodyPr/>
        <a:lstStyle/>
        <a:p>
          <a:endParaRPr lang="en-US"/>
        </a:p>
      </dgm:t>
    </dgm:pt>
    <dgm:pt modelId="{E0640757-E1C4-4EB4-9ED2-2CC69398BC79}">
      <dgm:prSet/>
      <dgm:spPr/>
      <dgm:t>
        <a:bodyPr/>
        <a:lstStyle/>
        <a:p>
          <a:r>
            <a:rPr lang="en-US" b="1" i="0" baseline="0"/>
            <a:t>Insight:</a:t>
          </a:r>
          <a:r>
            <a:rPr lang="en-US" b="0" i="0" baseline="0"/>
            <a:t> Understanding and leveraging these seasonal trends can enhance promotional strategies and timing.</a:t>
          </a:r>
          <a:endParaRPr lang="en-US"/>
        </a:p>
      </dgm:t>
    </dgm:pt>
    <dgm:pt modelId="{61188230-D785-46B8-BFDE-C45E8E2ADA65}" cxnId="{CB77F457-79FB-43FF-9A69-150E8E437CFC}" type="parTrans">
      <dgm:prSet/>
      <dgm:spPr/>
      <dgm:t>
        <a:bodyPr/>
        <a:lstStyle/>
        <a:p>
          <a:endParaRPr lang="en-US"/>
        </a:p>
      </dgm:t>
    </dgm:pt>
    <dgm:pt modelId="{C82C38A5-09CA-482A-B0F1-EB991755271E}" cxnId="{CB77F457-79FB-43FF-9A69-150E8E437CFC}" type="sibTrans">
      <dgm:prSet/>
      <dgm:spPr/>
      <dgm:t>
        <a:bodyPr/>
        <a:lstStyle/>
        <a:p>
          <a:endParaRPr lang="en-US"/>
        </a:p>
      </dgm:t>
    </dgm:pt>
    <dgm:pt modelId="{4E679E26-0DAA-44D9-8CC1-3ADC834D50E1}" type="pres">
      <dgm:prSet presAssocID="{322591E1-9D1A-496C-B7B5-881066FD1160}" presName="linear" presStyleCnt="0">
        <dgm:presLayoutVars>
          <dgm:dir/>
          <dgm:animLvl val="lvl"/>
          <dgm:resizeHandles val="exact"/>
        </dgm:presLayoutVars>
      </dgm:prSet>
      <dgm:spPr/>
    </dgm:pt>
    <dgm:pt modelId="{77F64B61-894D-4A4A-9990-3042B836963B}" type="pres">
      <dgm:prSet presAssocID="{099615D6-9674-48D9-B082-2EFF3ACB39ED}" presName="parentLin" presStyleCnt="0"/>
      <dgm:spPr/>
    </dgm:pt>
    <dgm:pt modelId="{5AAB8D74-A4A3-4C04-B742-6ED6542222E0}" type="pres">
      <dgm:prSet presAssocID="{099615D6-9674-48D9-B082-2EFF3ACB39ED}" presName="parentLeftMargin" presStyleLbl="node1" presStyleIdx="0" presStyleCnt="6"/>
      <dgm:spPr/>
    </dgm:pt>
    <dgm:pt modelId="{378008D0-5B25-4982-A91B-A2B1528A6D1A}" type="pres">
      <dgm:prSet presAssocID="{099615D6-9674-48D9-B082-2EFF3ACB39ED}" presName="parentText" presStyleLbl="node1" presStyleIdx="0" presStyleCnt="6">
        <dgm:presLayoutVars>
          <dgm:chMax val="0"/>
          <dgm:bulletEnabled val="1"/>
        </dgm:presLayoutVars>
      </dgm:prSet>
      <dgm:spPr/>
    </dgm:pt>
    <dgm:pt modelId="{655A7B3E-66AB-489F-87FA-175E0D656588}" type="pres">
      <dgm:prSet presAssocID="{099615D6-9674-48D9-B082-2EFF3ACB39ED}" presName="negativeSpace" presStyleCnt="0"/>
      <dgm:spPr/>
    </dgm:pt>
    <dgm:pt modelId="{AE835C0C-F30D-480B-89B4-37209D35BC9D}" type="pres">
      <dgm:prSet presAssocID="{099615D6-9674-48D9-B082-2EFF3ACB39ED}" presName="childText" presStyleLbl="conFgAcc1" presStyleIdx="0" presStyleCnt="6">
        <dgm:presLayoutVars>
          <dgm:bulletEnabled val="1"/>
        </dgm:presLayoutVars>
      </dgm:prSet>
      <dgm:spPr/>
    </dgm:pt>
    <dgm:pt modelId="{417495EC-045B-4C27-8ED3-9D4E08E8B080}" type="pres">
      <dgm:prSet presAssocID="{6729C866-E9D1-4522-A74D-D3F7C5A15D6B}" presName="spaceBetweenRectangles" presStyleCnt="0"/>
      <dgm:spPr/>
    </dgm:pt>
    <dgm:pt modelId="{0093629C-09CC-45FF-8CEF-1F442C382997}" type="pres">
      <dgm:prSet presAssocID="{64D066BF-AFB4-46A8-9F2C-C8CD635EF6E6}" presName="parentLin" presStyleCnt="0"/>
      <dgm:spPr/>
    </dgm:pt>
    <dgm:pt modelId="{5D1ED8E9-8926-4061-ACF2-F3797BF2A490}" type="pres">
      <dgm:prSet presAssocID="{64D066BF-AFB4-46A8-9F2C-C8CD635EF6E6}" presName="parentLeftMargin" presStyleLbl="node1" presStyleIdx="0" presStyleCnt="6"/>
      <dgm:spPr/>
    </dgm:pt>
    <dgm:pt modelId="{ACE19903-EC1E-4F90-85AC-DDC589EB617D}" type="pres">
      <dgm:prSet presAssocID="{64D066BF-AFB4-46A8-9F2C-C8CD635EF6E6}" presName="parentText" presStyleLbl="node1" presStyleIdx="1" presStyleCnt="6">
        <dgm:presLayoutVars>
          <dgm:chMax val="0"/>
          <dgm:bulletEnabled val="1"/>
        </dgm:presLayoutVars>
      </dgm:prSet>
      <dgm:spPr/>
    </dgm:pt>
    <dgm:pt modelId="{32976C58-691B-45B6-9CE5-743119F51E9F}" type="pres">
      <dgm:prSet presAssocID="{64D066BF-AFB4-46A8-9F2C-C8CD635EF6E6}" presName="negativeSpace" presStyleCnt="0"/>
      <dgm:spPr/>
    </dgm:pt>
    <dgm:pt modelId="{61F3A01C-91FF-453F-8EA3-D89B6C1942E4}" type="pres">
      <dgm:prSet presAssocID="{64D066BF-AFB4-46A8-9F2C-C8CD635EF6E6}" presName="childText" presStyleLbl="conFgAcc1" presStyleIdx="1" presStyleCnt="6">
        <dgm:presLayoutVars>
          <dgm:bulletEnabled val="1"/>
        </dgm:presLayoutVars>
      </dgm:prSet>
      <dgm:spPr/>
    </dgm:pt>
    <dgm:pt modelId="{4B732068-AD6D-4F5C-8F8A-3490CF7B9894}" type="pres">
      <dgm:prSet presAssocID="{C0022B52-607C-4264-AF50-F3EE12E5F988}" presName="spaceBetweenRectangles" presStyleCnt="0"/>
      <dgm:spPr/>
    </dgm:pt>
    <dgm:pt modelId="{A40B1EA8-6F6E-4CB3-8B31-B1A812F58930}" type="pres">
      <dgm:prSet presAssocID="{341E1830-8519-4289-BFCF-927DC3CFBF9C}" presName="parentLin" presStyleCnt="0"/>
      <dgm:spPr/>
    </dgm:pt>
    <dgm:pt modelId="{823B19F5-0A8C-49E0-BC82-F3220CFB51EF}" type="pres">
      <dgm:prSet presAssocID="{341E1830-8519-4289-BFCF-927DC3CFBF9C}" presName="parentLeftMargin" presStyleLbl="node1" presStyleIdx="1" presStyleCnt="6"/>
      <dgm:spPr/>
    </dgm:pt>
    <dgm:pt modelId="{668D2CAB-936C-4213-B70F-24AB7546979C}" type="pres">
      <dgm:prSet presAssocID="{341E1830-8519-4289-BFCF-927DC3CFBF9C}" presName="parentText" presStyleLbl="node1" presStyleIdx="2" presStyleCnt="6">
        <dgm:presLayoutVars>
          <dgm:chMax val="0"/>
          <dgm:bulletEnabled val="1"/>
        </dgm:presLayoutVars>
      </dgm:prSet>
      <dgm:spPr/>
    </dgm:pt>
    <dgm:pt modelId="{4A9C9B2A-5700-4E1A-B688-1E8831758456}" type="pres">
      <dgm:prSet presAssocID="{341E1830-8519-4289-BFCF-927DC3CFBF9C}" presName="negativeSpace" presStyleCnt="0"/>
      <dgm:spPr/>
    </dgm:pt>
    <dgm:pt modelId="{9024B9DB-AC70-4BBA-A5B9-C532C982FD83}" type="pres">
      <dgm:prSet presAssocID="{341E1830-8519-4289-BFCF-927DC3CFBF9C}" presName="childText" presStyleLbl="conFgAcc1" presStyleIdx="2" presStyleCnt="6">
        <dgm:presLayoutVars>
          <dgm:bulletEnabled val="1"/>
        </dgm:presLayoutVars>
      </dgm:prSet>
      <dgm:spPr/>
    </dgm:pt>
    <dgm:pt modelId="{23991524-E568-4C38-B77B-6DE92F906345}" type="pres">
      <dgm:prSet presAssocID="{A8F42995-F5B4-4A15-8F41-208F9DD8D2B7}" presName="spaceBetweenRectangles" presStyleCnt="0"/>
      <dgm:spPr/>
    </dgm:pt>
    <dgm:pt modelId="{DA46BFA2-904E-4806-9D53-7BB71FBE7EFA}" type="pres">
      <dgm:prSet presAssocID="{69441C1F-402A-48AC-A875-AEAF6EE39A69}" presName="parentLin" presStyleCnt="0"/>
      <dgm:spPr/>
    </dgm:pt>
    <dgm:pt modelId="{1B698277-3E22-40DE-9B0D-BC10DC34330E}" type="pres">
      <dgm:prSet presAssocID="{69441C1F-402A-48AC-A875-AEAF6EE39A69}" presName="parentLeftMargin" presStyleLbl="node1" presStyleIdx="2" presStyleCnt="6"/>
      <dgm:spPr/>
    </dgm:pt>
    <dgm:pt modelId="{043A8573-5B91-4DB7-84F8-9B721C54055C}" type="pres">
      <dgm:prSet presAssocID="{69441C1F-402A-48AC-A875-AEAF6EE39A69}" presName="parentText" presStyleLbl="node1" presStyleIdx="3" presStyleCnt="6">
        <dgm:presLayoutVars>
          <dgm:chMax val="0"/>
          <dgm:bulletEnabled val="1"/>
        </dgm:presLayoutVars>
      </dgm:prSet>
      <dgm:spPr/>
    </dgm:pt>
    <dgm:pt modelId="{6C395818-F9A4-4929-9120-92F197070E4C}" type="pres">
      <dgm:prSet presAssocID="{69441C1F-402A-48AC-A875-AEAF6EE39A69}" presName="negativeSpace" presStyleCnt="0"/>
      <dgm:spPr/>
    </dgm:pt>
    <dgm:pt modelId="{48261F4F-BC68-4674-9D2A-297E3233C40D}" type="pres">
      <dgm:prSet presAssocID="{69441C1F-402A-48AC-A875-AEAF6EE39A69}" presName="childText" presStyleLbl="conFgAcc1" presStyleIdx="3" presStyleCnt="6">
        <dgm:presLayoutVars>
          <dgm:bulletEnabled val="1"/>
        </dgm:presLayoutVars>
      </dgm:prSet>
      <dgm:spPr/>
    </dgm:pt>
    <dgm:pt modelId="{5BF7E144-D62C-4CC3-9ED2-60D76A517339}" type="pres">
      <dgm:prSet presAssocID="{D84EACAC-4B05-43F1-922F-FF96E5DA1C9B}" presName="spaceBetweenRectangles" presStyleCnt="0"/>
      <dgm:spPr/>
    </dgm:pt>
    <dgm:pt modelId="{1F7DFB56-22B7-427C-B1D7-C17ADA474653}" type="pres">
      <dgm:prSet presAssocID="{1D99D855-C234-4253-BDC3-FA36F6463244}" presName="parentLin" presStyleCnt="0"/>
      <dgm:spPr/>
    </dgm:pt>
    <dgm:pt modelId="{E32E450D-83BD-4DB3-AFD5-CAD6A0E1B04A}" type="pres">
      <dgm:prSet presAssocID="{1D99D855-C234-4253-BDC3-FA36F6463244}" presName="parentLeftMargin" presStyleLbl="node1" presStyleIdx="3" presStyleCnt="6"/>
      <dgm:spPr/>
    </dgm:pt>
    <dgm:pt modelId="{BE798FD0-1514-4DAF-9A9D-31CDBA99530A}" type="pres">
      <dgm:prSet presAssocID="{1D99D855-C234-4253-BDC3-FA36F6463244}" presName="parentText" presStyleLbl="node1" presStyleIdx="4" presStyleCnt="6">
        <dgm:presLayoutVars>
          <dgm:chMax val="0"/>
          <dgm:bulletEnabled val="1"/>
        </dgm:presLayoutVars>
      </dgm:prSet>
      <dgm:spPr/>
    </dgm:pt>
    <dgm:pt modelId="{5EBD97CE-65A5-417C-B76D-A1B1588DA4AE}" type="pres">
      <dgm:prSet presAssocID="{1D99D855-C234-4253-BDC3-FA36F6463244}" presName="negativeSpace" presStyleCnt="0"/>
      <dgm:spPr/>
    </dgm:pt>
    <dgm:pt modelId="{BA810590-56BC-4EAE-B99B-F6A1BC0166F4}" type="pres">
      <dgm:prSet presAssocID="{1D99D855-C234-4253-BDC3-FA36F6463244}" presName="childText" presStyleLbl="conFgAcc1" presStyleIdx="4" presStyleCnt="6">
        <dgm:presLayoutVars>
          <dgm:bulletEnabled val="1"/>
        </dgm:presLayoutVars>
      </dgm:prSet>
      <dgm:spPr/>
    </dgm:pt>
    <dgm:pt modelId="{EFDA96FC-C7E0-4770-8A15-AEFC31FD3694}" type="pres">
      <dgm:prSet presAssocID="{7F0D9A8C-AC5B-4B84-8A59-837628172039}" presName="spaceBetweenRectangles" presStyleCnt="0"/>
      <dgm:spPr/>
    </dgm:pt>
    <dgm:pt modelId="{D2B45740-0139-4008-9FBA-C840A2EE325D}" type="pres">
      <dgm:prSet presAssocID="{0485FE7C-D2EF-4E9E-ADB2-49BD929DD458}" presName="parentLin" presStyleCnt="0"/>
      <dgm:spPr/>
    </dgm:pt>
    <dgm:pt modelId="{091EBE06-F5F4-44EE-8D8F-10C36A152493}" type="pres">
      <dgm:prSet presAssocID="{0485FE7C-D2EF-4E9E-ADB2-49BD929DD458}" presName="parentLeftMargin" presStyleLbl="node1" presStyleIdx="4" presStyleCnt="6"/>
      <dgm:spPr/>
    </dgm:pt>
    <dgm:pt modelId="{C538F79C-0EAA-43DC-87FF-EB930CD6D9D0}" type="pres">
      <dgm:prSet presAssocID="{0485FE7C-D2EF-4E9E-ADB2-49BD929DD458}" presName="parentText" presStyleLbl="node1" presStyleIdx="5" presStyleCnt="6">
        <dgm:presLayoutVars>
          <dgm:chMax val="0"/>
          <dgm:bulletEnabled val="1"/>
        </dgm:presLayoutVars>
      </dgm:prSet>
      <dgm:spPr/>
    </dgm:pt>
    <dgm:pt modelId="{32FAB441-0E8A-41D5-8722-0D73E5CCC569}" type="pres">
      <dgm:prSet presAssocID="{0485FE7C-D2EF-4E9E-ADB2-49BD929DD458}" presName="negativeSpace" presStyleCnt="0"/>
      <dgm:spPr/>
    </dgm:pt>
    <dgm:pt modelId="{97BB03F4-482C-4815-B9F6-4D49928D5697}" type="pres">
      <dgm:prSet presAssocID="{0485FE7C-D2EF-4E9E-ADB2-49BD929DD458}" presName="childText" presStyleLbl="conFgAcc1" presStyleIdx="5" presStyleCnt="6">
        <dgm:presLayoutVars>
          <dgm:bulletEnabled val="1"/>
        </dgm:presLayoutVars>
      </dgm:prSet>
      <dgm:spPr/>
    </dgm:pt>
  </dgm:ptLst>
  <dgm:cxnLst>
    <dgm:cxn modelId="{7EC10F02-2B31-43E8-87EE-D77C74C9A8F1}" type="presOf" srcId="{2116F12C-9EFE-4623-8DD7-49A9AB5B2C37}" destId="{61F3A01C-91FF-453F-8EA3-D89B6C1942E4}" srcOrd="0" destOrd="0" presId="urn:microsoft.com/office/officeart/2005/8/layout/list1"/>
    <dgm:cxn modelId="{AFEB1106-3F22-47D9-B6DA-FDB317B23ED7}" type="presOf" srcId="{A62E4D9E-6F1F-4AB7-94C8-F668790FC67B}" destId="{61F3A01C-91FF-453F-8EA3-D89B6C1942E4}" srcOrd="0" destOrd="1" presId="urn:microsoft.com/office/officeart/2005/8/layout/list1"/>
    <dgm:cxn modelId="{6F99F606-7392-4C93-AE49-22165EF82DC7}" type="presOf" srcId="{69441C1F-402A-48AC-A875-AEAF6EE39A69}" destId="{043A8573-5B91-4DB7-84F8-9B721C54055C}" srcOrd="1" destOrd="0" presId="urn:microsoft.com/office/officeart/2005/8/layout/list1"/>
    <dgm:cxn modelId="{11A4800A-14CC-482A-9B33-7A6283DBB194}" srcId="{322591E1-9D1A-496C-B7B5-881066FD1160}" destId="{1D99D855-C234-4253-BDC3-FA36F6463244}" srcOrd="4" destOrd="0" parTransId="{B2095C26-6457-46CA-ACBB-94E49484E1ED}" sibTransId="{7F0D9A8C-AC5B-4B84-8A59-837628172039}"/>
    <dgm:cxn modelId="{B818BC19-5F6F-4FFC-92F9-B2D99DF7985D}" srcId="{322591E1-9D1A-496C-B7B5-881066FD1160}" destId="{0485FE7C-D2EF-4E9E-ADB2-49BD929DD458}" srcOrd="5" destOrd="0" parTransId="{011C1B46-3F9D-4BE9-ADC3-2D524C9F01BE}" sibTransId="{1EDA6FBA-E478-45A3-8DC3-EF2B67BBC9D9}"/>
    <dgm:cxn modelId="{310DE81D-C0F2-49DE-B58F-7396F15BE4FC}" srcId="{322591E1-9D1A-496C-B7B5-881066FD1160}" destId="{64D066BF-AFB4-46A8-9F2C-C8CD635EF6E6}" srcOrd="1" destOrd="0" parTransId="{AED2F16E-1A3B-401F-ABD8-7804C867DAB0}" sibTransId="{C0022B52-607C-4264-AF50-F3EE12E5F988}"/>
    <dgm:cxn modelId="{81112D23-0571-4D34-8F47-0C8E4FD54B99}" srcId="{341E1830-8519-4289-BFCF-927DC3CFBF9C}" destId="{B73C8197-D699-4FEB-BA31-B791B13016E8}" srcOrd="1" destOrd="0" parTransId="{77696897-0C43-4E67-93C9-03A3E90DDD51}" sibTransId="{36F348D5-833F-4274-B2BA-702A1E4BAF44}"/>
    <dgm:cxn modelId="{AD9D4B26-36FA-4573-AF05-D73452DE60CF}" type="presOf" srcId="{64D066BF-AFB4-46A8-9F2C-C8CD635EF6E6}" destId="{ACE19903-EC1E-4F90-85AC-DDC589EB617D}" srcOrd="1" destOrd="0" presId="urn:microsoft.com/office/officeart/2005/8/layout/list1"/>
    <dgm:cxn modelId="{1E157C28-72FF-4EAB-8595-CAFFDE84B9A8}" srcId="{1D99D855-C234-4253-BDC3-FA36F6463244}" destId="{926F6549-3FB2-4BFF-B610-0D928DD2D24B}" srcOrd="1" destOrd="0" parTransId="{77C26DD3-A3C8-46ED-8499-F3650CC63AA6}" sibTransId="{837C2449-A8E1-4024-902A-181B7828A964}"/>
    <dgm:cxn modelId="{6CA5C22D-B488-453F-9CE3-B5918BFFB76F}" type="presOf" srcId="{099615D6-9674-48D9-B082-2EFF3ACB39ED}" destId="{5AAB8D74-A4A3-4C04-B742-6ED6542222E0}" srcOrd="0" destOrd="0" presId="urn:microsoft.com/office/officeart/2005/8/layout/list1"/>
    <dgm:cxn modelId="{324C793B-07BC-41D4-A9CD-43D1931A7D49}" type="presOf" srcId="{E0640757-E1C4-4EB4-9ED2-2CC69398BC79}" destId="{97BB03F4-482C-4815-B9F6-4D49928D5697}" srcOrd="0" destOrd="1" presId="urn:microsoft.com/office/officeart/2005/8/layout/list1"/>
    <dgm:cxn modelId="{0DC7975E-E413-4564-9B75-0C686E3ACEF3}" type="presOf" srcId="{69441C1F-402A-48AC-A875-AEAF6EE39A69}" destId="{1B698277-3E22-40DE-9B0D-BC10DC34330E}" srcOrd="0" destOrd="0" presId="urn:microsoft.com/office/officeart/2005/8/layout/list1"/>
    <dgm:cxn modelId="{D947C75E-9800-4B3D-96A1-FB66DCD66A5C}" srcId="{322591E1-9D1A-496C-B7B5-881066FD1160}" destId="{69441C1F-402A-48AC-A875-AEAF6EE39A69}" srcOrd="3" destOrd="0" parTransId="{665456DE-C663-45B3-B657-74AEA456CF41}" sibTransId="{D84EACAC-4B05-43F1-922F-FF96E5DA1C9B}"/>
    <dgm:cxn modelId="{CAFDAF41-9F5A-480E-A766-932072204F04}" srcId="{0485FE7C-D2EF-4E9E-ADB2-49BD929DD458}" destId="{1784EE75-F8CC-4248-AACE-9AB6D6204384}" srcOrd="0" destOrd="0" parTransId="{182D4509-599F-4D29-B300-BDD2C8FD709A}" sibTransId="{F107EF47-2BB0-4FFD-B73D-119B430796C6}"/>
    <dgm:cxn modelId="{094D6A43-CD53-4373-A15A-85CFD45A8A21}" type="presOf" srcId="{0485FE7C-D2EF-4E9E-ADB2-49BD929DD458}" destId="{C538F79C-0EAA-43DC-87FF-EB930CD6D9D0}" srcOrd="1" destOrd="0" presId="urn:microsoft.com/office/officeart/2005/8/layout/list1"/>
    <dgm:cxn modelId="{0A5DF765-5553-4795-8E92-BA01A4ADDA8D}" type="presOf" srcId="{099615D6-9674-48D9-B082-2EFF3ACB39ED}" destId="{378008D0-5B25-4982-A91B-A2B1528A6D1A}" srcOrd="1" destOrd="0" presId="urn:microsoft.com/office/officeart/2005/8/layout/list1"/>
    <dgm:cxn modelId="{439D7E4B-E557-45F5-90FC-EEC821ECD202}" type="presOf" srcId="{1D99D855-C234-4253-BDC3-FA36F6463244}" destId="{E32E450D-83BD-4DB3-AFD5-CAD6A0E1B04A}" srcOrd="0" destOrd="0" presId="urn:microsoft.com/office/officeart/2005/8/layout/list1"/>
    <dgm:cxn modelId="{8E32846B-35B1-4128-800F-92B41B05A2A1}" type="presOf" srcId="{4821AFAB-A467-48F8-8FAD-469F08A193D9}" destId="{48261F4F-BC68-4674-9D2A-297E3233C40D}" srcOrd="0" destOrd="1" presId="urn:microsoft.com/office/officeart/2005/8/layout/list1"/>
    <dgm:cxn modelId="{FE77B271-07F1-4607-AB24-D8F9DA926E9F}" type="presOf" srcId="{1784EE75-F8CC-4248-AACE-9AB6D6204384}" destId="{97BB03F4-482C-4815-B9F6-4D49928D5697}" srcOrd="0" destOrd="0" presId="urn:microsoft.com/office/officeart/2005/8/layout/list1"/>
    <dgm:cxn modelId="{F6CEB157-0D58-40DA-85FA-09131C66C5B1}" type="presOf" srcId="{B4989907-51E8-41FF-BF0D-A5AC0357A50D}" destId="{48261F4F-BC68-4674-9D2A-297E3233C40D}" srcOrd="0" destOrd="0" presId="urn:microsoft.com/office/officeart/2005/8/layout/list1"/>
    <dgm:cxn modelId="{CB77F457-79FB-43FF-9A69-150E8E437CFC}" srcId="{0485FE7C-D2EF-4E9E-ADB2-49BD929DD458}" destId="{E0640757-E1C4-4EB4-9ED2-2CC69398BC79}" srcOrd="1" destOrd="0" parTransId="{61188230-D785-46B8-BFDE-C45E8E2ADA65}" sibTransId="{C82C38A5-09CA-482A-B0F1-EB991755271E}"/>
    <dgm:cxn modelId="{2F846E8F-76EF-4B1C-A6F5-F59DED32AD64}" srcId="{64D066BF-AFB4-46A8-9F2C-C8CD635EF6E6}" destId="{2116F12C-9EFE-4623-8DD7-49A9AB5B2C37}" srcOrd="0" destOrd="0" parTransId="{63AA8585-C6B2-4E45-9524-A8A62613DE8C}" sibTransId="{231723B7-B32B-4E0A-A2D2-6FF8FFFEED6C}"/>
    <dgm:cxn modelId="{4F132993-2686-4445-95AC-C59D8865943A}" type="presOf" srcId="{341E1830-8519-4289-BFCF-927DC3CFBF9C}" destId="{823B19F5-0A8C-49E0-BC82-F3220CFB51EF}" srcOrd="0" destOrd="0" presId="urn:microsoft.com/office/officeart/2005/8/layout/list1"/>
    <dgm:cxn modelId="{9CBF1D94-80E2-4D96-991B-5FA4308ADAD8}" type="presOf" srcId="{1D99D855-C234-4253-BDC3-FA36F6463244}" destId="{BE798FD0-1514-4DAF-9A9D-31CDBA99530A}" srcOrd="1" destOrd="0" presId="urn:microsoft.com/office/officeart/2005/8/layout/list1"/>
    <dgm:cxn modelId="{9B9418AC-6056-4FC9-97FB-85B15FCA2178}" srcId="{322591E1-9D1A-496C-B7B5-881066FD1160}" destId="{099615D6-9674-48D9-B082-2EFF3ACB39ED}" srcOrd="0" destOrd="0" parTransId="{BE651664-359A-43FB-8881-0DAB1C6F58BA}" sibTransId="{6729C866-E9D1-4522-A74D-D3F7C5A15D6B}"/>
    <dgm:cxn modelId="{9A75BEB7-8F79-4E23-BF06-8604A5EEAE9C}" srcId="{341E1830-8519-4289-BFCF-927DC3CFBF9C}" destId="{F27889F2-174E-4A69-BA28-B2A9D616C5B6}" srcOrd="0" destOrd="0" parTransId="{D1B74C2A-5F88-4BA7-A10A-B93CF6091FC8}" sibTransId="{BF305273-7785-4C10-B631-C4D0AFEA7BE1}"/>
    <dgm:cxn modelId="{330BD7BC-2196-4ED3-AB83-90E1A0F5577C}" srcId="{322591E1-9D1A-496C-B7B5-881066FD1160}" destId="{341E1830-8519-4289-BFCF-927DC3CFBF9C}" srcOrd="2" destOrd="0" parTransId="{DF436CD0-F5CD-4EF4-A84D-34BA2149A01B}" sibTransId="{A8F42995-F5B4-4A15-8F41-208F9DD8D2B7}"/>
    <dgm:cxn modelId="{0CBF45CB-258E-4B12-974F-39F34F043D34}" type="presOf" srcId="{0485FE7C-D2EF-4E9E-ADB2-49BD929DD458}" destId="{091EBE06-F5F4-44EE-8D8F-10C36A152493}" srcOrd="0" destOrd="0" presId="urn:microsoft.com/office/officeart/2005/8/layout/list1"/>
    <dgm:cxn modelId="{2932F1CB-6205-4BF9-9CA8-21913E63AB5F}" srcId="{64D066BF-AFB4-46A8-9F2C-C8CD635EF6E6}" destId="{A62E4D9E-6F1F-4AB7-94C8-F668790FC67B}" srcOrd="1" destOrd="0" parTransId="{4AB3D9E4-D7B4-4172-A91A-A80E9524BEB4}" sibTransId="{FF17CC95-F187-4B57-810F-94E7D5170B73}"/>
    <dgm:cxn modelId="{BF65F7CC-A7CB-4ED4-BFFA-7D310D5AD176}" type="presOf" srcId="{B73C8197-D699-4FEB-BA31-B791B13016E8}" destId="{9024B9DB-AC70-4BBA-A5B9-C532C982FD83}" srcOrd="0" destOrd="1" presId="urn:microsoft.com/office/officeart/2005/8/layout/list1"/>
    <dgm:cxn modelId="{4EA382D1-37E6-4C6C-A3A1-34CCE4078B77}" type="presOf" srcId="{322591E1-9D1A-496C-B7B5-881066FD1160}" destId="{4E679E26-0DAA-44D9-8CC1-3ADC834D50E1}" srcOrd="0" destOrd="0" presId="urn:microsoft.com/office/officeart/2005/8/layout/list1"/>
    <dgm:cxn modelId="{8728B9D2-0FF2-4CF9-82EF-BC2493DBE22C}" type="presOf" srcId="{341E1830-8519-4289-BFCF-927DC3CFBF9C}" destId="{668D2CAB-936C-4213-B70F-24AB7546979C}" srcOrd="1" destOrd="0" presId="urn:microsoft.com/office/officeart/2005/8/layout/list1"/>
    <dgm:cxn modelId="{241D61D8-D893-4825-802C-0665EE00A8E5}" type="presOf" srcId="{83A8737C-FC20-4F01-BDEB-DD4E536D9EB4}" destId="{BA810590-56BC-4EAE-B99B-F6A1BC0166F4}" srcOrd="0" destOrd="0" presId="urn:microsoft.com/office/officeart/2005/8/layout/list1"/>
    <dgm:cxn modelId="{47286CDB-78AF-477F-BA12-0F0F8C2C7C37}" type="presOf" srcId="{64D066BF-AFB4-46A8-9F2C-C8CD635EF6E6}" destId="{5D1ED8E9-8926-4061-ACF2-F3797BF2A490}" srcOrd="0" destOrd="0" presId="urn:microsoft.com/office/officeart/2005/8/layout/list1"/>
    <dgm:cxn modelId="{EFB998DB-958A-453E-9A00-D0B542A6A82E}" srcId="{69441C1F-402A-48AC-A875-AEAF6EE39A69}" destId="{B4989907-51E8-41FF-BF0D-A5AC0357A50D}" srcOrd="0" destOrd="0" parTransId="{F9AF2718-2A6E-41DF-A694-AAF44AED1CD7}" sibTransId="{8387E636-320F-4CF7-A914-2DA70F37C540}"/>
    <dgm:cxn modelId="{684B05DC-F5A5-4536-8771-8D2B41EBC900}" type="presOf" srcId="{926F6549-3FB2-4BFF-B610-0D928DD2D24B}" destId="{BA810590-56BC-4EAE-B99B-F6A1BC0166F4}" srcOrd="0" destOrd="1" presId="urn:microsoft.com/office/officeart/2005/8/layout/list1"/>
    <dgm:cxn modelId="{3E7819E3-4C10-4D10-A1A5-01C530B2E14E}" type="presOf" srcId="{F27889F2-174E-4A69-BA28-B2A9D616C5B6}" destId="{9024B9DB-AC70-4BBA-A5B9-C532C982FD83}" srcOrd="0" destOrd="0" presId="urn:microsoft.com/office/officeart/2005/8/layout/list1"/>
    <dgm:cxn modelId="{9921A0E4-7F30-4F0A-99A4-68ED0C56CEE8}" srcId="{69441C1F-402A-48AC-A875-AEAF6EE39A69}" destId="{4821AFAB-A467-48F8-8FAD-469F08A193D9}" srcOrd="1" destOrd="0" parTransId="{81100AE6-18F9-45D4-B60E-4992750304DD}" sibTransId="{762A3EC4-37AB-4CCE-82D5-B22AAA37C8A4}"/>
    <dgm:cxn modelId="{26CE61ED-A88D-45EF-8613-BAECA53F3750}" srcId="{1D99D855-C234-4253-BDC3-FA36F6463244}" destId="{83A8737C-FC20-4F01-BDEB-DD4E536D9EB4}" srcOrd="0" destOrd="0" parTransId="{5016AE7F-1193-43A5-A514-E2B9AB06A6A4}" sibTransId="{150112DA-90C6-4B0A-AF7B-E0F32678C8EA}"/>
    <dgm:cxn modelId="{3F637907-8BBE-4946-A52A-2A767C28199A}" type="presParOf" srcId="{4E679E26-0DAA-44D9-8CC1-3ADC834D50E1}" destId="{77F64B61-894D-4A4A-9990-3042B836963B}" srcOrd="0" destOrd="0" presId="urn:microsoft.com/office/officeart/2005/8/layout/list1"/>
    <dgm:cxn modelId="{5DF8AA5F-F797-4DB6-A5D3-5CF11DC34FE5}" type="presParOf" srcId="{77F64B61-894D-4A4A-9990-3042B836963B}" destId="{5AAB8D74-A4A3-4C04-B742-6ED6542222E0}" srcOrd="0" destOrd="0" presId="urn:microsoft.com/office/officeart/2005/8/layout/list1"/>
    <dgm:cxn modelId="{8EE65161-CD5E-441D-90BB-B973B354B222}" type="presParOf" srcId="{77F64B61-894D-4A4A-9990-3042B836963B}" destId="{378008D0-5B25-4982-A91B-A2B1528A6D1A}" srcOrd="1" destOrd="0" presId="urn:microsoft.com/office/officeart/2005/8/layout/list1"/>
    <dgm:cxn modelId="{4631E89A-3FE9-4F78-BE49-127987BA7B18}" type="presParOf" srcId="{4E679E26-0DAA-44D9-8CC1-3ADC834D50E1}" destId="{655A7B3E-66AB-489F-87FA-175E0D656588}" srcOrd="1" destOrd="0" presId="urn:microsoft.com/office/officeart/2005/8/layout/list1"/>
    <dgm:cxn modelId="{E3CE32EC-FDC5-4383-BFE3-45CEC7569BE6}" type="presParOf" srcId="{4E679E26-0DAA-44D9-8CC1-3ADC834D50E1}" destId="{AE835C0C-F30D-480B-89B4-37209D35BC9D}" srcOrd="2" destOrd="0" presId="urn:microsoft.com/office/officeart/2005/8/layout/list1"/>
    <dgm:cxn modelId="{E139BCE1-7047-4512-9F1E-EE7F6EF6AA62}" type="presParOf" srcId="{4E679E26-0DAA-44D9-8CC1-3ADC834D50E1}" destId="{417495EC-045B-4C27-8ED3-9D4E08E8B080}" srcOrd="3" destOrd="0" presId="urn:microsoft.com/office/officeart/2005/8/layout/list1"/>
    <dgm:cxn modelId="{4A6939DF-CE5E-42E4-AC60-C4CF793E7EEE}" type="presParOf" srcId="{4E679E26-0DAA-44D9-8CC1-3ADC834D50E1}" destId="{0093629C-09CC-45FF-8CEF-1F442C382997}" srcOrd="4" destOrd="0" presId="urn:microsoft.com/office/officeart/2005/8/layout/list1"/>
    <dgm:cxn modelId="{CC5CBA67-84C0-4644-A1A2-4A31290D854A}" type="presParOf" srcId="{0093629C-09CC-45FF-8CEF-1F442C382997}" destId="{5D1ED8E9-8926-4061-ACF2-F3797BF2A490}" srcOrd="0" destOrd="0" presId="urn:microsoft.com/office/officeart/2005/8/layout/list1"/>
    <dgm:cxn modelId="{EB7B564C-E4BA-4F42-9CDC-528C6F7FA152}" type="presParOf" srcId="{0093629C-09CC-45FF-8CEF-1F442C382997}" destId="{ACE19903-EC1E-4F90-85AC-DDC589EB617D}" srcOrd="1" destOrd="0" presId="urn:microsoft.com/office/officeart/2005/8/layout/list1"/>
    <dgm:cxn modelId="{EE30A492-2297-4A8B-A438-FB287B9D6592}" type="presParOf" srcId="{4E679E26-0DAA-44D9-8CC1-3ADC834D50E1}" destId="{32976C58-691B-45B6-9CE5-743119F51E9F}" srcOrd="5" destOrd="0" presId="urn:microsoft.com/office/officeart/2005/8/layout/list1"/>
    <dgm:cxn modelId="{4B689CEE-6592-4FAE-8AB8-82EA4D961990}" type="presParOf" srcId="{4E679E26-0DAA-44D9-8CC1-3ADC834D50E1}" destId="{61F3A01C-91FF-453F-8EA3-D89B6C1942E4}" srcOrd="6" destOrd="0" presId="urn:microsoft.com/office/officeart/2005/8/layout/list1"/>
    <dgm:cxn modelId="{61C6E1AE-AA39-42CB-9C06-FE48CF557022}" type="presParOf" srcId="{4E679E26-0DAA-44D9-8CC1-3ADC834D50E1}" destId="{4B732068-AD6D-4F5C-8F8A-3490CF7B9894}" srcOrd="7" destOrd="0" presId="urn:microsoft.com/office/officeart/2005/8/layout/list1"/>
    <dgm:cxn modelId="{C9180141-2B23-4CFA-B33D-64A28CC5FD06}" type="presParOf" srcId="{4E679E26-0DAA-44D9-8CC1-3ADC834D50E1}" destId="{A40B1EA8-6F6E-4CB3-8B31-B1A812F58930}" srcOrd="8" destOrd="0" presId="urn:microsoft.com/office/officeart/2005/8/layout/list1"/>
    <dgm:cxn modelId="{3B82748E-4993-48B2-A7E7-B775FF05CD41}" type="presParOf" srcId="{A40B1EA8-6F6E-4CB3-8B31-B1A812F58930}" destId="{823B19F5-0A8C-49E0-BC82-F3220CFB51EF}" srcOrd="0" destOrd="0" presId="urn:microsoft.com/office/officeart/2005/8/layout/list1"/>
    <dgm:cxn modelId="{A2BE8A82-CD37-4CE4-A1B5-791A013CB738}" type="presParOf" srcId="{A40B1EA8-6F6E-4CB3-8B31-B1A812F58930}" destId="{668D2CAB-936C-4213-B70F-24AB7546979C}" srcOrd="1" destOrd="0" presId="urn:microsoft.com/office/officeart/2005/8/layout/list1"/>
    <dgm:cxn modelId="{9CB3E6BC-5B68-4BF4-8FE8-8EBFD62E59D6}" type="presParOf" srcId="{4E679E26-0DAA-44D9-8CC1-3ADC834D50E1}" destId="{4A9C9B2A-5700-4E1A-B688-1E8831758456}" srcOrd="9" destOrd="0" presId="urn:microsoft.com/office/officeart/2005/8/layout/list1"/>
    <dgm:cxn modelId="{8D8D4AE2-1D76-4F94-A4C1-33EC00CC8C11}" type="presParOf" srcId="{4E679E26-0DAA-44D9-8CC1-3ADC834D50E1}" destId="{9024B9DB-AC70-4BBA-A5B9-C532C982FD83}" srcOrd="10" destOrd="0" presId="urn:microsoft.com/office/officeart/2005/8/layout/list1"/>
    <dgm:cxn modelId="{2252AAD0-38AD-4CA9-8201-D6E5BF379972}" type="presParOf" srcId="{4E679E26-0DAA-44D9-8CC1-3ADC834D50E1}" destId="{23991524-E568-4C38-B77B-6DE92F906345}" srcOrd="11" destOrd="0" presId="urn:microsoft.com/office/officeart/2005/8/layout/list1"/>
    <dgm:cxn modelId="{CC501427-0F84-47D5-975C-319351135D8B}" type="presParOf" srcId="{4E679E26-0DAA-44D9-8CC1-3ADC834D50E1}" destId="{DA46BFA2-904E-4806-9D53-7BB71FBE7EFA}" srcOrd="12" destOrd="0" presId="urn:microsoft.com/office/officeart/2005/8/layout/list1"/>
    <dgm:cxn modelId="{78D9C87E-CD1B-4C1A-9E20-101279AEE6DE}" type="presParOf" srcId="{DA46BFA2-904E-4806-9D53-7BB71FBE7EFA}" destId="{1B698277-3E22-40DE-9B0D-BC10DC34330E}" srcOrd="0" destOrd="0" presId="urn:microsoft.com/office/officeart/2005/8/layout/list1"/>
    <dgm:cxn modelId="{43CFFB27-BDEA-4AAB-BA2E-BC5F266948E4}" type="presParOf" srcId="{DA46BFA2-904E-4806-9D53-7BB71FBE7EFA}" destId="{043A8573-5B91-4DB7-84F8-9B721C54055C}" srcOrd="1" destOrd="0" presId="urn:microsoft.com/office/officeart/2005/8/layout/list1"/>
    <dgm:cxn modelId="{B0FB903F-5A29-494C-BDB3-4E0085A33A0F}" type="presParOf" srcId="{4E679E26-0DAA-44D9-8CC1-3ADC834D50E1}" destId="{6C395818-F9A4-4929-9120-92F197070E4C}" srcOrd="13" destOrd="0" presId="urn:microsoft.com/office/officeart/2005/8/layout/list1"/>
    <dgm:cxn modelId="{1D0502E2-D4FD-47C6-99E3-80E993BA7F67}" type="presParOf" srcId="{4E679E26-0DAA-44D9-8CC1-3ADC834D50E1}" destId="{48261F4F-BC68-4674-9D2A-297E3233C40D}" srcOrd="14" destOrd="0" presId="urn:microsoft.com/office/officeart/2005/8/layout/list1"/>
    <dgm:cxn modelId="{21D55A70-8B9A-42DB-9D56-F959379B333F}" type="presParOf" srcId="{4E679E26-0DAA-44D9-8CC1-3ADC834D50E1}" destId="{5BF7E144-D62C-4CC3-9ED2-60D76A517339}" srcOrd="15" destOrd="0" presId="urn:microsoft.com/office/officeart/2005/8/layout/list1"/>
    <dgm:cxn modelId="{BBBEFCD4-79D4-4990-96A6-9CBB4919C521}" type="presParOf" srcId="{4E679E26-0DAA-44D9-8CC1-3ADC834D50E1}" destId="{1F7DFB56-22B7-427C-B1D7-C17ADA474653}" srcOrd="16" destOrd="0" presId="urn:microsoft.com/office/officeart/2005/8/layout/list1"/>
    <dgm:cxn modelId="{FDC3B583-C843-4F8D-8D80-9DD2DDCBA4A4}" type="presParOf" srcId="{1F7DFB56-22B7-427C-B1D7-C17ADA474653}" destId="{E32E450D-83BD-4DB3-AFD5-CAD6A0E1B04A}" srcOrd="0" destOrd="0" presId="urn:microsoft.com/office/officeart/2005/8/layout/list1"/>
    <dgm:cxn modelId="{B91DADA6-63F3-4D12-9C1B-E06471B04AFE}" type="presParOf" srcId="{1F7DFB56-22B7-427C-B1D7-C17ADA474653}" destId="{BE798FD0-1514-4DAF-9A9D-31CDBA99530A}" srcOrd="1" destOrd="0" presId="urn:microsoft.com/office/officeart/2005/8/layout/list1"/>
    <dgm:cxn modelId="{769A3F31-C63C-4DD7-8C0C-FCFAD1AE22B9}" type="presParOf" srcId="{4E679E26-0DAA-44D9-8CC1-3ADC834D50E1}" destId="{5EBD97CE-65A5-417C-B76D-A1B1588DA4AE}" srcOrd="17" destOrd="0" presId="urn:microsoft.com/office/officeart/2005/8/layout/list1"/>
    <dgm:cxn modelId="{94C012F0-4D92-4E86-AFBA-5E4B548FEC69}" type="presParOf" srcId="{4E679E26-0DAA-44D9-8CC1-3ADC834D50E1}" destId="{BA810590-56BC-4EAE-B99B-F6A1BC0166F4}" srcOrd="18" destOrd="0" presId="urn:microsoft.com/office/officeart/2005/8/layout/list1"/>
    <dgm:cxn modelId="{06EF46A8-3A19-45F3-A76C-28EC06F25CD9}" type="presParOf" srcId="{4E679E26-0DAA-44D9-8CC1-3ADC834D50E1}" destId="{EFDA96FC-C7E0-4770-8A15-AEFC31FD3694}" srcOrd="19" destOrd="0" presId="urn:microsoft.com/office/officeart/2005/8/layout/list1"/>
    <dgm:cxn modelId="{0DEF31E3-6D1A-422F-930E-0D66D38B3B84}" type="presParOf" srcId="{4E679E26-0DAA-44D9-8CC1-3ADC834D50E1}" destId="{D2B45740-0139-4008-9FBA-C840A2EE325D}" srcOrd="20" destOrd="0" presId="urn:microsoft.com/office/officeart/2005/8/layout/list1"/>
    <dgm:cxn modelId="{343576E7-2C50-435A-B20D-61F065D602F3}" type="presParOf" srcId="{D2B45740-0139-4008-9FBA-C840A2EE325D}" destId="{091EBE06-F5F4-44EE-8D8F-10C36A152493}" srcOrd="0" destOrd="0" presId="urn:microsoft.com/office/officeart/2005/8/layout/list1"/>
    <dgm:cxn modelId="{A7FE7AE3-4368-4450-9753-9852D80C3AFB}" type="presParOf" srcId="{D2B45740-0139-4008-9FBA-C840A2EE325D}" destId="{C538F79C-0EAA-43DC-87FF-EB930CD6D9D0}" srcOrd="1" destOrd="0" presId="urn:microsoft.com/office/officeart/2005/8/layout/list1"/>
    <dgm:cxn modelId="{B9013709-C96B-4C54-ADFF-6D1A607720F1}" type="presParOf" srcId="{4E679E26-0DAA-44D9-8CC1-3ADC834D50E1}" destId="{32FAB441-0E8A-41D5-8722-0D73E5CCC569}" srcOrd="21" destOrd="0" presId="urn:microsoft.com/office/officeart/2005/8/layout/list1"/>
    <dgm:cxn modelId="{DEE1A11E-20BE-49E3-9AEA-1495C743F442}" type="presParOf" srcId="{4E679E26-0DAA-44D9-8CC1-3ADC834D50E1}" destId="{97BB03F4-482C-4815-B9F6-4D49928D5697}" srcOrd="22"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837862" cy="4351338"/>
        <a:chOff x="0" y="0"/>
        <a:chExt cx="10837862" cy="4351338"/>
      </a:xfrm>
    </dsp:grpSpPr>
    <dsp:sp modelId="{7C7F3142-60F6-4B3D-AF8B-011A396AE0F6}">
      <dsp:nvSpPr>
        <dsp:cNvPr id="3" name="Rounded Rectangle 2"/>
        <dsp:cNvSpPr/>
      </dsp:nvSpPr>
      <dsp:spPr bwMode="white">
        <a:xfrm>
          <a:off x="0" y="0"/>
          <a:ext cx="10837862" cy="1243239"/>
        </a:xfrm>
        <a:prstGeom prst="roundRect">
          <a:avLst>
            <a:gd name="adj" fmla="val 10000"/>
          </a:avLst>
        </a:prstGeom>
      </dsp:spPr>
      <dsp:style>
        <a:lnRef idx="0">
          <a:schemeClr val="accent2"/>
        </a:lnRef>
        <a:fillRef idx="1">
          <a:schemeClr val="accent2">
            <a:tint val="40000"/>
          </a:schemeClr>
        </a:fillRef>
        <a:effectRef idx="0">
          <a:scrgbClr r="0" g="0" b="0"/>
        </a:effectRef>
        <a:fontRef idx="minor"/>
      </dsp:style>
      <dsp:txXfrm>
        <a:off x="0" y="0"/>
        <a:ext cx="10837862" cy="1243239"/>
      </dsp:txXfrm>
    </dsp:sp>
    <dsp:sp modelId="{E57D79BE-EBCC-4DA7-B2A7-35C2C92FFC99}">
      <dsp:nvSpPr>
        <dsp:cNvPr id="4" name="Rectangles 3"/>
        <dsp:cNvSpPr/>
      </dsp:nvSpPr>
      <dsp:spPr bwMode="white">
        <a:xfrm>
          <a:off x="376080" y="279729"/>
          <a:ext cx="683782" cy="683782"/>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sp:spPr>
      <dsp:style>
        <a:lnRef idx="2">
          <a:schemeClr val="lt1"/>
        </a:lnRef>
        <a:fillRef idx="1">
          <a:schemeClr val="accent2"/>
        </a:fillRef>
        <a:effectRef idx="0">
          <a:scrgbClr r="0" g="0" b="0"/>
        </a:effectRef>
        <a:fontRef idx="minor">
          <a:schemeClr val="lt1"/>
        </a:fontRef>
      </dsp:style>
      <dsp:txXfrm>
        <a:off x="376080" y="279729"/>
        <a:ext cx="683782" cy="683782"/>
      </dsp:txXfrm>
    </dsp:sp>
    <dsp:sp modelId="{C81EDA8E-484E-4EB6-AA26-BCAF749DFC95}">
      <dsp:nvSpPr>
        <dsp:cNvPr id="5" name="Rectangles 4"/>
        <dsp:cNvSpPr/>
      </dsp:nvSpPr>
      <dsp:spPr bwMode="white">
        <a:xfrm>
          <a:off x="1435942" y="0"/>
          <a:ext cx="9401920" cy="124323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1576" tIns="131576" rIns="131576" bIns="131576" anchor="ctr"/>
        <a:lstStyle>
          <a:lvl1pPr algn="l">
            <a:defRPr sz="32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r>
            <a:rPr lang="en-US" b="1" i="0" baseline="0">
              <a:solidFill>
                <a:schemeClr val="tx1"/>
              </a:solidFill>
            </a:rPr>
            <a:t>Data Source</a:t>
          </a:r>
          <a:r>
            <a:rPr lang="en-US" b="0" i="0" baseline="0">
              <a:solidFill>
                <a:schemeClr val="tx1"/>
              </a:solidFill>
            </a:rPr>
            <a:t>: Spotify streaming data was provided by the guvi team .</a:t>
          </a:r>
          <a:endParaRPr lang="en-US">
            <a:solidFill>
              <a:schemeClr val="tx1"/>
            </a:solidFill>
          </a:endParaRPr>
        </a:p>
      </dsp:txBody>
      <dsp:txXfrm>
        <a:off x="1435942" y="0"/>
        <a:ext cx="9401920" cy="1243239"/>
      </dsp:txXfrm>
    </dsp:sp>
    <dsp:sp modelId="{9AF77813-604B-4324-93DC-C0CDFD8D5757}">
      <dsp:nvSpPr>
        <dsp:cNvPr id="6" name="Rounded Rectangle 5"/>
        <dsp:cNvSpPr/>
      </dsp:nvSpPr>
      <dsp:spPr bwMode="white">
        <a:xfrm>
          <a:off x="0" y="1554049"/>
          <a:ext cx="10837862" cy="1243239"/>
        </a:xfrm>
        <a:prstGeom prst="roundRect">
          <a:avLst>
            <a:gd name="adj" fmla="val 10000"/>
          </a:avLst>
        </a:prstGeom>
      </dsp:spPr>
      <dsp:style>
        <a:lnRef idx="0">
          <a:schemeClr val="accent2"/>
        </a:lnRef>
        <a:fillRef idx="1">
          <a:schemeClr val="accent2">
            <a:tint val="40000"/>
          </a:schemeClr>
        </a:fillRef>
        <a:effectRef idx="0">
          <a:scrgbClr r="0" g="0" b="0"/>
        </a:effectRef>
        <a:fontRef idx="minor"/>
      </dsp:style>
      <dsp:txXfrm>
        <a:off x="0" y="1554049"/>
        <a:ext cx="10837862" cy="1243239"/>
      </dsp:txXfrm>
    </dsp:sp>
    <dsp:sp modelId="{30B964A1-219F-4A6D-AF7A-581D1596C828}">
      <dsp:nvSpPr>
        <dsp:cNvPr id="7" name="Rectangles 6"/>
        <dsp:cNvSpPr/>
      </dsp:nvSpPr>
      <dsp:spPr bwMode="white">
        <a:xfrm>
          <a:off x="376080" y="1833778"/>
          <a:ext cx="683782" cy="683782"/>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sp:spPr>
      <dsp:style>
        <a:lnRef idx="2">
          <a:schemeClr val="lt1"/>
        </a:lnRef>
        <a:fillRef idx="1">
          <a:schemeClr val="accent2"/>
        </a:fillRef>
        <a:effectRef idx="0">
          <a:scrgbClr r="0" g="0" b="0"/>
        </a:effectRef>
        <a:fontRef idx="minor">
          <a:schemeClr val="lt1"/>
        </a:fontRef>
      </dsp:style>
      <dsp:txXfrm>
        <a:off x="376080" y="1833778"/>
        <a:ext cx="683782" cy="683782"/>
      </dsp:txXfrm>
    </dsp:sp>
    <dsp:sp modelId="{267F748C-41F0-4273-83ED-774F9E5831D4}">
      <dsp:nvSpPr>
        <dsp:cNvPr id="8" name="Rectangles 7"/>
        <dsp:cNvSpPr/>
      </dsp:nvSpPr>
      <dsp:spPr bwMode="white">
        <a:xfrm>
          <a:off x="1435942" y="1554049"/>
          <a:ext cx="9401920" cy="124323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1576" tIns="131576" rIns="131576" bIns="131576" anchor="ctr"/>
        <a:lstStyle>
          <a:lvl1pPr algn="l">
            <a:defRPr sz="32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r>
            <a:rPr lang="en-US" b="1" i="0" baseline="0">
              <a:solidFill>
                <a:schemeClr val="tx1"/>
              </a:solidFill>
            </a:rPr>
            <a:t>Data Cleaning</a:t>
          </a:r>
          <a:r>
            <a:rPr lang="en-US" b="0" i="0" baseline="0">
              <a:solidFill>
                <a:schemeClr val="tx1"/>
              </a:solidFill>
            </a:rPr>
            <a:t>: The steps taken to clean and preprocess the data such as </a:t>
          </a:r>
          <a:r>
            <a:rPr lang="en-IN">
              <a:solidFill>
                <a:schemeClr val="tx1"/>
              </a:solidFill>
            </a:rPr>
            <a:t>Normalization</a:t>
          </a:r>
          <a:r>
            <a:rPr lang="en-US" b="0" i="0" baseline="0">
              <a:solidFill>
                <a:schemeClr val="tx1"/>
              </a:solidFill>
            </a:rPr>
            <a:t>.</a:t>
          </a:r>
          <a:endParaRPr lang="en-US">
            <a:solidFill>
              <a:schemeClr val="tx1"/>
            </a:solidFill>
          </a:endParaRPr>
        </a:p>
      </dsp:txBody>
      <dsp:txXfrm>
        <a:off x="1435942" y="1554049"/>
        <a:ext cx="9401920" cy="1243239"/>
      </dsp:txXfrm>
    </dsp:sp>
    <dsp:sp modelId="{B48D3874-E2EA-42E3-94CE-10505462D3FF}">
      <dsp:nvSpPr>
        <dsp:cNvPr id="9" name="Rounded Rectangle 8"/>
        <dsp:cNvSpPr/>
      </dsp:nvSpPr>
      <dsp:spPr bwMode="white">
        <a:xfrm>
          <a:off x="0" y="3108099"/>
          <a:ext cx="10837862" cy="1243239"/>
        </a:xfrm>
        <a:prstGeom prst="roundRect">
          <a:avLst>
            <a:gd name="adj" fmla="val 10000"/>
          </a:avLst>
        </a:prstGeom>
      </dsp:spPr>
      <dsp:style>
        <a:lnRef idx="0">
          <a:schemeClr val="accent2"/>
        </a:lnRef>
        <a:fillRef idx="1">
          <a:schemeClr val="accent2">
            <a:tint val="40000"/>
          </a:schemeClr>
        </a:fillRef>
        <a:effectRef idx="0">
          <a:scrgbClr r="0" g="0" b="0"/>
        </a:effectRef>
        <a:fontRef idx="minor"/>
      </dsp:style>
      <dsp:txXfrm>
        <a:off x="0" y="3108099"/>
        <a:ext cx="10837862" cy="1243239"/>
      </dsp:txXfrm>
    </dsp:sp>
    <dsp:sp modelId="{FD1A0F85-C284-43C7-85B2-ED0459DB7328}">
      <dsp:nvSpPr>
        <dsp:cNvPr id="10" name="Rectangles 9"/>
        <dsp:cNvSpPr/>
      </dsp:nvSpPr>
      <dsp:spPr bwMode="white">
        <a:xfrm>
          <a:off x="376080" y="3387827"/>
          <a:ext cx="683782" cy="683782"/>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sp:spPr>
      <dsp:style>
        <a:lnRef idx="2">
          <a:schemeClr val="lt1"/>
        </a:lnRef>
        <a:fillRef idx="1">
          <a:schemeClr val="accent2"/>
        </a:fillRef>
        <a:effectRef idx="0">
          <a:scrgbClr r="0" g="0" b="0"/>
        </a:effectRef>
        <a:fontRef idx="minor">
          <a:schemeClr val="lt1"/>
        </a:fontRef>
      </dsp:style>
      <dsp:txXfrm>
        <a:off x="376080" y="3387827"/>
        <a:ext cx="683782" cy="683782"/>
      </dsp:txXfrm>
    </dsp:sp>
    <dsp:sp modelId="{BD35D358-3AB9-45EC-B03D-D31B39961774}">
      <dsp:nvSpPr>
        <dsp:cNvPr id="11" name="Rectangles 10"/>
        <dsp:cNvSpPr/>
      </dsp:nvSpPr>
      <dsp:spPr bwMode="white">
        <a:xfrm>
          <a:off x="1435942" y="3108099"/>
          <a:ext cx="9401920" cy="124323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31576" tIns="131576" rIns="131576" bIns="131576" anchor="ctr"/>
        <a:lstStyle>
          <a:lvl1pPr algn="l">
            <a:defRPr sz="32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pPr lvl="0">
            <a:lnSpc>
              <a:spcPct val="100000"/>
            </a:lnSpc>
            <a:spcBef>
              <a:spcPct val="0"/>
            </a:spcBef>
            <a:spcAft>
              <a:spcPct val="35000"/>
            </a:spcAft>
          </a:pPr>
          <a:r>
            <a:rPr lang="en-US" b="1" i="0" baseline="0">
              <a:solidFill>
                <a:schemeClr val="tx1"/>
              </a:solidFill>
            </a:rPr>
            <a:t>Tools Used</a:t>
          </a:r>
          <a:r>
            <a:rPr lang="en-US" b="0" i="0" baseline="0">
              <a:solidFill>
                <a:schemeClr val="tx1"/>
              </a:solidFill>
            </a:rPr>
            <a:t>: </a:t>
          </a:r>
          <a:r>
            <a:rPr lang="en-US">
              <a:solidFill>
                <a:schemeClr val="tx1"/>
              </a:solidFill>
            </a:rPr>
            <a:t>T</a:t>
          </a:r>
          <a:r>
            <a:rPr lang="en-US" b="0" i="0" baseline="0">
              <a:solidFill>
                <a:schemeClr val="tx1"/>
              </a:solidFill>
            </a:rPr>
            <a:t>he tools used for analysis and visualization (e.g., Tableau, Excel). </a:t>
          </a:r>
          <a:endParaRPr lang="en-US">
            <a:solidFill>
              <a:schemeClr val="tx1"/>
            </a:solidFill>
          </a:endParaRPr>
        </a:p>
      </dsp:txBody>
      <dsp:txXfrm>
        <a:off x="1435942" y="3108099"/>
        <a:ext cx="9401920" cy="1243239"/>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837862" cy="4351338"/>
        <a:chOff x="0" y="0"/>
        <a:chExt cx="10837862" cy="4351338"/>
      </a:xfrm>
    </dsp:grpSpPr>
    <dsp:sp modelId="{E518CD4E-05C0-4085-BBF1-7A74F3753A1A}">
      <dsp:nvSpPr>
        <dsp:cNvPr id="3" name="Rounded Rectangle 2"/>
        <dsp:cNvSpPr/>
      </dsp:nvSpPr>
      <dsp:spPr bwMode="white">
        <a:xfrm>
          <a:off x="0" y="0"/>
          <a:ext cx="10837862" cy="725223"/>
        </a:xfrm>
        <a:prstGeom prst="roundRect">
          <a:avLst>
            <a:gd name="adj" fmla="val 10000"/>
          </a:avLst>
        </a:prstGeom>
      </dsp:spPr>
      <dsp:style>
        <a:lnRef idx="0">
          <a:schemeClr val="accent2"/>
        </a:lnRef>
        <a:fillRef idx="1">
          <a:schemeClr val="accent2">
            <a:tint val="40000"/>
          </a:schemeClr>
        </a:fillRef>
        <a:effectRef idx="0">
          <a:scrgbClr r="0" g="0" b="0"/>
        </a:effectRef>
        <a:fontRef idx="minor"/>
      </dsp:style>
      <dsp:txXfrm>
        <a:off x="0" y="0"/>
        <a:ext cx="10837862" cy="725223"/>
      </dsp:txXfrm>
    </dsp:sp>
    <dsp:sp modelId="{A06B7651-2561-4BFB-BE5F-4ABDAF33E1DB}">
      <dsp:nvSpPr>
        <dsp:cNvPr id="4" name="Rectangles 3"/>
        <dsp:cNvSpPr/>
      </dsp:nvSpPr>
      <dsp:spPr bwMode="white">
        <a:xfrm>
          <a:off x="219380" y="163175"/>
          <a:ext cx="398873" cy="398873"/>
        </a:xfrm>
        <a:prstGeom prst="rect">
          <a:avLst/>
        </a:prstGeom>
        <a: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sp:spPr>
      <dsp:style>
        <a:lnRef idx="2">
          <a:schemeClr val="lt1"/>
        </a:lnRef>
        <a:fillRef idx="1">
          <a:schemeClr val="accent2"/>
        </a:fillRef>
        <a:effectRef idx="0">
          <a:scrgbClr r="0" g="0" b="0"/>
        </a:effectRef>
        <a:fontRef idx="minor">
          <a:schemeClr val="lt1"/>
        </a:fontRef>
      </dsp:style>
      <dsp:txXfrm>
        <a:off x="219380" y="163175"/>
        <a:ext cx="398873" cy="398873"/>
      </dsp:txXfrm>
    </dsp:sp>
    <dsp:sp modelId="{81F50279-58A4-4AD0-A2AA-67EEBFB1C83C}">
      <dsp:nvSpPr>
        <dsp:cNvPr id="5" name="Rectangles 4"/>
        <dsp:cNvSpPr/>
      </dsp:nvSpPr>
      <dsp:spPr bwMode="white">
        <a:xfrm>
          <a:off x="837633" y="0"/>
          <a:ext cx="10000229" cy="72522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752" tIns="76752" rIns="76752" bIns="76752"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b="1">
              <a:solidFill>
                <a:schemeClr val="tx1"/>
              </a:solidFill>
            </a:rPr>
            <a:t>Total Streams</a:t>
          </a:r>
          <a:r>
            <a:rPr lang="en-US">
              <a:solidFill>
                <a:schemeClr val="tx1"/>
              </a:solidFill>
            </a:rPr>
            <a:t>: The total number of streams for each track.</a:t>
          </a:r>
          <a:endParaRPr>
            <a:solidFill>
              <a:schemeClr val="tx1"/>
            </a:solidFill>
          </a:endParaRPr>
        </a:p>
      </dsp:txBody>
      <dsp:txXfrm>
        <a:off x="837633" y="0"/>
        <a:ext cx="10000229" cy="725223"/>
      </dsp:txXfrm>
    </dsp:sp>
    <dsp:sp modelId="{0E8366C3-C186-4053-B7D9-AAA9338CE797}">
      <dsp:nvSpPr>
        <dsp:cNvPr id="6" name="Rounded Rectangle 5"/>
        <dsp:cNvSpPr/>
      </dsp:nvSpPr>
      <dsp:spPr bwMode="white">
        <a:xfrm>
          <a:off x="0" y="906529"/>
          <a:ext cx="10837862" cy="725223"/>
        </a:xfrm>
        <a:prstGeom prst="roundRect">
          <a:avLst>
            <a:gd name="adj" fmla="val 10000"/>
          </a:avLst>
        </a:prstGeom>
      </dsp:spPr>
      <dsp:style>
        <a:lnRef idx="0">
          <a:schemeClr val="accent2"/>
        </a:lnRef>
        <a:fillRef idx="1">
          <a:schemeClr val="accent2">
            <a:tint val="40000"/>
          </a:schemeClr>
        </a:fillRef>
        <a:effectRef idx="0">
          <a:scrgbClr r="0" g="0" b="0"/>
        </a:effectRef>
        <a:fontRef idx="minor"/>
      </dsp:style>
      <dsp:txXfrm>
        <a:off x="0" y="906529"/>
        <a:ext cx="10837862" cy="725223"/>
      </dsp:txXfrm>
    </dsp:sp>
    <dsp:sp modelId="{1AC3E47E-259F-49B3-AC9C-3B756AD188EB}">
      <dsp:nvSpPr>
        <dsp:cNvPr id="7" name="Rectangles 6"/>
        <dsp:cNvSpPr/>
      </dsp:nvSpPr>
      <dsp:spPr bwMode="white">
        <a:xfrm>
          <a:off x="219380" y="1069704"/>
          <a:ext cx="398873" cy="398873"/>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sp:spPr>
      <dsp:style>
        <a:lnRef idx="2">
          <a:schemeClr val="lt1"/>
        </a:lnRef>
        <a:fillRef idx="1">
          <a:schemeClr val="accent2"/>
        </a:fillRef>
        <a:effectRef idx="0">
          <a:scrgbClr r="0" g="0" b="0"/>
        </a:effectRef>
        <a:fontRef idx="minor">
          <a:schemeClr val="lt1"/>
        </a:fontRef>
      </dsp:style>
      <dsp:txXfrm>
        <a:off x="219380" y="1069704"/>
        <a:ext cx="398873" cy="398873"/>
      </dsp:txXfrm>
    </dsp:sp>
    <dsp:sp modelId="{899D8F9F-61E1-4A9E-84D9-ACFF6F30B0FB}">
      <dsp:nvSpPr>
        <dsp:cNvPr id="8" name="Rectangles 7"/>
        <dsp:cNvSpPr/>
      </dsp:nvSpPr>
      <dsp:spPr bwMode="white">
        <a:xfrm>
          <a:off x="837633" y="906529"/>
          <a:ext cx="10000229" cy="72522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752" tIns="76752" rIns="76752" bIns="76752"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b="1">
              <a:solidFill>
                <a:schemeClr val="tx1"/>
              </a:solidFill>
            </a:rPr>
            <a:t>Most Popular Artists</a:t>
          </a:r>
          <a:r>
            <a:rPr lang="en-US">
              <a:solidFill>
                <a:schemeClr val="tx1"/>
              </a:solidFill>
            </a:rPr>
            <a:t>: Top artists based on total streams.</a:t>
          </a:r>
          <a:endParaRPr>
            <a:solidFill>
              <a:schemeClr val="tx1"/>
            </a:solidFill>
          </a:endParaRPr>
        </a:p>
      </dsp:txBody>
      <dsp:txXfrm>
        <a:off x="837633" y="906529"/>
        <a:ext cx="10000229" cy="725223"/>
      </dsp:txXfrm>
    </dsp:sp>
    <dsp:sp modelId="{BEA9EE41-9D5D-400C-B8E0-3EEB73CA9459}">
      <dsp:nvSpPr>
        <dsp:cNvPr id="9" name="Rounded Rectangle 8"/>
        <dsp:cNvSpPr/>
      </dsp:nvSpPr>
      <dsp:spPr bwMode="white">
        <a:xfrm>
          <a:off x="0" y="1813058"/>
          <a:ext cx="10837862" cy="725223"/>
        </a:xfrm>
        <a:prstGeom prst="roundRect">
          <a:avLst>
            <a:gd name="adj" fmla="val 10000"/>
          </a:avLst>
        </a:prstGeom>
      </dsp:spPr>
      <dsp:style>
        <a:lnRef idx="0">
          <a:schemeClr val="accent2"/>
        </a:lnRef>
        <a:fillRef idx="1">
          <a:schemeClr val="accent2">
            <a:tint val="40000"/>
          </a:schemeClr>
        </a:fillRef>
        <a:effectRef idx="0">
          <a:scrgbClr r="0" g="0" b="0"/>
        </a:effectRef>
        <a:fontRef idx="minor"/>
      </dsp:style>
      <dsp:txXfrm>
        <a:off x="0" y="1813058"/>
        <a:ext cx="10837862" cy="725223"/>
      </dsp:txXfrm>
    </dsp:sp>
    <dsp:sp modelId="{F7A4B152-C141-4011-BCB8-07AAF9A5187F}">
      <dsp:nvSpPr>
        <dsp:cNvPr id="10" name="Rectangles 9"/>
        <dsp:cNvSpPr/>
      </dsp:nvSpPr>
      <dsp:spPr bwMode="white">
        <a:xfrm>
          <a:off x="219380" y="1976233"/>
          <a:ext cx="398873" cy="398873"/>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sp:spPr>
      <dsp:style>
        <a:lnRef idx="2">
          <a:schemeClr val="lt1"/>
        </a:lnRef>
        <a:fillRef idx="1">
          <a:schemeClr val="accent2"/>
        </a:fillRef>
        <a:effectRef idx="0">
          <a:scrgbClr r="0" g="0" b="0"/>
        </a:effectRef>
        <a:fontRef idx="minor">
          <a:schemeClr val="lt1"/>
        </a:fontRef>
      </dsp:style>
      <dsp:txXfrm>
        <a:off x="219380" y="1976233"/>
        <a:ext cx="398873" cy="398873"/>
      </dsp:txXfrm>
    </dsp:sp>
    <dsp:sp modelId="{0A785062-65CE-4E7C-97DE-6B662960D476}">
      <dsp:nvSpPr>
        <dsp:cNvPr id="11" name="Rectangles 10"/>
        <dsp:cNvSpPr/>
      </dsp:nvSpPr>
      <dsp:spPr bwMode="white">
        <a:xfrm>
          <a:off x="837633" y="1813058"/>
          <a:ext cx="10000229" cy="72522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752" tIns="76752" rIns="76752" bIns="76752"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b="1">
              <a:solidFill>
                <a:schemeClr val="tx1"/>
              </a:solidFill>
            </a:rPr>
            <a:t>Most Popular Tracks</a:t>
          </a:r>
          <a:r>
            <a:rPr lang="en-US">
              <a:solidFill>
                <a:schemeClr val="tx1"/>
              </a:solidFill>
            </a:rPr>
            <a:t>: Top tracks based on total streams.</a:t>
          </a:r>
          <a:endParaRPr>
            <a:solidFill>
              <a:schemeClr val="tx1"/>
            </a:solidFill>
          </a:endParaRPr>
        </a:p>
      </dsp:txBody>
      <dsp:txXfrm>
        <a:off x="837633" y="1813058"/>
        <a:ext cx="10000229" cy="725223"/>
      </dsp:txXfrm>
    </dsp:sp>
    <dsp:sp modelId="{FD785F47-53EA-4E69-88F8-BDBD558C0111}">
      <dsp:nvSpPr>
        <dsp:cNvPr id="12" name="Rounded Rectangle 11"/>
        <dsp:cNvSpPr/>
      </dsp:nvSpPr>
      <dsp:spPr bwMode="white">
        <a:xfrm>
          <a:off x="0" y="2719586"/>
          <a:ext cx="10837862" cy="725223"/>
        </a:xfrm>
        <a:prstGeom prst="roundRect">
          <a:avLst>
            <a:gd name="adj" fmla="val 10000"/>
          </a:avLst>
        </a:prstGeom>
      </dsp:spPr>
      <dsp:style>
        <a:lnRef idx="0">
          <a:schemeClr val="accent2"/>
        </a:lnRef>
        <a:fillRef idx="1">
          <a:schemeClr val="accent2">
            <a:tint val="40000"/>
          </a:schemeClr>
        </a:fillRef>
        <a:effectRef idx="0">
          <a:scrgbClr r="0" g="0" b="0"/>
        </a:effectRef>
        <a:fontRef idx="minor"/>
      </dsp:style>
      <dsp:txXfrm>
        <a:off x="0" y="2719586"/>
        <a:ext cx="10837862" cy="725223"/>
      </dsp:txXfrm>
    </dsp:sp>
    <dsp:sp modelId="{41BCD1ED-73F2-44FE-B1E3-695FCCC244C8}">
      <dsp:nvSpPr>
        <dsp:cNvPr id="13" name="Rectangles 12"/>
        <dsp:cNvSpPr/>
      </dsp:nvSpPr>
      <dsp:spPr bwMode="white">
        <a:xfrm>
          <a:off x="219380" y="2882761"/>
          <a:ext cx="398873" cy="398873"/>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sp:spPr>
      <dsp:style>
        <a:lnRef idx="2">
          <a:schemeClr val="lt1"/>
        </a:lnRef>
        <a:fillRef idx="1">
          <a:schemeClr val="accent2"/>
        </a:fillRef>
        <a:effectRef idx="0">
          <a:scrgbClr r="0" g="0" b="0"/>
        </a:effectRef>
        <a:fontRef idx="minor">
          <a:schemeClr val="lt1"/>
        </a:fontRef>
      </dsp:style>
      <dsp:txXfrm>
        <a:off x="219380" y="2882761"/>
        <a:ext cx="398873" cy="398873"/>
      </dsp:txXfrm>
    </dsp:sp>
    <dsp:sp modelId="{A88CBE4C-A90A-4230-AB84-13BC04630610}">
      <dsp:nvSpPr>
        <dsp:cNvPr id="14" name="Rectangles 13"/>
        <dsp:cNvSpPr/>
      </dsp:nvSpPr>
      <dsp:spPr bwMode="white">
        <a:xfrm>
          <a:off x="837633" y="2719586"/>
          <a:ext cx="10000229" cy="72522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752" tIns="76752" rIns="76752" bIns="76752"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b="1">
              <a:solidFill>
                <a:schemeClr val="tx1"/>
              </a:solidFill>
            </a:rPr>
            <a:t>Streaming Trends Over Time</a:t>
          </a:r>
          <a:r>
            <a:rPr lang="en-US">
              <a:solidFill>
                <a:schemeClr val="tx1"/>
              </a:solidFill>
            </a:rPr>
            <a:t>: How streaming activity has changed over time.</a:t>
          </a:r>
          <a:endParaRPr>
            <a:solidFill>
              <a:schemeClr val="tx1"/>
            </a:solidFill>
          </a:endParaRPr>
        </a:p>
      </dsp:txBody>
      <dsp:txXfrm>
        <a:off x="837633" y="2719586"/>
        <a:ext cx="10000229" cy="725223"/>
      </dsp:txXfrm>
    </dsp:sp>
    <dsp:sp modelId="{C4C31F23-C95D-44E1-A3A4-D3BBB823B157}">
      <dsp:nvSpPr>
        <dsp:cNvPr id="15" name="Rounded Rectangle 14"/>
        <dsp:cNvSpPr/>
      </dsp:nvSpPr>
      <dsp:spPr bwMode="white">
        <a:xfrm>
          <a:off x="0" y="3626115"/>
          <a:ext cx="10837862" cy="725223"/>
        </a:xfrm>
        <a:prstGeom prst="roundRect">
          <a:avLst>
            <a:gd name="adj" fmla="val 10000"/>
          </a:avLst>
        </a:prstGeom>
      </dsp:spPr>
      <dsp:style>
        <a:lnRef idx="0">
          <a:schemeClr val="accent2"/>
        </a:lnRef>
        <a:fillRef idx="1">
          <a:schemeClr val="accent2">
            <a:tint val="40000"/>
          </a:schemeClr>
        </a:fillRef>
        <a:effectRef idx="0">
          <a:scrgbClr r="0" g="0" b="0"/>
        </a:effectRef>
        <a:fontRef idx="minor"/>
      </dsp:style>
      <dsp:txXfrm>
        <a:off x="0" y="3626115"/>
        <a:ext cx="10837862" cy="725223"/>
      </dsp:txXfrm>
    </dsp:sp>
    <dsp:sp modelId="{7964CF9A-BC9F-41CB-B121-4E7A89A533BA}">
      <dsp:nvSpPr>
        <dsp:cNvPr id="16" name="Rectangles 15"/>
        <dsp:cNvSpPr/>
      </dsp:nvSpPr>
      <dsp:spPr bwMode="white">
        <a:xfrm>
          <a:off x="219380" y="3789290"/>
          <a:ext cx="398873" cy="398873"/>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sp:spPr>
      <dsp:style>
        <a:lnRef idx="2">
          <a:schemeClr val="lt1"/>
        </a:lnRef>
        <a:fillRef idx="1">
          <a:schemeClr val="accent2"/>
        </a:fillRef>
        <a:effectRef idx="0">
          <a:scrgbClr r="0" g="0" b="0"/>
        </a:effectRef>
        <a:fontRef idx="minor">
          <a:schemeClr val="lt1"/>
        </a:fontRef>
      </dsp:style>
      <dsp:txXfrm>
        <a:off x="219380" y="3789290"/>
        <a:ext cx="398873" cy="398873"/>
      </dsp:txXfrm>
    </dsp:sp>
    <dsp:sp modelId="{0F4E8636-9757-4A27-96E6-C6C9267E1E1C}">
      <dsp:nvSpPr>
        <dsp:cNvPr id="17" name="Rectangles 16"/>
        <dsp:cNvSpPr/>
      </dsp:nvSpPr>
      <dsp:spPr bwMode="white">
        <a:xfrm>
          <a:off x="837633" y="3626115"/>
          <a:ext cx="10000229" cy="725223"/>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752" tIns="76752" rIns="76752" bIns="76752"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b="1">
              <a:solidFill>
                <a:schemeClr val="tx1"/>
              </a:solidFill>
            </a:rPr>
            <a:t>Popularity by Country</a:t>
          </a:r>
          <a:r>
            <a:rPr lang="en-US">
              <a:solidFill>
                <a:schemeClr val="tx1"/>
              </a:solidFill>
            </a:rPr>
            <a:t>: Distribution of streams across different countries.</a:t>
          </a:r>
          <a:endParaRPr>
            <a:solidFill>
              <a:schemeClr val="tx1"/>
            </a:solidFill>
          </a:endParaRPr>
        </a:p>
      </dsp:txBody>
      <dsp:txXfrm>
        <a:off x="837633" y="3626115"/>
        <a:ext cx="10000229" cy="725223"/>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975286" cy="5824856"/>
        <a:chOff x="0" y="0"/>
        <a:chExt cx="10975286" cy="5824856"/>
      </a:xfrm>
    </dsp:grpSpPr>
    <dsp:sp modelId="{1F51B88E-8B7E-4DCC-95B6-373ED89AAD75}">
      <dsp:nvSpPr>
        <dsp:cNvPr id="4" name="Round Same Side Corner Rectangle 3"/>
        <dsp:cNvSpPr/>
      </dsp:nvSpPr>
      <dsp:spPr bwMode="white">
        <a:xfrm rot="5400000">
          <a:off x="7015129" y="-2952009"/>
          <a:ext cx="896132" cy="7024183"/>
        </a:xfrm>
        <a:prstGeom prst="round2SameRect">
          <a:avLst/>
        </a:prstGeom>
      </dsp:spPr>
      <dsp:style>
        <a:lnRef idx="1">
          <a:schemeClr val="accent3">
            <a:alpha val="90000"/>
            <a:tint val="40000"/>
          </a:schemeClr>
        </a:lnRef>
        <a:fillRef idx="1">
          <a:schemeClr val="accent3">
            <a:alpha val="90000"/>
            <a:tint val="40000"/>
          </a:schemeClr>
        </a:fillRef>
        <a:effectRef idx="0">
          <a:scrgbClr r="0" g="0" b="0"/>
        </a:effectRef>
        <a:fontRef idx="minor"/>
      </dsp:style>
      <dsp:txBody>
        <a:bodyPr rot="-5400000" lIns="45719" tIns="22859" rIns="45719" bIns="22859" anchor="ctr"/>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1">
            <a:lnSpc>
              <a:spcPct val="100000"/>
            </a:lnSpc>
            <a:spcBef>
              <a:spcPct val="0"/>
            </a:spcBef>
            <a:spcAft>
              <a:spcPct val="15000"/>
            </a:spcAft>
            <a:buChar char="•"/>
          </a:pPr>
          <a:r>
            <a:rPr lang="en-US" b="1" i="0" baseline="0">
              <a:solidFill>
                <a:schemeClr val="dk1"/>
              </a:solidFill>
            </a:rPr>
            <a:t>1. Observation:</a:t>
          </a:r>
          <a:r>
            <a:rPr lang="en-US" b="0" i="0" baseline="0">
              <a:solidFill>
                <a:schemeClr val="dk1"/>
              </a:solidFill>
            </a:rPr>
            <a:t> Recently released tracks show higher streaming numbers shortly after their release.</a:t>
          </a:r>
          <a:endParaRPr lang="en-US">
            <a:solidFill>
              <a:schemeClr val="dk1"/>
            </a:solidFill>
          </a:endParaRPr>
        </a:p>
        <a:p>
          <a:pPr lvl="1">
            <a:lnSpc>
              <a:spcPct val="100000"/>
            </a:lnSpc>
            <a:spcBef>
              <a:spcPct val="0"/>
            </a:spcBef>
            <a:spcAft>
              <a:spcPct val="15000"/>
            </a:spcAft>
            <a:buChar char="•"/>
          </a:pPr>
          <a:r>
            <a:rPr lang="en-US" b="1" i="0" baseline="0" dirty="0">
              <a:solidFill>
                <a:schemeClr val="dk1"/>
              </a:solidFill>
            </a:rPr>
            <a:t>2. Insight:</a:t>
          </a:r>
          <a:r>
            <a:rPr lang="en-US" b="0" i="0" baseline="0" dirty="0">
              <a:solidFill>
                <a:schemeClr val="dk1"/>
              </a:solidFill>
            </a:rPr>
            <a:t> New releases tend to attract more immediate attention, suggesting that promotional efforts around launch periods can boost streaming numbers.</a:t>
          </a:r>
          <a:endParaRPr lang="en-US" dirty="0">
            <a:solidFill>
              <a:schemeClr val="dk1"/>
            </a:solidFill>
          </a:endParaRPr>
        </a:p>
      </dsp:txBody>
      <dsp:txXfrm rot="5400000">
        <a:off x="7015129" y="-2952009"/>
        <a:ext cx="896132" cy="7024183"/>
      </dsp:txXfrm>
    </dsp:sp>
    <dsp:sp modelId="{3030B88A-9100-4CEF-BFB9-D41C80819D26}">
      <dsp:nvSpPr>
        <dsp:cNvPr id="3" name="Rounded Rectangle 2"/>
        <dsp:cNvSpPr/>
      </dsp:nvSpPr>
      <dsp:spPr bwMode="white">
        <a:xfrm>
          <a:off x="0" y="0"/>
          <a:ext cx="3951103" cy="1120165"/>
        </a:xfrm>
        <a:prstGeom prst="roundRect">
          <a:avLst/>
        </a:prstGeom>
      </dsp:spPr>
      <dsp:style>
        <a:lnRef idx="0">
          <a:schemeClr val="lt1"/>
        </a:lnRef>
        <a:fillRef idx="3">
          <a:schemeClr val="accent3"/>
        </a:fillRef>
        <a:effectRef idx="2">
          <a:scrgbClr r="0" g="0" b="0"/>
        </a:effectRef>
        <a:fontRef idx="minor">
          <a:schemeClr val="lt1"/>
        </a:fontRef>
      </dsp:style>
      <dsp:txBody>
        <a:bodyPr lIns="76200" tIns="38100" rIns="76200" bIns="381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b="1" i="0" baseline="0"/>
            <a:t>Impact of New Releases:</a:t>
          </a:r>
          <a:endParaRPr lang="en-US"/>
        </a:p>
      </dsp:txBody>
      <dsp:txXfrm>
        <a:off x="0" y="0"/>
        <a:ext cx="3951103" cy="1120165"/>
      </dsp:txXfrm>
    </dsp:sp>
    <dsp:sp modelId="{8174DF4E-DFDD-4391-A541-C3E66D12B493}">
      <dsp:nvSpPr>
        <dsp:cNvPr id="6" name="Round Same Side Corner Rectangle 5"/>
        <dsp:cNvSpPr/>
      </dsp:nvSpPr>
      <dsp:spPr bwMode="white">
        <a:xfrm rot="5400000">
          <a:off x="7015129" y="-1775836"/>
          <a:ext cx="896132" cy="7024183"/>
        </a:xfrm>
        <a:prstGeom prst="round2SameRect">
          <a:avLst/>
        </a:prstGeom>
      </dsp:spPr>
      <dsp:style>
        <a:lnRef idx="1">
          <a:schemeClr val="accent3">
            <a:alpha val="90000"/>
            <a:tint val="40000"/>
          </a:schemeClr>
        </a:lnRef>
        <a:fillRef idx="1">
          <a:schemeClr val="accent3">
            <a:alpha val="90000"/>
            <a:tint val="40000"/>
          </a:schemeClr>
        </a:fillRef>
        <a:effectRef idx="0">
          <a:scrgbClr r="0" g="0" b="0"/>
        </a:effectRef>
        <a:fontRef idx="minor"/>
      </dsp:style>
      <dsp:txBody>
        <a:bodyPr rot="-5400000" lIns="45719" tIns="22859" rIns="45719" bIns="22859" anchor="ctr"/>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1">
            <a:lnSpc>
              <a:spcPct val="100000"/>
            </a:lnSpc>
            <a:spcBef>
              <a:spcPct val="0"/>
            </a:spcBef>
            <a:spcAft>
              <a:spcPct val="15000"/>
            </a:spcAft>
            <a:buChar char="•"/>
          </a:pPr>
          <a:r>
            <a:rPr lang="en-US" b="1">
              <a:solidFill>
                <a:schemeClr val="dk1"/>
              </a:solidFill>
            </a:rPr>
            <a:t>Observation:</a:t>
          </a:r>
          <a:r>
            <a:rPr lang="en-US">
              <a:solidFill>
                <a:schemeClr val="dk1"/>
              </a:solidFill>
            </a:rPr>
            <a:t> Certain genres dominate the top tracks, reflecting listener preferences.</a:t>
          </a:r>
          <a:endParaRPr lang="en-US">
            <a:solidFill>
              <a:schemeClr val="dk1"/>
            </a:solidFill>
          </a:endParaRPr>
        </a:p>
        <a:p>
          <a:pPr lvl="1">
            <a:lnSpc>
              <a:spcPct val="100000"/>
            </a:lnSpc>
            <a:spcBef>
              <a:spcPct val="0"/>
            </a:spcBef>
            <a:spcAft>
              <a:spcPct val="15000"/>
            </a:spcAft>
            <a:buChar char="•"/>
          </a:pPr>
          <a:r>
            <a:rPr lang="en-US" b="1">
              <a:solidFill>
                <a:schemeClr val="dk1"/>
              </a:solidFill>
            </a:rPr>
            <a:t>Insight:</a:t>
          </a:r>
          <a:r>
            <a:rPr lang="en-US">
              <a:solidFill>
                <a:schemeClr val="dk1"/>
              </a:solidFill>
            </a:rPr>
            <a:t> Understanding genre popularity can help in crafting targeted advertising and playlist strategies.</a:t>
          </a:r>
          <a:endParaRPr>
            <a:solidFill>
              <a:schemeClr val="dk1"/>
            </a:solidFill>
          </a:endParaRPr>
        </a:p>
      </dsp:txBody>
      <dsp:txXfrm rot="5400000">
        <a:off x="7015129" y="-1775836"/>
        <a:ext cx="896132" cy="7024183"/>
      </dsp:txXfrm>
    </dsp:sp>
    <dsp:sp modelId="{9D7F3C91-FA72-4930-8BB8-E10E755FDBE9}">
      <dsp:nvSpPr>
        <dsp:cNvPr id="5" name="Rounded Rectangle 4"/>
        <dsp:cNvSpPr/>
      </dsp:nvSpPr>
      <dsp:spPr bwMode="white">
        <a:xfrm>
          <a:off x="0" y="1176173"/>
          <a:ext cx="3951103" cy="1120165"/>
        </a:xfrm>
        <a:prstGeom prst="roundRect">
          <a:avLst/>
        </a:prstGeom>
      </dsp:spPr>
      <dsp:style>
        <a:lnRef idx="0">
          <a:schemeClr val="lt1"/>
        </a:lnRef>
        <a:fillRef idx="3">
          <a:schemeClr val="accent3"/>
        </a:fillRef>
        <a:effectRef idx="2">
          <a:scrgbClr r="0" g="0" b="0"/>
        </a:effectRef>
        <a:fontRef idx="minor">
          <a:schemeClr val="lt1"/>
        </a:fontRef>
      </dsp:style>
      <dsp:txBody>
        <a:bodyPr lIns="76200" tIns="38100" rIns="76200" bIns="381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b="1"/>
            <a:t>Genre Trends:</a:t>
          </a:r>
          <a:endParaRPr lang="en-US"/>
        </a:p>
      </dsp:txBody>
      <dsp:txXfrm>
        <a:off x="0" y="1176173"/>
        <a:ext cx="3951103" cy="1120165"/>
      </dsp:txXfrm>
    </dsp:sp>
    <dsp:sp modelId="{59A18159-6FC9-41FD-A15F-6629F0F38395}">
      <dsp:nvSpPr>
        <dsp:cNvPr id="8" name="Round Same Side Corner Rectangle 7"/>
        <dsp:cNvSpPr/>
      </dsp:nvSpPr>
      <dsp:spPr bwMode="white">
        <a:xfrm rot="5400000">
          <a:off x="7015129" y="-599664"/>
          <a:ext cx="896132" cy="7024183"/>
        </a:xfrm>
        <a:prstGeom prst="round2SameRect">
          <a:avLst/>
        </a:prstGeom>
      </dsp:spPr>
      <dsp:style>
        <a:lnRef idx="1">
          <a:schemeClr val="accent3">
            <a:alpha val="90000"/>
            <a:tint val="40000"/>
          </a:schemeClr>
        </a:lnRef>
        <a:fillRef idx="1">
          <a:schemeClr val="accent3">
            <a:alpha val="90000"/>
            <a:tint val="40000"/>
          </a:schemeClr>
        </a:fillRef>
        <a:effectRef idx="0">
          <a:scrgbClr r="0" g="0" b="0"/>
        </a:effectRef>
        <a:fontRef idx="minor"/>
      </dsp:style>
      <dsp:txBody>
        <a:bodyPr rot="-5400000" lIns="45719" tIns="22859" rIns="45719" bIns="22859" anchor="ctr"/>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1">
            <a:lnSpc>
              <a:spcPct val="100000"/>
            </a:lnSpc>
            <a:spcBef>
              <a:spcPct val="0"/>
            </a:spcBef>
            <a:spcAft>
              <a:spcPct val="15000"/>
            </a:spcAft>
            <a:buChar char="•"/>
          </a:pPr>
          <a:r>
            <a:rPr lang="en-US" b="1">
              <a:solidFill>
                <a:schemeClr val="dk1"/>
              </a:solidFill>
            </a:rPr>
            <a:t>Observation:</a:t>
          </a:r>
          <a:r>
            <a:rPr lang="en-US">
              <a:solidFill>
                <a:schemeClr val="dk1"/>
              </a:solidFill>
            </a:rPr>
            <a:t> Some tracks experience spikes in streams during specific periods (e.g., holidays, viral moments).</a:t>
          </a:r>
          <a:endParaRPr lang="en-US">
            <a:solidFill>
              <a:schemeClr val="dk1"/>
            </a:solidFill>
          </a:endParaRPr>
        </a:p>
        <a:p>
          <a:pPr lvl="1">
            <a:lnSpc>
              <a:spcPct val="100000"/>
            </a:lnSpc>
            <a:spcBef>
              <a:spcPct val="0"/>
            </a:spcBef>
            <a:spcAft>
              <a:spcPct val="15000"/>
            </a:spcAft>
            <a:buChar char="•"/>
          </a:pPr>
          <a:r>
            <a:rPr lang="en-US" b="1">
              <a:solidFill>
                <a:schemeClr val="dk1"/>
              </a:solidFill>
            </a:rPr>
            <a:t>Insight:</a:t>
          </a:r>
          <a:r>
            <a:rPr lang="en-US">
              <a:solidFill>
                <a:schemeClr val="dk1"/>
              </a:solidFill>
            </a:rPr>
            <a:t> Identifying peak times for popular tracks can guide timing for promotional activities and targeted ad placements.</a:t>
          </a:r>
          <a:endParaRPr>
            <a:solidFill>
              <a:schemeClr val="dk1"/>
            </a:solidFill>
          </a:endParaRPr>
        </a:p>
      </dsp:txBody>
      <dsp:txXfrm rot="5400000">
        <a:off x="7015129" y="-599664"/>
        <a:ext cx="896132" cy="7024183"/>
      </dsp:txXfrm>
    </dsp:sp>
    <dsp:sp modelId="{50F8F200-E1AF-4B2D-BE60-8619C06D1979}">
      <dsp:nvSpPr>
        <dsp:cNvPr id="7" name="Rounded Rectangle 6"/>
        <dsp:cNvSpPr/>
      </dsp:nvSpPr>
      <dsp:spPr bwMode="white">
        <a:xfrm>
          <a:off x="0" y="2352346"/>
          <a:ext cx="3951103" cy="1120165"/>
        </a:xfrm>
        <a:prstGeom prst="roundRect">
          <a:avLst/>
        </a:prstGeom>
      </dsp:spPr>
      <dsp:style>
        <a:lnRef idx="0">
          <a:schemeClr val="lt1"/>
        </a:lnRef>
        <a:fillRef idx="3">
          <a:schemeClr val="accent3"/>
        </a:fillRef>
        <a:effectRef idx="2">
          <a:scrgbClr r="0" g="0" b="0"/>
        </a:effectRef>
        <a:fontRef idx="minor">
          <a:schemeClr val="lt1"/>
        </a:fontRef>
      </dsp:style>
      <dsp:txBody>
        <a:bodyPr lIns="76200" tIns="38100" rIns="76200" bIns="381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b="1"/>
            <a:t>Streaming Peaks:</a:t>
          </a:r>
          <a:endParaRPr lang="en-US"/>
        </a:p>
      </dsp:txBody>
      <dsp:txXfrm>
        <a:off x="0" y="2352346"/>
        <a:ext cx="3951103" cy="1120165"/>
      </dsp:txXfrm>
    </dsp:sp>
    <dsp:sp modelId="{BD102068-67F8-452A-8BA4-81B49D5C4EE7}">
      <dsp:nvSpPr>
        <dsp:cNvPr id="10" name="Round Same Side Corner Rectangle 9"/>
        <dsp:cNvSpPr/>
      </dsp:nvSpPr>
      <dsp:spPr bwMode="white">
        <a:xfrm rot="5400000">
          <a:off x="7015129" y="576509"/>
          <a:ext cx="896132" cy="7024183"/>
        </a:xfrm>
        <a:prstGeom prst="round2SameRect">
          <a:avLst/>
        </a:prstGeom>
      </dsp:spPr>
      <dsp:style>
        <a:lnRef idx="1">
          <a:schemeClr val="accent3">
            <a:alpha val="90000"/>
            <a:tint val="40000"/>
          </a:schemeClr>
        </a:lnRef>
        <a:fillRef idx="1">
          <a:schemeClr val="accent3">
            <a:alpha val="90000"/>
            <a:tint val="40000"/>
          </a:schemeClr>
        </a:fillRef>
        <a:effectRef idx="0">
          <a:scrgbClr r="0" g="0" b="0"/>
        </a:effectRef>
        <a:fontRef idx="minor"/>
      </dsp:style>
      <dsp:txBody>
        <a:bodyPr rot="-5400000" lIns="45719" tIns="22859" rIns="45719" bIns="22859" anchor="ctr"/>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1">
            <a:lnSpc>
              <a:spcPct val="100000"/>
            </a:lnSpc>
            <a:spcBef>
              <a:spcPct val="0"/>
            </a:spcBef>
            <a:spcAft>
              <a:spcPct val="15000"/>
            </a:spcAft>
            <a:buChar char="•"/>
          </a:pPr>
          <a:r>
            <a:rPr lang="en-US" b="1">
              <a:solidFill>
                <a:schemeClr val="dk1"/>
              </a:solidFill>
            </a:rPr>
            <a:t>Observation:</a:t>
          </a:r>
          <a:r>
            <a:rPr lang="en-US">
              <a:solidFill>
                <a:schemeClr val="dk1"/>
              </a:solidFill>
            </a:rPr>
            <a:t> Tracks by top artists consistently have high streaming numbers.</a:t>
          </a:r>
          <a:endParaRPr lang="en-US">
            <a:solidFill>
              <a:schemeClr val="dk1"/>
            </a:solidFill>
          </a:endParaRPr>
        </a:p>
        <a:p>
          <a:pPr lvl="1">
            <a:lnSpc>
              <a:spcPct val="100000"/>
            </a:lnSpc>
            <a:spcBef>
              <a:spcPct val="0"/>
            </a:spcBef>
            <a:spcAft>
              <a:spcPct val="15000"/>
            </a:spcAft>
            <a:buChar char="•"/>
          </a:pPr>
          <a:r>
            <a:rPr lang="en-US" b="1">
              <a:solidFill>
                <a:schemeClr val="dk1"/>
              </a:solidFill>
            </a:rPr>
            <a:t>Insight:</a:t>
          </a:r>
          <a:r>
            <a:rPr lang="en-US">
              <a:solidFill>
                <a:schemeClr val="dk1"/>
              </a:solidFill>
            </a:rPr>
            <a:t> Artist popularity plays a significant role in streaming volume, highlighting the importance of artist promotion in driving total streams.</a:t>
          </a:r>
          <a:endParaRPr>
            <a:solidFill>
              <a:schemeClr val="dk1"/>
            </a:solidFill>
          </a:endParaRPr>
        </a:p>
      </dsp:txBody>
      <dsp:txXfrm rot="5400000">
        <a:off x="7015129" y="576509"/>
        <a:ext cx="896132" cy="7024183"/>
      </dsp:txXfrm>
    </dsp:sp>
    <dsp:sp modelId="{57C6398A-3C71-4CA2-A92A-214831D49175}">
      <dsp:nvSpPr>
        <dsp:cNvPr id="9" name="Rounded Rectangle 8"/>
        <dsp:cNvSpPr/>
      </dsp:nvSpPr>
      <dsp:spPr bwMode="white">
        <a:xfrm>
          <a:off x="0" y="3528519"/>
          <a:ext cx="3951103" cy="1120165"/>
        </a:xfrm>
        <a:prstGeom prst="roundRect">
          <a:avLst/>
        </a:prstGeom>
      </dsp:spPr>
      <dsp:style>
        <a:lnRef idx="0">
          <a:schemeClr val="lt1"/>
        </a:lnRef>
        <a:fillRef idx="3">
          <a:schemeClr val="accent3"/>
        </a:fillRef>
        <a:effectRef idx="2">
          <a:scrgbClr r="0" g="0" b="0"/>
        </a:effectRef>
        <a:fontRef idx="minor">
          <a:schemeClr val="lt1"/>
        </a:fontRef>
      </dsp:style>
      <dsp:txBody>
        <a:bodyPr lIns="76200" tIns="38100" rIns="76200" bIns="381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b="1"/>
            <a:t>Artist Influence:</a:t>
          </a:r>
          <a:endParaRPr lang="en-US"/>
        </a:p>
      </dsp:txBody>
      <dsp:txXfrm>
        <a:off x="0" y="3528519"/>
        <a:ext cx="3951103" cy="1120165"/>
      </dsp:txXfrm>
    </dsp:sp>
    <dsp:sp modelId="{C0AE9E89-542B-4612-BA1B-A306DE9CBDB4}">
      <dsp:nvSpPr>
        <dsp:cNvPr id="11" name="Rounded Rectangle 10"/>
        <dsp:cNvSpPr/>
      </dsp:nvSpPr>
      <dsp:spPr bwMode="white">
        <a:xfrm>
          <a:off x="0" y="4704691"/>
          <a:ext cx="10975286" cy="1120165"/>
        </a:xfrm>
        <a:prstGeom prst="roundRect">
          <a:avLst/>
        </a:prstGeom>
      </dsp:spPr>
      <dsp:style>
        <a:lnRef idx="0">
          <a:schemeClr val="lt1"/>
        </a:lnRef>
        <a:fillRef idx="3">
          <a:schemeClr val="accent3"/>
        </a:fillRef>
        <a:effectRef idx="2">
          <a:scrgbClr r="0" g="0" b="0"/>
        </a:effectRef>
        <a:fontRef idx="minor">
          <a:schemeClr val="lt1"/>
        </a:fontRef>
      </dsp:style>
      <dsp:txBody>
        <a:bodyPr lIns="76200" tIns="38100" rIns="76200" bIns="381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b="1" dirty="0"/>
            <a:t>Conclusion:</a:t>
          </a:r>
          <a:r>
            <a:rPr lang="en-US" dirty="0"/>
            <a:t> The total streams data reveals that popular tracks dominate listener engagement and that new releases, genre trends, and artist influence play crucial roles in streaming numbers. Leveraging these insights can optimize advertising strategies and maximize impact on Spotify.</a:t>
          </a:r>
        </a:p>
      </dsp:txBody>
      <dsp:txXfrm>
        <a:off x="0" y="4704691"/>
        <a:ext cx="10975286" cy="1120165"/>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216639" cy="5191759"/>
        <a:chOff x="0" y="0"/>
        <a:chExt cx="11216639" cy="5191759"/>
      </a:xfrm>
    </dsp:grpSpPr>
    <dsp:sp modelId="{9F3DD079-272B-4C2D-9C83-8C2FB3ABA3B6}">
      <dsp:nvSpPr>
        <dsp:cNvPr id="3" name="Rounded Rectangle 2"/>
        <dsp:cNvSpPr/>
      </dsp:nvSpPr>
      <dsp:spPr bwMode="white">
        <a:xfrm>
          <a:off x="326108" y="0"/>
          <a:ext cx="10414542" cy="601034"/>
        </a:xfrm>
        <a:prstGeom prst="roundRect">
          <a:avLst/>
        </a:prstGeom>
      </dsp:spPr>
      <dsp:style>
        <a:lnRef idx="3">
          <a:schemeClr val="lt1"/>
        </a:lnRef>
        <a:fillRef idx="1">
          <a:schemeClr val="accent3"/>
        </a:fillRef>
        <a:effectRef idx="1">
          <a:scrgbClr r="0" g="0" b="0"/>
        </a:effectRef>
        <a:fontRef idx="minor">
          <a:schemeClr val="lt1"/>
        </a:fontRef>
      </dsp:style>
      <dsp:txBody>
        <a:bodyPr lIns="106680" tIns="53340" rIns="106680" bIns="5334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dirty="0"/>
            <a:t>Bar chart visualization showing total streams for the top artists</a:t>
          </a:r>
        </a:p>
      </dsp:txBody>
      <dsp:txXfrm>
        <a:off x="326108" y="0"/>
        <a:ext cx="10414542" cy="601034"/>
      </dsp:txXfrm>
    </dsp:sp>
    <dsp:sp modelId="{6F99882A-6B82-4EFC-8A75-542BF7436FFA}">
      <dsp:nvSpPr>
        <dsp:cNvPr id="6" name="Round Same Side Corner Rectangle 5"/>
        <dsp:cNvSpPr/>
      </dsp:nvSpPr>
      <dsp:spPr bwMode="white">
        <a:xfrm rot="5400000">
          <a:off x="6805570" y="-1187666"/>
          <a:ext cx="991274" cy="7178649"/>
        </a:xfrm>
        <a:prstGeom prst="round2SameRect">
          <a:avLst/>
        </a:prstGeom>
      </dsp:spPr>
      <dsp:style>
        <a:lnRef idx="2">
          <a:schemeClr val="accent3">
            <a:alpha val="90000"/>
            <a:tint val="40000"/>
          </a:schemeClr>
        </a:lnRef>
        <a:fillRef idx="1">
          <a:schemeClr val="accent3">
            <a:alpha val="90000"/>
            <a:tint val="40000"/>
          </a:schemeClr>
        </a:fillRef>
        <a:effectRef idx="0">
          <a:scrgbClr r="0" g="0" b="0"/>
        </a:effectRef>
        <a:fontRef idx="minor"/>
      </dsp:style>
      <dsp:txBody>
        <a:bodyPr rot="-5400000" lIns="49530" tIns="24765" rIns="49530" bIns="24765" anchor="ctr"/>
        <a:lstStyle>
          <a:lvl1pPr algn="l">
            <a:defRPr sz="13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1">
            <a:lnSpc>
              <a:spcPct val="100000"/>
            </a:lnSpc>
            <a:spcBef>
              <a:spcPct val="0"/>
            </a:spcBef>
            <a:spcAft>
              <a:spcPct val="15000"/>
            </a:spcAft>
            <a:buChar char="•"/>
          </a:pPr>
          <a:r>
            <a:rPr lang="en-US" b="1">
              <a:solidFill>
                <a:schemeClr val="dk1"/>
              </a:solidFill>
            </a:rPr>
            <a:t>Observation:</a:t>
          </a:r>
          <a:r>
            <a:rPr lang="en-US">
              <a:solidFill>
                <a:schemeClr val="dk1"/>
              </a:solidFill>
            </a:rPr>
            <a:t> Post Malone and Drake are the top two artists with over 1.5 billion streams each.</a:t>
          </a:r>
          <a:endParaRPr lang="en-US">
            <a:solidFill>
              <a:schemeClr val="dk1"/>
            </a:solidFill>
          </a:endParaRPr>
        </a:p>
        <a:p>
          <a:pPr lvl="1">
            <a:lnSpc>
              <a:spcPct val="100000"/>
            </a:lnSpc>
            <a:spcBef>
              <a:spcPct val="0"/>
            </a:spcBef>
            <a:spcAft>
              <a:spcPct val="15000"/>
            </a:spcAft>
            <a:buChar char="•"/>
          </a:pPr>
          <a:r>
            <a:rPr lang="en-US" b="1" dirty="0">
              <a:solidFill>
                <a:schemeClr val="dk1"/>
              </a:solidFill>
            </a:rPr>
            <a:t>Insight:</a:t>
          </a:r>
          <a:r>
            <a:rPr lang="en-US" dirty="0">
              <a:solidFill>
                <a:schemeClr val="dk1"/>
              </a:solidFill>
            </a:rPr>
            <a:t> Their consistent release of hit songs and strong fan base contribute significantly to their high streaming numbers.</a:t>
          </a:r>
          <a:endParaRPr>
            <a:solidFill>
              <a:schemeClr val="dk1"/>
            </a:solidFill>
          </a:endParaRPr>
        </a:p>
      </dsp:txBody>
      <dsp:txXfrm rot="5400000">
        <a:off x="6805570" y="-1187666"/>
        <a:ext cx="991274" cy="7178649"/>
      </dsp:txXfrm>
    </dsp:sp>
    <dsp:sp modelId="{CE2BB9F8-5BAE-4048-83D5-9B7B0AF6979E}">
      <dsp:nvSpPr>
        <dsp:cNvPr id="4" name="Rounded Rectangle 3"/>
        <dsp:cNvSpPr/>
      </dsp:nvSpPr>
      <dsp:spPr bwMode="white">
        <a:xfrm>
          <a:off x="326108" y="662989"/>
          <a:ext cx="3265846" cy="1107451"/>
        </a:xfrm>
        <a:prstGeom prst="roundRect">
          <a:avLst/>
        </a:prstGeom>
      </dsp:spPr>
      <dsp:style>
        <a:lnRef idx="3">
          <a:schemeClr val="lt1"/>
        </a:lnRef>
        <a:fillRef idx="1">
          <a:schemeClr val="accent3"/>
        </a:fillRef>
        <a:effectRef idx="1">
          <a:scrgbClr r="0" g="0" b="0"/>
        </a:effectRef>
        <a:fontRef idx="minor">
          <a:schemeClr val="lt1"/>
        </a:fontRef>
      </dsp:style>
      <dsp:txBody>
        <a:bodyPr lIns="106680" tIns="53340" rIns="106680" bIns="5334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b="1"/>
            <a:t>Insights Derived:</a:t>
          </a:r>
          <a:endParaRPr lang="en-US"/>
        </a:p>
      </dsp:txBody>
      <dsp:txXfrm>
        <a:off x="326108" y="662989"/>
        <a:ext cx="3265846" cy="1107451"/>
      </dsp:txXfrm>
    </dsp:sp>
    <dsp:sp modelId="{3B711022-1041-4A19-842F-892A7EF20375}">
      <dsp:nvSpPr>
        <dsp:cNvPr id="5" name="Rounded Rectangle 4"/>
        <dsp:cNvSpPr/>
      </dsp:nvSpPr>
      <dsp:spPr bwMode="white">
        <a:xfrm>
          <a:off x="326108" y="1832394"/>
          <a:ext cx="3385774" cy="1138527"/>
        </a:xfrm>
        <a:prstGeom prst="roundRect">
          <a:avLst/>
        </a:prstGeom>
      </dsp:spPr>
      <dsp:style>
        <a:lnRef idx="3">
          <a:schemeClr val="lt1"/>
        </a:lnRef>
        <a:fillRef idx="1">
          <a:schemeClr val="accent3"/>
        </a:fillRef>
        <a:effectRef idx="1">
          <a:scrgbClr r="0" g="0" b="0"/>
        </a:effectRef>
        <a:fontRef idx="minor">
          <a:schemeClr val="lt1"/>
        </a:fontRef>
      </dsp:style>
      <dsp:txBody>
        <a:bodyPr lIns="106680" tIns="53340" rIns="106680" bIns="5334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b="1"/>
            <a:t>Post Malone and Drake Dominate:</a:t>
          </a:r>
          <a:endParaRPr lang="en-US"/>
        </a:p>
      </dsp:txBody>
      <dsp:txXfrm>
        <a:off x="326108" y="1832394"/>
        <a:ext cx="3385774" cy="1138527"/>
      </dsp:txXfrm>
    </dsp:sp>
    <dsp:sp modelId="{F8F92BF0-64E3-4C63-9AA6-48BC3950C950}">
      <dsp:nvSpPr>
        <dsp:cNvPr id="8" name="Round Same Side Corner Rectangle 7"/>
        <dsp:cNvSpPr/>
      </dsp:nvSpPr>
      <dsp:spPr bwMode="white">
        <a:xfrm rot="5400000">
          <a:off x="6764907" y="-15349"/>
          <a:ext cx="991274" cy="7178649"/>
        </a:xfrm>
        <a:prstGeom prst="round2SameRect">
          <a:avLst/>
        </a:prstGeom>
      </dsp:spPr>
      <dsp:style>
        <a:lnRef idx="2">
          <a:schemeClr val="accent3">
            <a:alpha val="90000"/>
            <a:tint val="40000"/>
          </a:schemeClr>
        </a:lnRef>
        <a:fillRef idx="1">
          <a:schemeClr val="accent3">
            <a:alpha val="90000"/>
            <a:tint val="40000"/>
          </a:schemeClr>
        </a:fillRef>
        <a:effectRef idx="0">
          <a:scrgbClr r="0" g="0" b="0"/>
        </a:effectRef>
        <a:fontRef idx="minor"/>
      </dsp:style>
      <dsp:txBody>
        <a:bodyPr rot="-5400000" lIns="49530" tIns="24765" rIns="49530" bIns="24765" anchor="ctr"/>
        <a:lstStyle>
          <a:lvl1pPr algn="l">
            <a:defRPr sz="13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1">
            <a:lnSpc>
              <a:spcPct val="100000"/>
            </a:lnSpc>
            <a:spcBef>
              <a:spcPct val="0"/>
            </a:spcBef>
            <a:spcAft>
              <a:spcPct val="15000"/>
            </a:spcAft>
            <a:buChar char="•"/>
          </a:pPr>
          <a:r>
            <a:rPr lang="en-US" b="1">
              <a:solidFill>
                <a:schemeClr val="dk1"/>
              </a:solidFill>
            </a:rPr>
            <a:t>Observation:</a:t>
          </a:r>
          <a:r>
            <a:rPr lang="en-US">
              <a:solidFill>
                <a:schemeClr val="dk1"/>
              </a:solidFill>
            </a:rPr>
            <a:t> The top artists list includes a variety of genres from pop (Ed Sheeran) to rap (XXXTentacion).</a:t>
          </a:r>
          <a:endParaRPr lang="en-US">
            <a:solidFill>
              <a:schemeClr val="dk1"/>
            </a:solidFill>
          </a:endParaRPr>
        </a:p>
        <a:p>
          <a:pPr lvl="1">
            <a:lnSpc>
              <a:spcPct val="100000"/>
            </a:lnSpc>
            <a:spcBef>
              <a:spcPct val="0"/>
            </a:spcBef>
            <a:spcAft>
              <a:spcPct val="15000"/>
            </a:spcAft>
            <a:buChar char="•"/>
          </a:pPr>
          <a:r>
            <a:rPr lang="en-US" b="1">
              <a:solidFill>
                <a:schemeClr val="dk1"/>
              </a:solidFill>
            </a:rPr>
            <a:t>Insight:</a:t>
          </a:r>
          <a:r>
            <a:rPr lang="en-US">
              <a:solidFill>
                <a:schemeClr val="dk1"/>
              </a:solidFill>
            </a:rPr>
            <a:t> This diversity indicates that Spotify users have broad musical tastes and that popular artists come from a wide range of musical styles.</a:t>
          </a:r>
          <a:endParaRPr>
            <a:solidFill>
              <a:schemeClr val="dk1"/>
            </a:solidFill>
          </a:endParaRPr>
        </a:p>
      </dsp:txBody>
      <dsp:txXfrm rot="5400000">
        <a:off x="6764907" y="-15349"/>
        <a:ext cx="991274" cy="7178649"/>
      </dsp:txXfrm>
    </dsp:sp>
    <dsp:sp modelId="{A4FAF41C-B397-4CF3-B0FB-E5B4BC7A8DAE}">
      <dsp:nvSpPr>
        <dsp:cNvPr id="7" name="Rounded Rectangle 6"/>
        <dsp:cNvSpPr/>
      </dsp:nvSpPr>
      <dsp:spPr bwMode="white">
        <a:xfrm>
          <a:off x="326108" y="3032876"/>
          <a:ext cx="3345111" cy="1082198"/>
        </a:xfrm>
        <a:prstGeom prst="roundRect">
          <a:avLst/>
        </a:prstGeom>
      </dsp:spPr>
      <dsp:style>
        <a:lnRef idx="3">
          <a:schemeClr val="lt1"/>
        </a:lnRef>
        <a:fillRef idx="1">
          <a:schemeClr val="accent3"/>
        </a:fillRef>
        <a:effectRef idx="1">
          <a:scrgbClr r="0" g="0" b="0"/>
        </a:effectRef>
        <a:fontRef idx="minor">
          <a:schemeClr val="lt1"/>
        </a:fontRef>
      </dsp:style>
      <dsp:txBody>
        <a:bodyPr lIns="106680" tIns="53340" rIns="106680" bIns="5334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b="1" dirty="0"/>
            <a:t>Diverse Genres Represented:</a:t>
          </a:r>
          <a:endParaRPr lang="en-US" dirty="0"/>
        </a:p>
      </dsp:txBody>
      <dsp:txXfrm>
        <a:off x="326108" y="3032876"/>
        <a:ext cx="3345111" cy="1082198"/>
      </dsp:txXfrm>
    </dsp:sp>
    <dsp:sp modelId="{BD907A3D-54EF-44D8-B101-4BC91D2A0289}">
      <dsp:nvSpPr>
        <dsp:cNvPr id="10" name="Round Same Side Corner Rectangle 9"/>
        <dsp:cNvSpPr/>
      </dsp:nvSpPr>
      <dsp:spPr bwMode="white">
        <a:xfrm rot="5400000">
          <a:off x="6764947" y="1095070"/>
          <a:ext cx="991274" cy="7178649"/>
        </a:xfrm>
        <a:prstGeom prst="round2SameRect">
          <a:avLst/>
        </a:prstGeom>
      </dsp:spPr>
      <dsp:style>
        <a:lnRef idx="2">
          <a:schemeClr val="accent3">
            <a:alpha val="90000"/>
            <a:tint val="40000"/>
          </a:schemeClr>
        </a:lnRef>
        <a:fillRef idx="1">
          <a:schemeClr val="accent3">
            <a:alpha val="90000"/>
            <a:tint val="40000"/>
          </a:schemeClr>
        </a:fillRef>
        <a:effectRef idx="0">
          <a:scrgbClr r="0" g="0" b="0"/>
        </a:effectRef>
        <a:fontRef idx="minor"/>
      </dsp:style>
      <dsp:txBody>
        <a:bodyPr rot="-5400000" lIns="49530" tIns="24765" rIns="49530" bIns="24765" anchor="ctr"/>
        <a:lstStyle>
          <a:lvl1pPr algn="l">
            <a:defRPr sz="13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1">
            <a:lnSpc>
              <a:spcPct val="100000"/>
            </a:lnSpc>
            <a:spcBef>
              <a:spcPct val="0"/>
            </a:spcBef>
            <a:spcAft>
              <a:spcPct val="15000"/>
            </a:spcAft>
            <a:buChar char="•"/>
          </a:pPr>
          <a:r>
            <a:rPr lang="en-US" b="1">
              <a:solidFill>
                <a:schemeClr val="dk1"/>
              </a:solidFill>
            </a:rPr>
            <a:t>Observation:</a:t>
          </a:r>
          <a:r>
            <a:rPr lang="en-US">
              <a:solidFill>
                <a:schemeClr val="dk1"/>
              </a:solidFill>
            </a:rPr>
            <a:t> Artists like Ed Sheeran and Billie Eilish have significant streams from multiple countries.</a:t>
          </a:r>
          <a:endParaRPr lang="en-US">
            <a:solidFill>
              <a:schemeClr val="dk1"/>
            </a:solidFill>
          </a:endParaRPr>
        </a:p>
        <a:p>
          <a:pPr lvl="1">
            <a:lnSpc>
              <a:spcPct val="100000"/>
            </a:lnSpc>
            <a:spcBef>
              <a:spcPct val="0"/>
            </a:spcBef>
            <a:spcAft>
              <a:spcPct val="15000"/>
            </a:spcAft>
            <a:buChar char="•"/>
          </a:pPr>
          <a:r>
            <a:rPr lang="en-US" b="1">
              <a:solidFill>
                <a:schemeClr val="dk1"/>
              </a:solidFill>
            </a:rPr>
            <a:t>Insight:</a:t>
          </a:r>
          <a:r>
            <a:rPr lang="en-US">
              <a:solidFill>
                <a:schemeClr val="dk1"/>
              </a:solidFill>
            </a:rPr>
            <a:t> Their global appeal highlights the importance of international marketing and touring to boost streaming numbers.</a:t>
          </a:r>
          <a:endParaRPr>
            <a:solidFill>
              <a:schemeClr val="dk1"/>
            </a:solidFill>
          </a:endParaRPr>
        </a:p>
      </dsp:txBody>
      <dsp:txXfrm rot="5400000">
        <a:off x="6764947" y="1095070"/>
        <a:ext cx="991274" cy="7178649"/>
      </dsp:txXfrm>
    </dsp:sp>
    <dsp:sp modelId="{6A19B117-1CB2-4D6D-9EC6-FB5C724F2849}">
      <dsp:nvSpPr>
        <dsp:cNvPr id="9" name="Rounded Rectangle 8"/>
        <dsp:cNvSpPr/>
      </dsp:nvSpPr>
      <dsp:spPr bwMode="white">
        <a:xfrm>
          <a:off x="326108" y="4177029"/>
          <a:ext cx="3345152" cy="1014730"/>
        </a:xfrm>
        <a:prstGeom prst="roundRect">
          <a:avLst/>
        </a:prstGeom>
      </dsp:spPr>
      <dsp:style>
        <a:lnRef idx="3">
          <a:schemeClr val="lt1"/>
        </a:lnRef>
        <a:fillRef idx="1">
          <a:schemeClr val="accent3"/>
        </a:fillRef>
        <a:effectRef idx="1">
          <a:scrgbClr r="0" g="0" b="0"/>
        </a:effectRef>
        <a:fontRef idx="minor">
          <a:schemeClr val="lt1"/>
        </a:fontRef>
      </dsp:style>
      <dsp:txBody>
        <a:bodyPr lIns="106680" tIns="53340" rIns="106680" bIns="5334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b="1"/>
            <a:t>International Reach:</a:t>
          </a:r>
          <a:endParaRPr lang="en-US"/>
        </a:p>
      </dsp:txBody>
      <dsp:txXfrm>
        <a:off x="326108" y="4177029"/>
        <a:ext cx="3345152" cy="1014730"/>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907520" cy="5994400"/>
        <a:chOff x="0" y="0"/>
        <a:chExt cx="11907520" cy="5994400"/>
      </a:xfrm>
    </dsp:grpSpPr>
    <dsp:sp modelId="{2922792D-8DFF-47AD-BE1E-621D3D0C6DF5}">
      <dsp:nvSpPr>
        <dsp:cNvPr id="5" name="Round Same Side Corner Rectangle 4"/>
        <dsp:cNvSpPr/>
      </dsp:nvSpPr>
      <dsp:spPr bwMode="white">
        <a:xfrm rot="5400000">
          <a:off x="6982817" y="-3323459"/>
          <a:ext cx="656921" cy="9192486"/>
        </a:xfrm>
        <a:prstGeom prst="round2SameRect">
          <a:avLst/>
        </a:prstGeom>
      </dsp:spPr>
      <dsp:style>
        <a:lnRef idx="2">
          <a:schemeClr val="accent3">
            <a:alpha val="90000"/>
            <a:tint val="40000"/>
          </a:schemeClr>
        </a:lnRef>
        <a:fillRef idx="1">
          <a:schemeClr val="accent3">
            <a:alpha val="90000"/>
            <a:tint val="40000"/>
          </a:schemeClr>
        </a:fillRef>
        <a:effectRef idx="0">
          <a:scrgbClr r="0" g="0" b="0"/>
        </a:effectRef>
        <a:fontRef idx="minor"/>
      </dsp:style>
      <dsp:txBody>
        <a:bodyPr rot="-5400000" lIns="60960" tIns="30480" rIns="60960" bIns="3048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nSpc>
              <a:spcPct val="100000"/>
            </a:lnSpc>
            <a:spcBef>
              <a:spcPct val="0"/>
            </a:spcBef>
            <a:spcAft>
              <a:spcPct val="15000"/>
            </a:spcAft>
            <a:buChar char="•"/>
          </a:pPr>
          <a:r>
            <a:rPr lang="en-US" sz="1600" b="1" i="0" baseline="0" dirty="0">
              <a:solidFill>
                <a:schemeClr val="dk1"/>
              </a:solidFill>
            </a:rPr>
            <a:t>Observation:</a:t>
          </a:r>
          <a:r>
            <a:rPr lang="en-US" sz="1600" b="0" i="0" baseline="0" dirty="0">
              <a:solidFill>
                <a:schemeClr val="dk1"/>
              </a:solidFill>
            </a:rPr>
            <a:t> Tracks like "Despacito - Remix" and "God's Plan" have exceptionally high stream counts.</a:t>
          </a:r>
          <a:endParaRPr lang="en-US" sz="1600" dirty="0">
            <a:solidFill>
              <a:schemeClr val="dk1"/>
            </a:solidFill>
          </a:endParaRPr>
        </a:p>
        <a:p>
          <a:pPr marL="171450" lvl="1" indent="-171450">
            <a:lnSpc>
              <a:spcPct val="100000"/>
            </a:lnSpc>
            <a:spcBef>
              <a:spcPct val="0"/>
            </a:spcBef>
            <a:spcAft>
              <a:spcPct val="15000"/>
            </a:spcAft>
            <a:buChar char="•"/>
          </a:pPr>
          <a:r>
            <a:rPr lang="en-US" sz="1600" b="1" i="0" baseline="0" dirty="0">
              <a:solidFill>
                <a:schemeClr val="dk1"/>
              </a:solidFill>
            </a:rPr>
            <a:t>Insight:</a:t>
          </a:r>
          <a:r>
            <a:rPr lang="en-US" sz="1600" b="0" i="0" baseline="0" dirty="0">
              <a:solidFill>
                <a:schemeClr val="dk1"/>
              </a:solidFill>
            </a:rPr>
            <a:t> These songs have achieved widespread popularity and dominate the streaming charts.</a:t>
          </a:r>
          <a:endParaRPr lang="en-US" sz="1600" dirty="0">
            <a:solidFill>
              <a:schemeClr val="dk1"/>
            </a:solidFill>
          </a:endParaRPr>
        </a:p>
      </dsp:txBody>
      <dsp:txXfrm rot="5400000">
        <a:off x="6982817" y="-3323459"/>
        <a:ext cx="656921" cy="9192486"/>
      </dsp:txXfrm>
    </dsp:sp>
    <dsp:sp modelId="{594CBE60-22AA-48E5-9EC1-6EE5E85FF536}">
      <dsp:nvSpPr>
        <dsp:cNvPr id="3" name="Rounded Rectangle 2"/>
        <dsp:cNvSpPr/>
      </dsp:nvSpPr>
      <dsp:spPr bwMode="white">
        <a:xfrm>
          <a:off x="0" y="0"/>
          <a:ext cx="11907520" cy="821151"/>
        </a:xfrm>
        <a:prstGeom prst="roundRect">
          <a:avLst/>
        </a:prstGeom>
      </dsp:spPr>
      <dsp:style>
        <a:lnRef idx="2">
          <a:schemeClr val="lt1"/>
        </a:lnRef>
        <a:fillRef idx="1">
          <a:schemeClr val="accent3"/>
        </a:fillRef>
        <a:effectRef idx="0">
          <a:scrgbClr r="0" g="0" b="0"/>
        </a:effectRef>
        <a:fontRef idx="minor">
          <a:schemeClr val="lt1"/>
        </a:fontRef>
      </dsp:style>
      <dsp:txBody>
        <a:bodyPr lIns="53340" tIns="26670" rIns="53340" bIns="2667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b="1" i="0" baseline="0"/>
            <a:t>Insights Derived:</a:t>
          </a:r>
          <a:endParaRPr lang="en-US"/>
        </a:p>
      </dsp:txBody>
      <dsp:txXfrm>
        <a:off x="0" y="0"/>
        <a:ext cx="11907520" cy="821151"/>
      </dsp:txXfrm>
    </dsp:sp>
    <dsp:sp modelId="{4AC449FC-38D0-42B2-BAAE-E5CC4E1909D9}">
      <dsp:nvSpPr>
        <dsp:cNvPr id="4" name="Rounded Rectangle 3"/>
        <dsp:cNvSpPr/>
      </dsp:nvSpPr>
      <dsp:spPr bwMode="white">
        <a:xfrm>
          <a:off x="0" y="862208"/>
          <a:ext cx="2715034" cy="821151"/>
        </a:xfrm>
        <a:prstGeom prst="roundRect">
          <a:avLst/>
        </a:prstGeom>
      </dsp:spPr>
      <dsp:style>
        <a:lnRef idx="2">
          <a:schemeClr val="lt1"/>
        </a:lnRef>
        <a:fillRef idx="1">
          <a:schemeClr val="accent3"/>
        </a:fillRef>
        <a:effectRef idx="0">
          <a:scrgbClr r="0" g="0" b="0"/>
        </a:effectRef>
        <a:fontRef idx="minor">
          <a:schemeClr val="lt1"/>
        </a:fontRef>
      </dsp:style>
      <dsp:txBody>
        <a:bodyPr lIns="53340" tIns="26670" rIns="53340" bIns="2667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b="1" i="0" baseline="0" dirty="0"/>
            <a:t>Top Hits Dominate Streams:</a:t>
          </a:r>
          <a:endParaRPr lang="en-US" dirty="0"/>
        </a:p>
      </dsp:txBody>
      <dsp:txXfrm>
        <a:off x="0" y="862208"/>
        <a:ext cx="2715034" cy="821151"/>
      </dsp:txXfrm>
    </dsp:sp>
    <dsp:sp modelId="{4E5FFCE9-BA68-4908-8E6B-9A05A7622A9B}">
      <dsp:nvSpPr>
        <dsp:cNvPr id="7" name="Round Same Side Corner Rectangle 6"/>
        <dsp:cNvSpPr/>
      </dsp:nvSpPr>
      <dsp:spPr bwMode="white">
        <a:xfrm rot="5400000">
          <a:off x="6962460" y="-2481608"/>
          <a:ext cx="656921" cy="9233200"/>
        </a:xfrm>
        <a:prstGeom prst="round2SameRect">
          <a:avLst/>
        </a:prstGeom>
      </dsp:spPr>
      <dsp:style>
        <a:lnRef idx="2">
          <a:schemeClr val="accent3">
            <a:alpha val="90000"/>
            <a:tint val="40000"/>
          </a:schemeClr>
        </a:lnRef>
        <a:fillRef idx="1">
          <a:schemeClr val="accent3">
            <a:alpha val="90000"/>
            <a:tint val="40000"/>
          </a:schemeClr>
        </a:fillRef>
        <a:effectRef idx="0">
          <a:scrgbClr r="0" g="0" b="0"/>
        </a:effectRef>
        <a:fontRef idx="minor"/>
      </dsp:style>
      <dsp:txBody>
        <a:bodyPr rot="-5400000" lIns="60960" tIns="30480" rIns="60960" bIns="3048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nSpc>
              <a:spcPct val="100000"/>
            </a:lnSpc>
            <a:spcBef>
              <a:spcPct val="0"/>
            </a:spcBef>
            <a:spcAft>
              <a:spcPct val="15000"/>
            </a:spcAft>
            <a:buChar char="•"/>
          </a:pPr>
          <a:r>
            <a:rPr lang="en-US" sz="1600" b="1" i="0" baseline="0" dirty="0">
              <a:solidFill>
                <a:schemeClr val="dk1"/>
              </a:solidFill>
            </a:rPr>
            <a:t>Observation:</a:t>
          </a:r>
          <a:r>
            <a:rPr lang="en-US" sz="1600" b="0" i="0" baseline="0" dirty="0">
              <a:solidFill>
                <a:schemeClr val="dk1"/>
              </a:solidFill>
            </a:rPr>
            <a:t> Many of the top tracks maintain high streaming numbers over long periods.</a:t>
          </a:r>
          <a:endParaRPr lang="en-US" sz="1600" dirty="0">
            <a:solidFill>
              <a:schemeClr val="dk1"/>
            </a:solidFill>
          </a:endParaRPr>
        </a:p>
        <a:p>
          <a:pPr marL="171450" lvl="1" indent="-171450">
            <a:lnSpc>
              <a:spcPct val="100000"/>
            </a:lnSpc>
            <a:spcBef>
              <a:spcPct val="0"/>
            </a:spcBef>
            <a:spcAft>
              <a:spcPct val="15000"/>
            </a:spcAft>
            <a:buChar char="•"/>
          </a:pPr>
          <a:r>
            <a:rPr lang="en-US" sz="1600" b="1" i="0" baseline="0" dirty="0">
              <a:solidFill>
                <a:schemeClr val="dk1"/>
              </a:solidFill>
            </a:rPr>
            <a:t>Insight:</a:t>
          </a:r>
          <a:r>
            <a:rPr lang="en-US" sz="1600" b="0" i="0" baseline="0" dirty="0">
              <a:solidFill>
                <a:schemeClr val="dk1"/>
              </a:solidFill>
            </a:rPr>
            <a:t> Popular songs continue to attract listeners even after their initial release, indicating enduring appeal.</a:t>
          </a:r>
          <a:endParaRPr lang="en-US" sz="1600" dirty="0">
            <a:solidFill>
              <a:schemeClr val="dk1"/>
            </a:solidFill>
          </a:endParaRPr>
        </a:p>
      </dsp:txBody>
      <dsp:txXfrm rot="5400000">
        <a:off x="6962460" y="-2481608"/>
        <a:ext cx="656921" cy="9233200"/>
      </dsp:txXfrm>
    </dsp:sp>
    <dsp:sp modelId="{2DCF547D-1053-45CB-AA1B-1A544608B90C}">
      <dsp:nvSpPr>
        <dsp:cNvPr id="6" name="Rounded Rectangle 5"/>
        <dsp:cNvSpPr/>
      </dsp:nvSpPr>
      <dsp:spPr bwMode="white">
        <a:xfrm>
          <a:off x="0" y="1724416"/>
          <a:ext cx="2674320" cy="821151"/>
        </a:xfrm>
        <a:prstGeom prst="roundRect">
          <a:avLst/>
        </a:prstGeom>
      </dsp:spPr>
      <dsp:style>
        <a:lnRef idx="2">
          <a:schemeClr val="lt1"/>
        </a:lnRef>
        <a:fillRef idx="1">
          <a:schemeClr val="accent3"/>
        </a:fillRef>
        <a:effectRef idx="0">
          <a:scrgbClr r="0" g="0" b="0"/>
        </a:effectRef>
        <a:fontRef idx="minor">
          <a:schemeClr val="lt1"/>
        </a:fontRef>
      </dsp:style>
      <dsp:txBody>
        <a:bodyPr lIns="53340" tIns="26670" rIns="53340" bIns="2667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b="1" i="0" baseline="0"/>
            <a:t>Longevity of Popular Tracks:</a:t>
          </a:r>
          <a:endParaRPr lang="en-US"/>
        </a:p>
      </dsp:txBody>
      <dsp:txXfrm>
        <a:off x="0" y="1724416"/>
        <a:ext cx="2674320" cy="821151"/>
      </dsp:txXfrm>
    </dsp:sp>
    <dsp:sp modelId="{4B6D3B83-B124-48F8-BDDE-9CE83BA687E9}">
      <dsp:nvSpPr>
        <dsp:cNvPr id="9" name="Round Same Side Corner Rectangle 8"/>
        <dsp:cNvSpPr/>
      </dsp:nvSpPr>
      <dsp:spPr bwMode="white">
        <a:xfrm rot="5400000">
          <a:off x="7016070" y="-1565790"/>
          <a:ext cx="656921" cy="9125980"/>
        </a:xfrm>
        <a:prstGeom prst="round2SameRect">
          <a:avLst/>
        </a:prstGeom>
      </dsp:spPr>
      <dsp:style>
        <a:lnRef idx="2">
          <a:schemeClr val="accent3">
            <a:alpha val="90000"/>
            <a:tint val="40000"/>
          </a:schemeClr>
        </a:lnRef>
        <a:fillRef idx="1">
          <a:schemeClr val="accent3">
            <a:alpha val="90000"/>
            <a:tint val="40000"/>
          </a:schemeClr>
        </a:fillRef>
        <a:effectRef idx="0">
          <a:scrgbClr r="0" g="0" b="0"/>
        </a:effectRef>
        <a:fontRef idx="minor"/>
      </dsp:style>
      <dsp:txBody>
        <a:bodyPr rot="-5400000" lIns="60960" tIns="30480" rIns="60960" bIns="3048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nSpc>
              <a:spcPct val="100000"/>
            </a:lnSpc>
            <a:spcBef>
              <a:spcPct val="0"/>
            </a:spcBef>
            <a:spcAft>
              <a:spcPct val="15000"/>
            </a:spcAft>
            <a:buChar char="•"/>
          </a:pPr>
          <a:r>
            <a:rPr lang="en-US" sz="1600" b="1" i="0" baseline="0" dirty="0">
              <a:solidFill>
                <a:schemeClr val="dk1"/>
              </a:solidFill>
            </a:rPr>
            <a:t>Observation:</a:t>
          </a:r>
          <a:r>
            <a:rPr lang="en-US" sz="1600" b="0" i="0" baseline="0" dirty="0">
              <a:solidFill>
                <a:schemeClr val="dk1"/>
              </a:solidFill>
            </a:rPr>
            <a:t> Tracks featuring multiple popular artists, such as "Despacito - Remix" (Luis </a:t>
          </a:r>
          <a:r>
            <a:rPr lang="en-US" sz="1600" b="0" i="0" baseline="0" dirty="0" err="1">
              <a:solidFill>
                <a:schemeClr val="dk1"/>
              </a:solidFill>
            </a:rPr>
            <a:t>Fonsi</a:t>
          </a:r>
          <a:r>
            <a:rPr lang="en-US" sz="1600" b="0" i="0" baseline="0" dirty="0">
              <a:solidFill>
                <a:schemeClr val="dk1"/>
              </a:solidFill>
            </a:rPr>
            <a:t>, Daddy Yankee, Justin Bieber), have higher streams.</a:t>
          </a:r>
          <a:endParaRPr lang="en-US" sz="1600" dirty="0">
            <a:solidFill>
              <a:schemeClr val="dk1"/>
            </a:solidFill>
          </a:endParaRPr>
        </a:p>
        <a:p>
          <a:pPr marL="171450" lvl="1" indent="-171450">
            <a:lnSpc>
              <a:spcPct val="100000"/>
            </a:lnSpc>
            <a:spcBef>
              <a:spcPct val="0"/>
            </a:spcBef>
            <a:spcAft>
              <a:spcPct val="15000"/>
            </a:spcAft>
            <a:buChar char="•"/>
          </a:pPr>
          <a:r>
            <a:rPr lang="en-US" sz="1600" b="1" i="0" baseline="0" dirty="0">
              <a:solidFill>
                <a:schemeClr val="dk1"/>
              </a:solidFill>
            </a:rPr>
            <a:t>Insight:</a:t>
          </a:r>
          <a:r>
            <a:rPr lang="en-US" sz="1600" b="0" i="0" baseline="0" dirty="0">
              <a:solidFill>
                <a:schemeClr val="dk1"/>
              </a:solidFill>
            </a:rPr>
            <a:t> Collaborations can significantly boost a track's popularity by combining fan bases.</a:t>
          </a:r>
          <a:endParaRPr lang="en-US" sz="1600" dirty="0">
            <a:solidFill>
              <a:schemeClr val="dk1"/>
            </a:solidFill>
          </a:endParaRPr>
        </a:p>
      </dsp:txBody>
      <dsp:txXfrm rot="5400000">
        <a:off x="7016070" y="-1565790"/>
        <a:ext cx="656921" cy="9125980"/>
      </dsp:txXfrm>
    </dsp:sp>
    <dsp:sp modelId="{6F947D83-D20A-4163-8911-C59BC517D375}">
      <dsp:nvSpPr>
        <dsp:cNvPr id="8" name="Rounded Rectangle 7"/>
        <dsp:cNvSpPr/>
      </dsp:nvSpPr>
      <dsp:spPr bwMode="white">
        <a:xfrm>
          <a:off x="0" y="2586625"/>
          <a:ext cx="2781540" cy="821151"/>
        </a:xfrm>
        <a:prstGeom prst="roundRect">
          <a:avLst/>
        </a:prstGeom>
      </dsp:spPr>
      <dsp:style>
        <a:lnRef idx="2">
          <a:schemeClr val="lt1"/>
        </a:lnRef>
        <a:fillRef idx="1">
          <a:schemeClr val="accent3"/>
        </a:fillRef>
        <a:effectRef idx="0">
          <a:scrgbClr r="0" g="0" b="0"/>
        </a:effectRef>
        <a:fontRef idx="minor">
          <a:schemeClr val="lt1"/>
        </a:fontRef>
      </dsp:style>
      <dsp:txBody>
        <a:bodyPr lIns="53340" tIns="26670" rIns="53340" bIns="2667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b="1" i="0" baseline="0"/>
            <a:t>Impact of Collaborations:</a:t>
          </a:r>
          <a:endParaRPr lang="en-US"/>
        </a:p>
      </dsp:txBody>
      <dsp:txXfrm>
        <a:off x="0" y="2586625"/>
        <a:ext cx="2781540" cy="821151"/>
      </dsp:txXfrm>
    </dsp:sp>
    <dsp:sp modelId="{3A76970F-1958-4C3E-ABFE-7A5E860B21D5}">
      <dsp:nvSpPr>
        <dsp:cNvPr id="11" name="Round Same Side Corner Rectangle 10"/>
        <dsp:cNvSpPr/>
      </dsp:nvSpPr>
      <dsp:spPr bwMode="white">
        <a:xfrm rot="5400000">
          <a:off x="6982459" y="-737192"/>
          <a:ext cx="656921" cy="9193201"/>
        </a:xfrm>
        <a:prstGeom prst="round2SameRect">
          <a:avLst/>
        </a:prstGeom>
      </dsp:spPr>
      <dsp:style>
        <a:lnRef idx="2">
          <a:schemeClr val="accent3">
            <a:alpha val="90000"/>
            <a:tint val="40000"/>
          </a:schemeClr>
        </a:lnRef>
        <a:fillRef idx="1">
          <a:schemeClr val="accent3">
            <a:alpha val="90000"/>
            <a:tint val="40000"/>
          </a:schemeClr>
        </a:fillRef>
        <a:effectRef idx="0">
          <a:scrgbClr r="0" g="0" b="0"/>
        </a:effectRef>
        <a:fontRef idx="minor"/>
      </dsp:style>
      <dsp:txBody>
        <a:bodyPr rot="-5400000" lIns="60960" tIns="30480" rIns="60960" bIns="3048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nSpc>
              <a:spcPct val="100000"/>
            </a:lnSpc>
            <a:spcBef>
              <a:spcPct val="0"/>
            </a:spcBef>
            <a:spcAft>
              <a:spcPct val="15000"/>
            </a:spcAft>
            <a:buChar char="•"/>
          </a:pPr>
          <a:r>
            <a:rPr lang="en-US" sz="1600" b="1" i="0" baseline="0" dirty="0">
              <a:solidFill>
                <a:schemeClr val="dk1"/>
              </a:solidFill>
            </a:rPr>
            <a:t>Observation:</a:t>
          </a:r>
          <a:r>
            <a:rPr lang="en-US" sz="1600" b="0" i="0" baseline="0" dirty="0">
              <a:solidFill>
                <a:schemeClr val="dk1"/>
              </a:solidFill>
            </a:rPr>
            <a:t> Songs like "In My Feelings" became viral hits, reflected in their high streaming numbers.</a:t>
          </a:r>
          <a:endParaRPr lang="en-US" sz="1600" dirty="0">
            <a:solidFill>
              <a:schemeClr val="dk1"/>
            </a:solidFill>
          </a:endParaRPr>
        </a:p>
        <a:p>
          <a:pPr marL="171450" lvl="1" indent="-171450">
            <a:lnSpc>
              <a:spcPct val="100000"/>
            </a:lnSpc>
            <a:spcBef>
              <a:spcPct val="0"/>
            </a:spcBef>
            <a:spcAft>
              <a:spcPct val="15000"/>
            </a:spcAft>
            <a:buChar char="•"/>
          </a:pPr>
          <a:r>
            <a:rPr lang="en-US" sz="1600" b="1" i="0" baseline="0" dirty="0">
              <a:solidFill>
                <a:schemeClr val="dk1"/>
              </a:solidFill>
            </a:rPr>
            <a:t>Insight:</a:t>
          </a:r>
          <a:r>
            <a:rPr lang="en-US" sz="1600" b="0" i="0" baseline="0" dirty="0">
              <a:solidFill>
                <a:schemeClr val="dk1"/>
              </a:solidFill>
            </a:rPr>
            <a:t> Viral trends and challenges on social media platforms can drive massive increases in streams.</a:t>
          </a:r>
          <a:endParaRPr lang="en-US" sz="1600" dirty="0">
            <a:solidFill>
              <a:schemeClr val="dk1"/>
            </a:solidFill>
          </a:endParaRPr>
        </a:p>
      </dsp:txBody>
      <dsp:txXfrm rot="5400000">
        <a:off x="6982459" y="-737192"/>
        <a:ext cx="656921" cy="9193201"/>
      </dsp:txXfrm>
    </dsp:sp>
    <dsp:sp modelId="{2F54B5CE-ABC3-40F0-9D56-FA4CB1B75E6F}">
      <dsp:nvSpPr>
        <dsp:cNvPr id="10" name="Rounded Rectangle 9"/>
        <dsp:cNvSpPr/>
      </dsp:nvSpPr>
      <dsp:spPr bwMode="white">
        <a:xfrm>
          <a:off x="0" y="3448833"/>
          <a:ext cx="2714319" cy="821151"/>
        </a:xfrm>
        <a:prstGeom prst="roundRect">
          <a:avLst/>
        </a:prstGeom>
      </dsp:spPr>
      <dsp:style>
        <a:lnRef idx="2">
          <a:schemeClr val="lt1"/>
        </a:lnRef>
        <a:fillRef idx="1">
          <a:schemeClr val="accent3"/>
        </a:fillRef>
        <a:effectRef idx="0">
          <a:scrgbClr r="0" g="0" b="0"/>
        </a:effectRef>
        <a:fontRef idx="minor">
          <a:schemeClr val="lt1"/>
        </a:fontRef>
      </dsp:style>
      <dsp:txBody>
        <a:bodyPr lIns="53340" tIns="26670" rIns="53340" bIns="2667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b="1" i="0" baseline="0"/>
            <a:t>Influence of Viral Trends:</a:t>
          </a:r>
          <a:endParaRPr lang="en-US"/>
        </a:p>
      </dsp:txBody>
      <dsp:txXfrm>
        <a:off x="0" y="3448833"/>
        <a:ext cx="2714319" cy="821151"/>
      </dsp:txXfrm>
    </dsp:sp>
    <dsp:sp modelId="{7BDE88F5-E281-47D8-878A-B8F9BF813D2E}">
      <dsp:nvSpPr>
        <dsp:cNvPr id="13" name="Round Same Side Corner Rectangle 12"/>
        <dsp:cNvSpPr/>
      </dsp:nvSpPr>
      <dsp:spPr bwMode="white">
        <a:xfrm rot="5400000">
          <a:off x="7005042" y="147599"/>
          <a:ext cx="656921" cy="9148035"/>
        </a:xfrm>
        <a:prstGeom prst="round2SameRect">
          <a:avLst/>
        </a:prstGeom>
      </dsp:spPr>
      <dsp:style>
        <a:lnRef idx="2">
          <a:schemeClr val="accent3">
            <a:alpha val="90000"/>
            <a:tint val="40000"/>
          </a:schemeClr>
        </a:lnRef>
        <a:fillRef idx="1">
          <a:schemeClr val="accent3">
            <a:alpha val="90000"/>
            <a:tint val="40000"/>
          </a:schemeClr>
        </a:fillRef>
        <a:effectRef idx="0">
          <a:scrgbClr r="0" g="0" b="0"/>
        </a:effectRef>
        <a:fontRef idx="minor"/>
      </dsp:style>
      <dsp:txBody>
        <a:bodyPr rot="-5400000" lIns="60960" tIns="30480" rIns="60960" bIns="3048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nSpc>
              <a:spcPct val="100000"/>
            </a:lnSpc>
            <a:spcBef>
              <a:spcPct val="0"/>
            </a:spcBef>
            <a:spcAft>
              <a:spcPct val="15000"/>
            </a:spcAft>
            <a:buChar char="•"/>
          </a:pPr>
          <a:r>
            <a:rPr lang="en-US" sz="1600" b="1" i="0" baseline="0" dirty="0">
              <a:solidFill>
                <a:schemeClr val="dk1"/>
              </a:solidFill>
            </a:rPr>
            <a:t>Observation:</a:t>
          </a:r>
          <a:r>
            <a:rPr lang="en-US" sz="1600" b="0" i="0" baseline="0" dirty="0">
              <a:solidFill>
                <a:schemeClr val="dk1"/>
              </a:solidFill>
            </a:rPr>
            <a:t> Some tracks have high streams in specific regions or countries.</a:t>
          </a:r>
          <a:endParaRPr lang="en-US" sz="1600" dirty="0">
            <a:solidFill>
              <a:schemeClr val="dk1"/>
            </a:solidFill>
          </a:endParaRPr>
        </a:p>
        <a:p>
          <a:pPr marL="171450" lvl="1" indent="-171450">
            <a:lnSpc>
              <a:spcPct val="100000"/>
            </a:lnSpc>
            <a:spcBef>
              <a:spcPct val="0"/>
            </a:spcBef>
            <a:spcAft>
              <a:spcPct val="15000"/>
            </a:spcAft>
            <a:buChar char="•"/>
          </a:pPr>
          <a:r>
            <a:rPr lang="en-US" sz="1600" b="1" i="0" baseline="0" dirty="0">
              <a:solidFill>
                <a:schemeClr val="dk1"/>
              </a:solidFill>
            </a:rPr>
            <a:t>Insight:</a:t>
          </a:r>
          <a:r>
            <a:rPr lang="en-US" sz="1600" b="0" i="0" baseline="0" dirty="0">
              <a:solidFill>
                <a:schemeClr val="dk1"/>
              </a:solidFill>
            </a:rPr>
            <a:t> Targeted marketing and cultural relevance play a key role in a track’s success in particular areas.</a:t>
          </a:r>
          <a:endParaRPr lang="en-US" sz="1600" dirty="0">
            <a:solidFill>
              <a:schemeClr val="dk1"/>
            </a:solidFill>
          </a:endParaRPr>
        </a:p>
      </dsp:txBody>
      <dsp:txXfrm rot="5400000">
        <a:off x="7005042" y="147599"/>
        <a:ext cx="656921" cy="9148035"/>
      </dsp:txXfrm>
    </dsp:sp>
    <dsp:sp modelId="{6937ECD2-2E68-4496-8051-893196DB0771}">
      <dsp:nvSpPr>
        <dsp:cNvPr id="12" name="Rounded Rectangle 11"/>
        <dsp:cNvSpPr/>
      </dsp:nvSpPr>
      <dsp:spPr bwMode="white">
        <a:xfrm>
          <a:off x="0" y="4311041"/>
          <a:ext cx="2759485" cy="821151"/>
        </a:xfrm>
        <a:prstGeom prst="roundRect">
          <a:avLst/>
        </a:prstGeom>
      </dsp:spPr>
      <dsp:style>
        <a:lnRef idx="2">
          <a:schemeClr val="lt1"/>
        </a:lnRef>
        <a:fillRef idx="1">
          <a:schemeClr val="accent3"/>
        </a:fillRef>
        <a:effectRef idx="0">
          <a:scrgbClr r="0" g="0" b="0"/>
        </a:effectRef>
        <a:fontRef idx="minor">
          <a:schemeClr val="lt1"/>
        </a:fontRef>
      </dsp:style>
      <dsp:txBody>
        <a:bodyPr lIns="53340" tIns="26670" rIns="53340" bIns="2667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b="1" i="0" baseline="0"/>
            <a:t>Regional Popularity:</a:t>
          </a:r>
          <a:endParaRPr lang="en-US"/>
        </a:p>
      </dsp:txBody>
      <dsp:txXfrm>
        <a:off x="0" y="4311041"/>
        <a:ext cx="2759485" cy="821151"/>
      </dsp:txXfrm>
    </dsp:sp>
    <dsp:sp modelId="{2B3EC760-B622-42D9-824B-1ECD50C63BE9}">
      <dsp:nvSpPr>
        <dsp:cNvPr id="14" name="Rounded Rectangle 13"/>
        <dsp:cNvSpPr/>
      </dsp:nvSpPr>
      <dsp:spPr bwMode="white">
        <a:xfrm>
          <a:off x="0" y="5173249"/>
          <a:ext cx="11907520" cy="821151"/>
        </a:xfrm>
        <a:prstGeom prst="roundRect">
          <a:avLst/>
        </a:prstGeom>
      </dsp:spPr>
      <dsp:style>
        <a:lnRef idx="2">
          <a:schemeClr val="lt1"/>
        </a:lnRef>
        <a:fillRef idx="1">
          <a:schemeClr val="accent3"/>
        </a:fillRef>
        <a:effectRef idx="0">
          <a:scrgbClr r="0" g="0" b="0"/>
        </a:effectRef>
        <a:fontRef idx="minor">
          <a:schemeClr val="lt1"/>
        </a:fontRef>
      </dsp:style>
      <dsp:txBody>
        <a:bodyPr lIns="53340" tIns="26670" rIns="53340" bIns="2667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lvl="0">
            <a:lnSpc>
              <a:spcPct val="100000"/>
            </a:lnSpc>
            <a:spcBef>
              <a:spcPct val="0"/>
            </a:spcBef>
            <a:spcAft>
              <a:spcPct val="35000"/>
            </a:spcAft>
          </a:pPr>
          <a:r>
            <a:rPr lang="en-US" b="1" i="0" baseline="0" dirty="0"/>
            <a:t>Conclusion:</a:t>
          </a:r>
          <a:r>
            <a:rPr lang="en-US" b="0" i="0" baseline="0" dirty="0"/>
            <a:t> The analysis of the most popular tracks reveals that massive hits, enduring appeal, strategic collaborations, viral trends, and regional popularity are key factors driving high streaming numbers. These insights can help shape effective music marketing and promotion strategies to maximize a track’s reach and impact.</a:t>
          </a:r>
          <a:endParaRPr lang="en-US" dirty="0"/>
        </a:p>
      </dsp:txBody>
      <dsp:txXfrm>
        <a:off x="0" y="5173249"/>
        <a:ext cx="11907520" cy="821151"/>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223308" cy="5527038"/>
        <a:chOff x="0" y="0"/>
        <a:chExt cx="11223308" cy="5527038"/>
      </a:xfrm>
    </dsp:grpSpPr>
    <dsp:sp modelId="{AE835C0C-F30D-480B-89B4-37209D35BC9D}">
      <dsp:nvSpPr>
        <dsp:cNvPr id="5" name="Rectangles 4"/>
        <dsp:cNvSpPr/>
      </dsp:nvSpPr>
      <dsp:spPr bwMode="white">
        <a:xfrm>
          <a:off x="0" y="256166"/>
          <a:ext cx="11223308" cy="302400"/>
        </a:xfrm>
        <a:prstGeom prst="rect">
          <a:avLst/>
        </a:prstGeom>
      </dsp:spPr>
      <dsp:style>
        <a:lnRef idx="2">
          <a:schemeClr val="accent2"/>
        </a:lnRef>
        <a:fillRef idx="1">
          <a:schemeClr val="lt1">
            <a:alpha val="90000"/>
          </a:schemeClr>
        </a:fillRef>
        <a:effectRef idx="0">
          <a:scrgbClr r="0" g="0" b="0"/>
        </a:effectRef>
        <a:fontRef idx="minor"/>
      </dsp:style>
      <dsp:txBody>
        <a:bodyPr lIns="871053" tIns="249936" rIns="871053" bIns="85344" anchor="t"/>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endParaRPr>
            <a:solidFill>
              <a:schemeClr val="dk1"/>
            </a:solidFill>
          </a:endParaRPr>
        </a:p>
      </dsp:txBody>
      <dsp:txXfrm>
        <a:off x="0" y="256166"/>
        <a:ext cx="11223308" cy="302400"/>
      </dsp:txXfrm>
    </dsp:sp>
    <dsp:sp modelId="{378008D0-5B25-4982-A91B-A2B1528A6D1A}">
      <dsp:nvSpPr>
        <dsp:cNvPr id="4" name="Rounded Rectangle 3"/>
        <dsp:cNvSpPr/>
      </dsp:nvSpPr>
      <dsp:spPr bwMode="white">
        <a:xfrm>
          <a:off x="561165" y="79046"/>
          <a:ext cx="7856316" cy="354240"/>
        </a:xfrm>
        <a:prstGeom prst="roundRect">
          <a:avLst/>
        </a:prstGeom>
      </dsp:spPr>
      <dsp:style>
        <a:lnRef idx="3">
          <a:schemeClr val="lt1"/>
        </a:lnRef>
        <a:fillRef idx="1">
          <a:schemeClr val="accent2"/>
        </a:fillRef>
        <a:effectRef idx="1">
          <a:scrgbClr r="0" g="0" b="0"/>
        </a:effectRef>
        <a:fontRef idx="minor">
          <a:schemeClr val="lt1"/>
        </a:fontRef>
      </dsp:style>
      <dsp:txBody>
        <a:bodyPr lIns="296950" tIns="0" rIns="296950" bIns="0" anchor="ctr"/>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en-US" b="1" i="0" baseline="0"/>
            <a:t>Insights Derived:</a:t>
          </a:r>
          <a:endParaRPr lang="en-US"/>
        </a:p>
      </dsp:txBody>
      <dsp:txXfrm>
        <a:off x="561165" y="79046"/>
        <a:ext cx="7856316" cy="354240"/>
      </dsp:txXfrm>
    </dsp:sp>
    <dsp:sp modelId="{61F3A01C-91FF-453F-8EA3-D89B6C1942E4}">
      <dsp:nvSpPr>
        <dsp:cNvPr id="8" name="Rectangles 7"/>
        <dsp:cNvSpPr/>
      </dsp:nvSpPr>
      <dsp:spPr bwMode="white">
        <a:xfrm>
          <a:off x="0" y="800486"/>
          <a:ext cx="11223308" cy="735965"/>
        </a:xfrm>
        <a:prstGeom prst="rect">
          <a:avLst/>
        </a:prstGeom>
      </dsp:spPr>
      <dsp:style>
        <a:lnRef idx="2">
          <a:schemeClr val="accent2"/>
        </a:lnRef>
        <a:fillRef idx="1">
          <a:schemeClr val="lt1">
            <a:alpha val="90000"/>
          </a:schemeClr>
        </a:fillRef>
        <a:effectRef idx="0">
          <a:scrgbClr r="0" g="0" b="0"/>
        </a:effectRef>
        <a:fontRef idx="minor"/>
      </dsp:style>
      <dsp:txBody>
        <a:bodyPr lIns="871053" tIns="249936" rIns="871053" bIns="85344" anchor="t"/>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1">
            <a:lnSpc>
              <a:spcPct val="100000"/>
            </a:lnSpc>
            <a:spcBef>
              <a:spcPct val="0"/>
            </a:spcBef>
            <a:spcAft>
              <a:spcPct val="15000"/>
            </a:spcAft>
            <a:buChar char="•"/>
          </a:pPr>
          <a:r>
            <a:rPr lang="en-US" b="1" i="0" baseline="0">
              <a:solidFill>
                <a:schemeClr val="dk1"/>
              </a:solidFill>
            </a:rPr>
            <a:t>Observation:</a:t>
          </a:r>
          <a:r>
            <a:rPr lang="en-US" b="0" i="0" baseline="0">
              <a:solidFill>
                <a:schemeClr val="dk1"/>
              </a:solidFill>
            </a:rPr>
            <a:t> Popular tracks have a wide geographic distribution, with significant streams from multiple countries.</a:t>
          </a:r>
          <a:endParaRPr lang="en-US">
            <a:solidFill>
              <a:schemeClr val="dk1"/>
            </a:solidFill>
          </a:endParaRPr>
        </a:p>
        <a:p>
          <a:pPr lvl="1">
            <a:lnSpc>
              <a:spcPct val="100000"/>
            </a:lnSpc>
            <a:spcBef>
              <a:spcPct val="0"/>
            </a:spcBef>
            <a:spcAft>
              <a:spcPct val="15000"/>
            </a:spcAft>
            <a:buChar char="•"/>
          </a:pPr>
          <a:r>
            <a:rPr lang="en-US" b="1" i="0" baseline="0">
              <a:solidFill>
                <a:schemeClr val="dk1"/>
              </a:solidFill>
            </a:rPr>
            <a:t>Insight:</a:t>
          </a:r>
          <a:r>
            <a:rPr lang="en-US" b="0" i="0" baseline="0">
              <a:solidFill>
                <a:schemeClr val="dk1"/>
              </a:solidFill>
            </a:rPr>
            <a:t> This indicates a global appeal and the ability to attract listeners from diverse regions.</a:t>
          </a:r>
          <a:endParaRPr lang="en-US">
            <a:solidFill>
              <a:schemeClr val="dk1"/>
            </a:solidFill>
          </a:endParaRPr>
        </a:p>
      </dsp:txBody>
      <dsp:txXfrm>
        <a:off x="0" y="800486"/>
        <a:ext cx="11223308" cy="735965"/>
      </dsp:txXfrm>
    </dsp:sp>
    <dsp:sp modelId="{ACE19903-EC1E-4F90-85AC-DDC589EB617D}">
      <dsp:nvSpPr>
        <dsp:cNvPr id="7" name="Rounded Rectangle 6"/>
        <dsp:cNvSpPr/>
      </dsp:nvSpPr>
      <dsp:spPr bwMode="white">
        <a:xfrm>
          <a:off x="561165" y="623366"/>
          <a:ext cx="7856316" cy="354240"/>
        </a:xfrm>
        <a:prstGeom prst="roundRect">
          <a:avLst/>
        </a:prstGeom>
      </dsp:spPr>
      <dsp:style>
        <a:lnRef idx="3">
          <a:schemeClr val="lt1"/>
        </a:lnRef>
        <a:fillRef idx="1">
          <a:schemeClr val="accent2"/>
        </a:fillRef>
        <a:effectRef idx="1">
          <a:scrgbClr r="0" g="0" b="0"/>
        </a:effectRef>
        <a:fontRef idx="minor">
          <a:schemeClr val="lt1"/>
        </a:fontRef>
      </dsp:style>
      <dsp:txBody>
        <a:bodyPr lIns="296950" tIns="0" rIns="296950" bIns="0" anchor="ctr"/>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en-US" b="1" i="0" baseline="0"/>
            <a:t>Global Reach of Top Tracks:</a:t>
          </a:r>
          <a:endParaRPr lang="en-US"/>
        </a:p>
      </dsp:txBody>
      <dsp:txXfrm>
        <a:off x="561165" y="623366"/>
        <a:ext cx="7856316" cy="354240"/>
      </dsp:txXfrm>
    </dsp:sp>
    <dsp:sp modelId="{9024B9DB-AC70-4BBA-A5B9-C532C982FD83}">
      <dsp:nvSpPr>
        <dsp:cNvPr id="11" name="Rectangles 10"/>
        <dsp:cNvSpPr/>
      </dsp:nvSpPr>
      <dsp:spPr bwMode="white">
        <a:xfrm>
          <a:off x="0" y="1778371"/>
          <a:ext cx="11223308" cy="735965"/>
        </a:xfrm>
        <a:prstGeom prst="rect">
          <a:avLst/>
        </a:prstGeom>
      </dsp:spPr>
      <dsp:style>
        <a:lnRef idx="2">
          <a:schemeClr val="accent2"/>
        </a:lnRef>
        <a:fillRef idx="1">
          <a:schemeClr val="lt1">
            <a:alpha val="90000"/>
          </a:schemeClr>
        </a:fillRef>
        <a:effectRef idx="0">
          <a:scrgbClr r="0" g="0" b="0"/>
        </a:effectRef>
        <a:fontRef idx="minor"/>
      </dsp:style>
      <dsp:txBody>
        <a:bodyPr lIns="871053" tIns="249936" rIns="871053" bIns="85344" anchor="t"/>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1">
            <a:lnSpc>
              <a:spcPct val="100000"/>
            </a:lnSpc>
            <a:spcBef>
              <a:spcPct val="0"/>
            </a:spcBef>
            <a:spcAft>
              <a:spcPct val="15000"/>
            </a:spcAft>
            <a:buChar char="•"/>
          </a:pPr>
          <a:r>
            <a:rPr lang="en-US" b="1" i="0" baseline="0">
              <a:solidFill>
                <a:schemeClr val="dk1"/>
              </a:solidFill>
            </a:rPr>
            <a:t>Observation:</a:t>
          </a:r>
          <a:r>
            <a:rPr lang="en-US" b="0" i="0" baseline="0">
              <a:solidFill>
                <a:schemeClr val="dk1"/>
              </a:solidFill>
            </a:rPr>
            <a:t> Certain tracks have particularly high streams in specific countries, such as the United States, Brazil, and Germany.</a:t>
          </a:r>
          <a:endParaRPr lang="en-US">
            <a:solidFill>
              <a:schemeClr val="dk1"/>
            </a:solidFill>
          </a:endParaRPr>
        </a:p>
        <a:p>
          <a:pPr lvl="1">
            <a:lnSpc>
              <a:spcPct val="100000"/>
            </a:lnSpc>
            <a:spcBef>
              <a:spcPct val="0"/>
            </a:spcBef>
            <a:spcAft>
              <a:spcPct val="15000"/>
            </a:spcAft>
            <a:buChar char="•"/>
          </a:pPr>
          <a:r>
            <a:rPr lang="en-US" b="1" i="0" baseline="0">
              <a:solidFill>
                <a:schemeClr val="dk1"/>
              </a:solidFill>
            </a:rPr>
            <a:t>Insight:</a:t>
          </a:r>
          <a:r>
            <a:rPr lang="en-US" b="0" i="0" baseline="0">
              <a:solidFill>
                <a:schemeClr val="dk1"/>
              </a:solidFill>
            </a:rPr>
            <a:t> Focused regional marketing and cultural relevance can drive higher streams in these areas.</a:t>
          </a:r>
          <a:endParaRPr lang="en-US">
            <a:solidFill>
              <a:schemeClr val="dk1"/>
            </a:solidFill>
          </a:endParaRPr>
        </a:p>
      </dsp:txBody>
      <dsp:txXfrm>
        <a:off x="0" y="1778371"/>
        <a:ext cx="11223308" cy="735965"/>
      </dsp:txXfrm>
    </dsp:sp>
    <dsp:sp modelId="{668D2CAB-936C-4213-B70F-24AB7546979C}">
      <dsp:nvSpPr>
        <dsp:cNvPr id="10" name="Rounded Rectangle 9"/>
        <dsp:cNvSpPr/>
      </dsp:nvSpPr>
      <dsp:spPr bwMode="white">
        <a:xfrm>
          <a:off x="561165" y="1601251"/>
          <a:ext cx="7856316" cy="354240"/>
        </a:xfrm>
        <a:prstGeom prst="roundRect">
          <a:avLst/>
        </a:prstGeom>
      </dsp:spPr>
      <dsp:style>
        <a:lnRef idx="3">
          <a:schemeClr val="lt1"/>
        </a:lnRef>
        <a:fillRef idx="1">
          <a:schemeClr val="accent2"/>
        </a:fillRef>
        <a:effectRef idx="1">
          <a:scrgbClr r="0" g="0" b="0"/>
        </a:effectRef>
        <a:fontRef idx="minor">
          <a:schemeClr val="lt1"/>
        </a:fontRef>
      </dsp:style>
      <dsp:txBody>
        <a:bodyPr lIns="296950" tIns="0" rIns="296950" bIns="0" anchor="ctr"/>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en-US" b="1" i="0" baseline="0"/>
            <a:t>Regional Concentrations:</a:t>
          </a:r>
          <a:endParaRPr lang="en-US"/>
        </a:p>
      </dsp:txBody>
      <dsp:txXfrm>
        <a:off x="561165" y="1601251"/>
        <a:ext cx="7856316" cy="354240"/>
      </dsp:txXfrm>
    </dsp:sp>
    <dsp:sp modelId="{48261F4F-BC68-4674-9D2A-297E3233C40D}">
      <dsp:nvSpPr>
        <dsp:cNvPr id="14" name="Rectangles 13"/>
        <dsp:cNvSpPr/>
      </dsp:nvSpPr>
      <dsp:spPr bwMode="white">
        <a:xfrm>
          <a:off x="0" y="2756256"/>
          <a:ext cx="11223308" cy="735965"/>
        </a:xfrm>
        <a:prstGeom prst="rect">
          <a:avLst/>
        </a:prstGeom>
      </dsp:spPr>
      <dsp:style>
        <a:lnRef idx="2">
          <a:schemeClr val="accent2"/>
        </a:lnRef>
        <a:fillRef idx="1">
          <a:schemeClr val="lt1">
            <a:alpha val="90000"/>
          </a:schemeClr>
        </a:fillRef>
        <a:effectRef idx="0">
          <a:scrgbClr r="0" g="0" b="0"/>
        </a:effectRef>
        <a:fontRef idx="minor"/>
      </dsp:style>
      <dsp:txBody>
        <a:bodyPr lIns="871053" tIns="249936" rIns="871053" bIns="85344" anchor="t"/>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1">
            <a:lnSpc>
              <a:spcPct val="100000"/>
            </a:lnSpc>
            <a:spcBef>
              <a:spcPct val="0"/>
            </a:spcBef>
            <a:spcAft>
              <a:spcPct val="15000"/>
            </a:spcAft>
            <a:buChar char="•"/>
          </a:pPr>
          <a:r>
            <a:rPr lang="en-US" b="1" i="0" baseline="0">
              <a:solidFill>
                <a:schemeClr val="dk1"/>
              </a:solidFill>
            </a:rPr>
            <a:t>Observation:</a:t>
          </a:r>
          <a:r>
            <a:rPr lang="en-US" b="0" i="0" baseline="0">
              <a:solidFill>
                <a:schemeClr val="dk1"/>
              </a:solidFill>
            </a:rPr>
            <a:t> Emerging markets like India and Mexico show increasing streaming numbers.</a:t>
          </a:r>
          <a:endParaRPr lang="en-US">
            <a:solidFill>
              <a:schemeClr val="dk1"/>
            </a:solidFill>
          </a:endParaRPr>
        </a:p>
        <a:p>
          <a:pPr lvl="1">
            <a:lnSpc>
              <a:spcPct val="100000"/>
            </a:lnSpc>
            <a:spcBef>
              <a:spcPct val="0"/>
            </a:spcBef>
            <a:spcAft>
              <a:spcPct val="15000"/>
            </a:spcAft>
            <a:buChar char="•"/>
          </a:pPr>
          <a:r>
            <a:rPr lang="en-US" b="1" i="0" baseline="0">
              <a:solidFill>
                <a:schemeClr val="dk1"/>
              </a:solidFill>
            </a:rPr>
            <a:t>Insight:</a:t>
          </a:r>
          <a:r>
            <a:rPr lang="en-US" b="0" i="0" baseline="0">
              <a:solidFill>
                <a:schemeClr val="dk1"/>
              </a:solidFill>
            </a:rPr>
            <a:t> These regions present new opportunities for growth and targeted promotional efforts.</a:t>
          </a:r>
          <a:endParaRPr lang="en-US">
            <a:solidFill>
              <a:schemeClr val="dk1"/>
            </a:solidFill>
          </a:endParaRPr>
        </a:p>
      </dsp:txBody>
      <dsp:txXfrm>
        <a:off x="0" y="2756256"/>
        <a:ext cx="11223308" cy="735965"/>
      </dsp:txXfrm>
    </dsp:sp>
    <dsp:sp modelId="{043A8573-5B91-4DB7-84F8-9B721C54055C}">
      <dsp:nvSpPr>
        <dsp:cNvPr id="13" name="Rounded Rectangle 12"/>
        <dsp:cNvSpPr/>
      </dsp:nvSpPr>
      <dsp:spPr bwMode="white">
        <a:xfrm>
          <a:off x="561165" y="2579136"/>
          <a:ext cx="7856316" cy="354240"/>
        </a:xfrm>
        <a:prstGeom prst="roundRect">
          <a:avLst/>
        </a:prstGeom>
      </dsp:spPr>
      <dsp:style>
        <a:lnRef idx="3">
          <a:schemeClr val="lt1"/>
        </a:lnRef>
        <a:fillRef idx="1">
          <a:schemeClr val="accent2"/>
        </a:fillRef>
        <a:effectRef idx="1">
          <a:scrgbClr r="0" g="0" b="0"/>
        </a:effectRef>
        <a:fontRef idx="minor">
          <a:schemeClr val="lt1"/>
        </a:fontRef>
      </dsp:style>
      <dsp:txBody>
        <a:bodyPr lIns="296950" tIns="0" rIns="296950" bIns="0" anchor="ctr"/>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en-US" b="1" i="0" baseline="0"/>
            <a:t>Emerging Markets:</a:t>
          </a:r>
          <a:endParaRPr lang="en-US"/>
        </a:p>
      </dsp:txBody>
      <dsp:txXfrm>
        <a:off x="561165" y="2579136"/>
        <a:ext cx="7856316" cy="354240"/>
      </dsp:txXfrm>
    </dsp:sp>
    <dsp:sp modelId="{BA810590-56BC-4EAE-B99B-F6A1BC0166F4}">
      <dsp:nvSpPr>
        <dsp:cNvPr id="17" name="Rectangles 16"/>
        <dsp:cNvSpPr/>
      </dsp:nvSpPr>
      <dsp:spPr bwMode="white">
        <a:xfrm>
          <a:off x="0" y="3734141"/>
          <a:ext cx="11223308" cy="735965"/>
        </a:xfrm>
        <a:prstGeom prst="rect">
          <a:avLst/>
        </a:prstGeom>
      </dsp:spPr>
      <dsp:style>
        <a:lnRef idx="2">
          <a:schemeClr val="accent2"/>
        </a:lnRef>
        <a:fillRef idx="1">
          <a:schemeClr val="lt1">
            <a:alpha val="90000"/>
          </a:schemeClr>
        </a:fillRef>
        <a:effectRef idx="0">
          <a:scrgbClr r="0" g="0" b="0"/>
        </a:effectRef>
        <a:fontRef idx="minor"/>
      </dsp:style>
      <dsp:txBody>
        <a:bodyPr lIns="871053" tIns="249936" rIns="871053" bIns="85344" anchor="t"/>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1">
            <a:lnSpc>
              <a:spcPct val="100000"/>
            </a:lnSpc>
            <a:spcBef>
              <a:spcPct val="0"/>
            </a:spcBef>
            <a:spcAft>
              <a:spcPct val="15000"/>
            </a:spcAft>
            <a:buChar char="•"/>
          </a:pPr>
          <a:r>
            <a:rPr lang="en-US" b="1" i="0" baseline="0">
              <a:solidFill>
                <a:schemeClr val="dk1"/>
              </a:solidFill>
            </a:rPr>
            <a:t>Observation:</a:t>
          </a:r>
          <a:r>
            <a:rPr lang="en-US" b="0" i="0" baseline="0">
              <a:solidFill>
                <a:schemeClr val="dk1"/>
              </a:solidFill>
            </a:rPr>
            <a:t> Countries with local artists in the top charts, such as the Netherlands and Australia, show high streaming numbers for these artists.</a:t>
          </a:r>
          <a:endParaRPr lang="en-US">
            <a:solidFill>
              <a:schemeClr val="dk1"/>
            </a:solidFill>
          </a:endParaRPr>
        </a:p>
        <a:p>
          <a:pPr lvl="1">
            <a:lnSpc>
              <a:spcPct val="100000"/>
            </a:lnSpc>
            <a:spcBef>
              <a:spcPct val="0"/>
            </a:spcBef>
            <a:spcAft>
              <a:spcPct val="15000"/>
            </a:spcAft>
            <a:buChar char="•"/>
          </a:pPr>
          <a:r>
            <a:rPr lang="en-US" b="1" i="0" baseline="0">
              <a:solidFill>
                <a:schemeClr val="dk1"/>
              </a:solidFill>
            </a:rPr>
            <a:t>Insight:</a:t>
          </a:r>
          <a:r>
            <a:rPr lang="en-US" b="0" i="0" baseline="0">
              <a:solidFill>
                <a:schemeClr val="dk1"/>
              </a:solidFill>
            </a:rPr>
            <a:t> Promoting local talent can boost streaming numbers within their home countries.</a:t>
          </a:r>
          <a:endParaRPr lang="en-US">
            <a:solidFill>
              <a:schemeClr val="dk1"/>
            </a:solidFill>
          </a:endParaRPr>
        </a:p>
      </dsp:txBody>
      <dsp:txXfrm>
        <a:off x="0" y="3734141"/>
        <a:ext cx="11223308" cy="735965"/>
      </dsp:txXfrm>
    </dsp:sp>
    <dsp:sp modelId="{BE798FD0-1514-4DAF-9A9D-31CDBA99530A}">
      <dsp:nvSpPr>
        <dsp:cNvPr id="16" name="Rounded Rectangle 15"/>
        <dsp:cNvSpPr/>
      </dsp:nvSpPr>
      <dsp:spPr bwMode="white">
        <a:xfrm>
          <a:off x="561165" y="3557021"/>
          <a:ext cx="7856316" cy="354240"/>
        </a:xfrm>
        <a:prstGeom prst="roundRect">
          <a:avLst/>
        </a:prstGeom>
      </dsp:spPr>
      <dsp:style>
        <a:lnRef idx="3">
          <a:schemeClr val="lt1"/>
        </a:lnRef>
        <a:fillRef idx="1">
          <a:schemeClr val="accent2"/>
        </a:fillRef>
        <a:effectRef idx="1">
          <a:scrgbClr r="0" g="0" b="0"/>
        </a:effectRef>
        <a:fontRef idx="minor">
          <a:schemeClr val="lt1"/>
        </a:fontRef>
      </dsp:style>
      <dsp:txBody>
        <a:bodyPr lIns="296950" tIns="0" rIns="296950" bIns="0" anchor="ctr"/>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en-US" b="1" i="0" baseline="0"/>
            <a:t>Influence of Local Artists:</a:t>
          </a:r>
          <a:endParaRPr lang="en-US"/>
        </a:p>
      </dsp:txBody>
      <dsp:txXfrm>
        <a:off x="561165" y="3557021"/>
        <a:ext cx="7856316" cy="354240"/>
      </dsp:txXfrm>
    </dsp:sp>
    <dsp:sp modelId="{97BB03F4-482C-4815-B9F6-4D49928D5697}">
      <dsp:nvSpPr>
        <dsp:cNvPr id="20" name="Rectangles 19"/>
        <dsp:cNvSpPr/>
      </dsp:nvSpPr>
      <dsp:spPr bwMode="white">
        <a:xfrm>
          <a:off x="0" y="4712027"/>
          <a:ext cx="11223308" cy="735965"/>
        </a:xfrm>
        <a:prstGeom prst="rect">
          <a:avLst/>
        </a:prstGeom>
      </dsp:spPr>
      <dsp:style>
        <a:lnRef idx="2">
          <a:schemeClr val="accent2"/>
        </a:lnRef>
        <a:fillRef idx="1">
          <a:schemeClr val="lt1">
            <a:alpha val="90000"/>
          </a:schemeClr>
        </a:fillRef>
        <a:effectRef idx="0">
          <a:scrgbClr r="0" g="0" b="0"/>
        </a:effectRef>
        <a:fontRef idx="minor"/>
      </dsp:style>
      <dsp:txBody>
        <a:bodyPr lIns="871053" tIns="249936" rIns="871053" bIns="85344" anchor="t"/>
        <a:lstStyle>
          <a:lvl1pPr algn="l">
            <a:defRPr sz="12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lvl="1">
            <a:lnSpc>
              <a:spcPct val="100000"/>
            </a:lnSpc>
            <a:spcBef>
              <a:spcPct val="0"/>
            </a:spcBef>
            <a:spcAft>
              <a:spcPct val="15000"/>
            </a:spcAft>
            <a:buChar char="•"/>
          </a:pPr>
          <a:r>
            <a:rPr lang="en-US" b="1" i="0" baseline="0">
              <a:solidFill>
                <a:schemeClr val="dk1"/>
              </a:solidFill>
            </a:rPr>
            <a:t>Observation:</a:t>
          </a:r>
          <a:r>
            <a:rPr lang="en-US" b="0" i="0" baseline="0">
              <a:solidFill>
                <a:schemeClr val="dk1"/>
              </a:solidFill>
            </a:rPr>
            <a:t> Some countries exhibit seasonal spikes in streams, possibly related to holidays, festivals, or local events.</a:t>
          </a:r>
          <a:endParaRPr lang="en-US">
            <a:solidFill>
              <a:schemeClr val="dk1"/>
            </a:solidFill>
          </a:endParaRPr>
        </a:p>
        <a:p>
          <a:pPr lvl="1">
            <a:lnSpc>
              <a:spcPct val="100000"/>
            </a:lnSpc>
            <a:spcBef>
              <a:spcPct val="0"/>
            </a:spcBef>
            <a:spcAft>
              <a:spcPct val="15000"/>
            </a:spcAft>
            <a:buChar char="•"/>
          </a:pPr>
          <a:r>
            <a:rPr lang="en-US" b="1" i="0" baseline="0">
              <a:solidFill>
                <a:schemeClr val="dk1"/>
              </a:solidFill>
            </a:rPr>
            <a:t>Insight:</a:t>
          </a:r>
          <a:r>
            <a:rPr lang="en-US" b="0" i="0" baseline="0">
              <a:solidFill>
                <a:schemeClr val="dk1"/>
              </a:solidFill>
            </a:rPr>
            <a:t> Understanding and leveraging these seasonal trends can enhance promotional strategies and timing.</a:t>
          </a:r>
          <a:endParaRPr lang="en-US">
            <a:solidFill>
              <a:schemeClr val="dk1"/>
            </a:solidFill>
          </a:endParaRPr>
        </a:p>
      </dsp:txBody>
      <dsp:txXfrm>
        <a:off x="0" y="4712027"/>
        <a:ext cx="11223308" cy="735965"/>
      </dsp:txXfrm>
    </dsp:sp>
    <dsp:sp modelId="{C538F79C-0EAA-43DC-87FF-EB930CD6D9D0}">
      <dsp:nvSpPr>
        <dsp:cNvPr id="19" name="Rounded Rectangle 18"/>
        <dsp:cNvSpPr/>
      </dsp:nvSpPr>
      <dsp:spPr bwMode="white">
        <a:xfrm>
          <a:off x="561165" y="4534907"/>
          <a:ext cx="7856316" cy="354240"/>
        </a:xfrm>
        <a:prstGeom prst="roundRect">
          <a:avLst/>
        </a:prstGeom>
      </dsp:spPr>
      <dsp:style>
        <a:lnRef idx="3">
          <a:schemeClr val="lt1"/>
        </a:lnRef>
        <a:fillRef idx="1">
          <a:schemeClr val="accent2"/>
        </a:fillRef>
        <a:effectRef idx="1">
          <a:scrgbClr r="0" g="0" b="0"/>
        </a:effectRef>
        <a:fontRef idx="minor">
          <a:schemeClr val="lt1"/>
        </a:fontRef>
      </dsp:style>
      <dsp:txBody>
        <a:bodyPr lIns="296950" tIns="0" rIns="296950" bIns="0" anchor="ctr"/>
        <a:lstStyle>
          <a:lvl1pPr algn="l">
            <a:defRPr sz="12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lvl="0">
            <a:lnSpc>
              <a:spcPct val="100000"/>
            </a:lnSpc>
            <a:spcBef>
              <a:spcPct val="0"/>
            </a:spcBef>
            <a:spcAft>
              <a:spcPct val="35000"/>
            </a:spcAft>
          </a:pPr>
          <a:r>
            <a:rPr lang="en-US" b="1" i="0" baseline="0"/>
            <a:t>Seasonal Variations:</a:t>
          </a:r>
          <a:endParaRPr lang="en-US"/>
        </a:p>
      </dsp:txBody>
      <dsp:txXfrm>
        <a:off x="561165" y="4534907"/>
        <a:ext cx="7856316" cy="354240"/>
      </dsp:txXfrm>
    </dsp:sp>
    <dsp:sp modelId="{5AAB8D74-A4A3-4C04-B742-6ED6542222E0}">
      <dsp:nvSpPr>
        <dsp:cNvPr id="3" name="Rectangles 2" hidden="1"/>
        <dsp:cNvSpPr/>
      </dsp:nvSpPr>
      <dsp:spPr>
        <a:xfrm>
          <a:off x="0" y="79046"/>
          <a:ext cx="561165" cy="354240"/>
        </a:xfrm>
        <a:prstGeom prst="rect">
          <a:avLst/>
        </a:prstGeom>
      </dsp:spPr>
      <dsp:txXfrm>
        <a:off x="0" y="79046"/>
        <a:ext cx="561165" cy="354240"/>
      </dsp:txXfrm>
    </dsp:sp>
    <dsp:sp modelId="{5D1ED8E9-8926-4061-ACF2-F3797BF2A490}">
      <dsp:nvSpPr>
        <dsp:cNvPr id="6" name="Rectangles 5" hidden="1"/>
        <dsp:cNvSpPr/>
      </dsp:nvSpPr>
      <dsp:spPr>
        <a:xfrm>
          <a:off x="0" y="623366"/>
          <a:ext cx="561165" cy="354240"/>
        </a:xfrm>
        <a:prstGeom prst="rect">
          <a:avLst/>
        </a:prstGeom>
      </dsp:spPr>
      <dsp:txXfrm>
        <a:off x="0" y="623366"/>
        <a:ext cx="561165" cy="354240"/>
      </dsp:txXfrm>
    </dsp:sp>
    <dsp:sp modelId="{823B19F5-0A8C-49E0-BC82-F3220CFB51EF}">
      <dsp:nvSpPr>
        <dsp:cNvPr id="9" name="Rectangles 8" hidden="1"/>
        <dsp:cNvSpPr/>
      </dsp:nvSpPr>
      <dsp:spPr>
        <a:xfrm>
          <a:off x="0" y="1601251"/>
          <a:ext cx="561165" cy="354240"/>
        </a:xfrm>
        <a:prstGeom prst="rect">
          <a:avLst/>
        </a:prstGeom>
      </dsp:spPr>
      <dsp:txXfrm>
        <a:off x="0" y="1601251"/>
        <a:ext cx="561165" cy="354240"/>
      </dsp:txXfrm>
    </dsp:sp>
    <dsp:sp modelId="{1B698277-3E22-40DE-9B0D-BC10DC34330E}">
      <dsp:nvSpPr>
        <dsp:cNvPr id="12" name="Rectangles 11" hidden="1"/>
        <dsp:cNvSpPr/>
      </dsp:nvSpPr>
      <dsp:spPr>
        <a:xfrm>
          <a:off x="0" y="2579136"/>
          <a:ext cx="561165" cy="354240"/>
        </a:xfrm>
        <a:prstGeom prst="rect">
          <a:avLst/>
        </a:prstGeom>
      </dsp:spPr>
      <dsp:txXfrm>
        <a:off x="0" y="2579136"/>
        <a:ext cx="561165" cy="354240"/>
      </dsp:txXfrm>
    </dsp:sp>
    <dsp:sp modelId="{E32E450D-83BD-4DB3-AFD5-CAD6A0E1B04A}">
      <dsp:nvSpPr>
        <dsp:cNvPr id="15" name="Rectangles 14" hidden="1"/>
        <dsp:cNvSpPr/>
      </dsp:nvSpPr>
      <dsp:spPr>
        <a:xfrm>
          <a:off x="0" y="3557021"/>
          <a:ext cx="561165" cy="354240"/>
        </a:xfrm>
        <a:prstGeom prst="rect">
          <a:avLst/>
        </a:prstGeom>
      </dsp:spPr>
      <dsp:txXfrm>
        <a:off x="0" y="3557021"/>
        <a:ext cx="561165" cy="354240"/>
      </dsp:txXfrm>
    </dsp:sp>
    <dsp:sp modelId="{091EBE06-F5F4-44EE-8D8F-10C36A152493}">
      <dsp:nvSpPr>
        <dsp:cNvPr id="18" name="Rectangles 17" hidden="1"/>
        <dsp:cNvSpPr/>
      </dsp:nvSpPr>
      <dsp:spPr>
        <a:xfrm>
          <a:off x="0" y="4534907"/>
          <a:ext cx="561165" cy="354240"/>
        </a:xfrm>
        <a:prstGeom prst="rect">
          <a:avLst/>
        </a:prstGeom>
      </dsp:spPr>
      <dsp:txXfrm>
        <a:off x="0" y="4534907"/>
        <a:ext cx="561165" cy="35424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parTxLTRAlign" val="l"/>
            <dgm:param type="parTxRTLAlign" val="r"/>
            <dgm:param type="shpTxLTRAlignCh" val="l"/>
            <dgm:param type="shpTxRTLAlignCh" val="r"/>
            <dgm:param type="txAnchorVert" val="mid"/>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parTxLTRAlign" val="l"/>
                <dgm:param type="parTxRTLAlign" val="r"/>
                <dgm:param type="shpTxLTRAlignCh" val="l"/>
                <dgm:param type="shpTxRTLAlignCh" val="r"/>
                <dgm:param type="stBulletLvl" val="0"/>
                <dgm:param type="txAnchorVertCh" val="mid"/>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image" Target="../media/image9.png"/><Relationship Id="rId4" Type="http://schemas.openxmlformats.org/officeDocument/2006/relationships/image" Target="../media/image8.png"/><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image3.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endParaRPr lang="en-US" noProof="0" dirty="0"/>
          </a:p>
        </p:txBody>
      </p:sp>
      <p:sp>
        <p:nvSpPr>
          <p:cNvPr id="3" name="Subtitle 2"/>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p:cNvGrpSpPr/>
          <p:nvPr userDrawn="1"/>
        </p:nvGrpSpPr>
        <p:grpSpPr>
          <a:xfrm>
            <a:off x="-1728305" y="-2049517"/>
            <a:ext cx="8917229" cy="10769768"/>
            <a:chOff x="11114088" y="2241550"/>
            <a:chExt cx="1905000" cy="2354263"/>
          </a:xfrm>
          <a:solidFill>
            <a:schemeClr val="bg2">
              <a:alpha val="91000"/>
            </a:schemeClr>
          </a:solidFill>
        </p:grpSpPr>
        <p:sp>
          <p:nvSpPr>
            <p:cNvPr id="15" name="Freeform 5"/>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noProof="0" dirty="0"/>
            </a:p>
          </p:txBody>
        </p:sp>
        <p:sp>
          <p:nvSpPr>
            <p:cNvPr id="16" name="Freeform 6"/>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noProof="0" dirty="0"/>
            </a:p>
          </p:txBody>
        </p:sp>
      </p:grpSp>
      <p:pic>
        <p:nvPicPr>
          <p:cNvPr id="9" name="Picture 8"/>
          <p:cNvPicPr>
            <a:picLocks noChangeAspect="1"/>
          </p:cNvPicPr>
          <p:nvPr userDrawn="1"/>
        </p:nvPicPr>
        <p:blipFill>
          <a:blip r:embed="rId2"/>
          <a:stretch>
            <a:fillRect/>
          </a:stretch>
        </p:blipFill>
        <p:spPr>
          <a:xfrm>
            <a:off x="6372999" y="1312605"/>
            <a:ext cx="1745251" cy="673365"/>
          </a:xfrm>
          <a:prstGeom prst="rect">
            <a:avLst/>
          </a:prstGeom>
        </p:spPr>
      </p:pic>
      <p:cxnSp>
        <p:nvCxnSpPr>
          <p:cNvPr id="5" name="Straight Connector 4"/>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endParaRPr lang="en-US" noProof="0" dirty="0"/>
          </a:p>
        </p:txBody>
      </p:sp>
      <p:sp>
        <p:nvSpPr>
          <p:cNvPr id="13" name="Picture Placeholder 12"/>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p:cNvGrpSpPr/>
          <p:nvPr userDrawn="1"/>
        </p:nvGrpSpPr>
        <p:grpSpPr>
          <a:xfrm>
            <a:off x="-1728305" y="-2049517"/>
            <a:ext cx="8917229" cy="10769768"/>
            <a:chOff x="11114088" y="2241550"/>
            <a:chExt cx="1905000" cy="2354263"/>
          </a:xfrm>
          <a:solidFill>
            <a:schemeClr val="bg2">
              <a:alpha val="91000"/>
            </a:schemeClr>
          </a:solidFill>
        </p:grpSpPr>
        <p:sp>
          <p:nvSpPr>
            <p:cNvPr id="15" name="Freeform 5"/>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noProof="0" dirty="0"/>
            </a:p>
          </p:txBody>
        </p:sp>
        <p:sp>
          <p:nvSpPr>
            <p:cNvPr id="16" name="Freeform 6"/>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noProof="0" dirty="0"/>
            </a:p>
          </p:txBody>
        </p:sp>
      </p:grpSp>
      <p:pic>
        <p:nvPicPr>
          <p:cNvPr id="9" name="Picture 8"/>
          <p:cNvPicPr>
            <a:picLocks noChangeAspect="1"/>
          </p:cNvPicPr>
          <p:nvPr userDrawn="1"/>
        </p:nvPicPr>
        <p:blipFill>
          <a:blip r:embed="rId2"/>
          <a:stretch>
            <a:fillRect/>
          </a:stretch>
        </p:blipFill>
        <p:spPr>
          <a:xfrm>
            <a:off x="6372999" y="1844881"/>
            <a:ext cx="1745251" cy="673365"/>
          </a:xfrm>
          <a:prstGeom prst="rect">
            <a:avLst/>
          </a:prstGeom>
        </p:spPr>
      </p:pic>
      <p:cxnSp>
        <p:nvCxnSpPr>
          <p:cNvPr id="5" name="Straight Connector 4"/>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endParaRPr lang="en-US" noProof="0" dirty="0"/>
          </a:p>
        </p:txBody>
      </p:sp>
      <p:pic>
        <p:nvPicPr>
          <p:cNvPr id="17" name="Graphic 16" descr="Envelope"/>
          <p:cNvPicPr>
            <a:picLocks noChangeAspect="1"/>
          </p:cNvPicPr>
          <p:nvPr userDrawn="1"/>
        </p:nvPicPr>
        <p:blipFill>
          <a:blip r:embed="rId3" cstate="print">
            <a:extLst>
              <a:ext uri="{96DAC541-7B7A-43D3-8B79-37D633B846F1}">
                <asvg:svgBlip xmlns:asvg="http://schemas.microsoft.com/office/drawing/2016/SVG/main" r:embed="rId4"/>
              </a:ext>
            </a:extLst>
          </a:blip>
          <a:stretch>
            <a:fillRect/>
          </a:stretch>
        </p:blipFill>
        <p:spPr>
          <a:xfrm>
            <a:off x="6541475" y="4452337"/>
            <a:ext cx="387795" cy="387795"/>
          </a:xfrm>
          <a:prstGeom prst="rect">
            <a:avLst/>
          </a:prstGeom>
        </p:spPr>
      </p:pic>
      <p:pic>
        <p:nvPicPr>
          <p:cNvPr id="18" name="Graphic 17" descr="Network"/>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6522084" y="4925640"/>
            <a:ext cx="426575" cy="426575"/>
          </a:xfrm>
          <a:prstGeom prst="rect">
            <a:avLst/>
          </a:prstGeom>
        </p:spPr>
      </p:pic>
      <p:sp>
        <p:nvSpPr>
          <p:cNvPr id="2" name="Title 1"/>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p:cNvGrpSpPr/>
          <p:nvPr userDrawn="1"/>
        </p:nvGrpSpPr>
        <p:grpSpPr>
          <a:xfrm>
            <a:off x="-1728305" y="-2049517"/>
            <a:ext cx="8917229" cy="10769768"/>
            <a:chOff x="11114088" y="2241550"/>
            <a:chExt cx="1905000" cy="2354263"/>
          </a:xfrm>
          <a:solidFill>
            <a:schemeClr val="bg1">
              <a:alpha val="16000"/>
            </a:schemeClr>
          </a:solidFill>
        </p:grpSpPr>
        <p:sp>
          <p:nvSpPr>
            <p:cNvPr id="15" name="Freeform 5"/>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noProof="0" dirty="0"/>
            </a:p>
          </p:txBody>
        </p:sp>
        <p:sp>
          <p:nvSpPr>
            <p:cNvPr id="16" name="Freeform 6"/>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noProof="0" dirty="0"/>
            </a:p>
          </p:txBody>
        </p:sp>
      </p:grpSp>
      <p:pic>
        <p:nvPicPr>
          <p:cNvPr id="9" name="Picture 8"/>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10015850" y="391862"/>
            <a:ext cx="1745251" cy="673365"/>
          </a:xfrm>
          <a:prstGeom prst="rect">
            <a:avLst/>
          </a:prstGeom>
        </p:spPr>
      </p:pic>
      <p:cxnSp>
        <p:nvCxnSpPr>
          <p:cNvPr id="12" name="Straight Connector 11"/>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p:cNvPicPr>
            <a:picLocks noChangeAspect="1"/>
          </p:cNvPicPr>
          <p:nvPr userDrawn="1"/>
        </p:nvPicPr>
        <p:blipFill>
          <a:blip r:embed="rId4" cstate="print"/>
          <a:stretch>
            <a:fillRect/>
          </a:stretch>
        </p:blipFill>
        <p:spPr>
          <a:xfrm>
            <a:off x="6541475" y="4452337"/>
            <a:ext cx="387795" cy="387795"/>
          </a:xfrm>
          <a:prstGeom prst="rect">
            <a:avLst/>
          </a:prstGeom>
        </p:spPr>
      </p:pic>
      <p:pic>
        <p:nvPicPr>
          <p:cNvPr id="20" name="Graphic 19" descr="Network"/>
          <p:cNvPicPr>
            <a:picLocks noChangeAspect="1"/>
          </p:cNvPicPr>
          <p:nvPr userDrawn="1"/>
        </p:nvPicPr>
        <p:blipFill>
          <a:blip r:embed="rId5" cstate="print"/>
          <a:stretch>
            <a:fillRect/>
          </a:stretch>
        </p:blipFill>
        <p:spPr>
          <a:xfrm>
            <a:off x="6522084" y="4925640"/>
            <a:ext cx="426575" cy="426575"/>
          </a:xfrm>
          <a:prstGeom prst="rect">
            <a:avLst/>
          </a:prstGeom>
        </p:spPr>
      </p:pic>
      <p:sp>
        <p:nvSpPr>
          <p:cNvPr id="21" name="Subtitle 2"/>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endParaRPr lang="en-US" noProof="0" dirty="0"/>
          </a:p>
        </p:txBody>
      </p:sp>
      <p:sp>
        <p:nvSpPr>
          <p:cNvPr id="22" name="Text Placeholder 6"/>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endParaRPr lang="en-US" noProof="0" dirty="0"/>
          </a:p>
        </p:txBody>
      </p:sp>
      <p:sp>
        <p:nvSpPr>
          <p:cNvPr id="18" name="Title 1"/>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endParaRPr lang="en-US" noProof="0" dirty="0"/>
          </a:p>
        </p:txBody>
      </p:sp>
      <p:sp>
        <p:nvSpPr>
          <p:cNvPr id="3" name="Subtitle 2"/>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grpSp>
        <p:nvGrpSpPr>
          <p:cNvPr id="14" name="Group 13"/>
          <p:cNvGrpSpPr/>
          <p:nvPr userDrawn="1"/>
        </p:nvGrpSpPr>
        <p:grpSpPr>
          <a:xfrm>
            <a:off x="-1728305" y="-2049517"/>
            <a:ext cx="8917229" cy="10769768"/>
            <a:chOff x="11114088" y="2241550"/>
            <a:chExt cx="1905000" cy="2354263"/>
          </a:xfrm>
          <a:solidFill>
            <a:schemeClr val="bg1">
              <a:alpha val="16000"/>
            </a:schemeClr>
          </a:solidFill>
        </p:grpSpPr>
        <p:sp>
          <p:nvSpPr>
            <p:cNvPr id="15" name="Freeform 5"/>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noProof="0" dirty="0"/>
            </a:p>
          </p:txBody>
        </p:sp>
        <p:sp>
          <p:nvSpPr>
            <p:cNvPr id="16" name="Freeform 6"/>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noProof="0" dirty="0"/>
            </a:p>
          </p:txBody>
        </p:sp>
      </p:grpSp>
      <p:pic>
        <p:nvPicPr>
          <p:cNvPr id="9" name="Picture 8"/>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10015850" y="391862"/>
            <a:ext cx="1745251" cy="673365"/>
          </a:xfrm>
          <a:prstGeom prst="rect">
            <a:avLst/>
          </a:prstGeom>
        </p:spPr>
      </p:pic>
      <p:cxnSp>
        <p:nvCxnSpPr>
          <p:cNvPr id="5" name="Straight Connector 4"/>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Rectangle 9"/>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pic>
        <p:nvPicPr>
          <p:cNvPr id="8" name="Picture 7"/>
          <p:cNvPicPr>
            <a:picLocks noChangeAspect="1"/>
          </p:cNvPicPr>
          <p:nvPr userDrawn="1"/>
        </p:nvPicPr>
        <p:blipFill>
          <a:blip r:embed="rId2">
            <a:biLevel thresh="25000"/>
          </a:blip>
          <a:stretch>
            <a:fillRect/>
          </a:stretch>
        </p:blipFill>
        <p:spPr>
          <a:xfrm>
            <a:off x="469638" y="6260507"/>
            <a:ext cx="1075427" cy="414929"/>
          </a:xfrm>
          <a:prstGeom prst="rect">
            <a:avLst/>
          </a:prstGeom>
        </p:spPr>
      </p:pic>
      <p:sp>
        <p:nvSpPr>
          <p:cNvPr id="11" name="Oval 10"/>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fld>
            <a:endParaRPr lang="en-US" noProof="0" dirty="0"/>
          </a:p>
        </p:txBody>
      </p:sp>
      <p:grpSp>
        <p:nvGrpSpPr>
          <p:cNvPr id="4" name="Group 3"/>
          <p:cNvGrpSpPr/>
          <p:nvPr userDrawn="1"/>
        </p:nvGrpSpPr>
        <p:grpSpPr>
          <a:xfrm rot="16200000">
            <a:off x="1637386" y="1473117"/>
            <a:ext cx="8917229" cy="10769768"/>
            <a:chOff x="-1728305" y="-2049517"/>
            <a:chExt cx="8917229" cy="10769768"/>
          </a:xfrm>
        </p:grpSpPr>
        <p:sp>
          <p:nvSpPr>
            <p:cNvPr id="17" name="Oval 16"/>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 17"/>
            <p:cNvGrpSpPr/>
            <p:nvPr userDrawn="1"/>
          </p:nvGrpSpPr>
          <p:grpSpPr>
            <a:xfrm>
              <a:off x="-1728305" y="-2049517"/>
              <a:ext cx="8917229" cy="10769768"/>
              <a:chOff x="11114088" y="2241550"/>
              <a:chExt cx="1905000" cy="2354263"/>
            </a:xfrm>
            <a:solidFill>
              <a:schemeClr val="bg1">
                <a:alpha val="16000"/>
              </a:schemeClr>
            </a:solidFill>
          </p:grpSpPr>
          <p:sp>
            <p:nvSpPr>
              <p:cNvPr id="19" name="Freeform 5"/>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noProof="0" dirty="0"/>
              </a:p>
            </p:txBody>
          </p:sp>
          <p:sp>
            <p:nvSpPr>
              <p:cNvPr id="20" name="Freeform 6"/>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noProof="0" dirty="0"/>
              </a:p>
            </p:txBody>
          </p:sp>
        </p:grpSp>
      </p:grpSp>
      <p:sp>
        <p:nvSpPr>
          <p:cNvPr id="21" name="Text Placeholder 2"/>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endParaRPr lang="en-U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22" name="Group 21"/>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eform 5"/>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noProof="0" dirty="0"/>
            </a:p>
          </p:txBody>
        </p:sp>
        <p:sp>
          <p:nvSpPr>
            <p:cNvPr id="25" name="Freeform 6"/>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noProof="0" dirty="0"/>
            </a:p>
          </p:txBody>
        </p:sp>
        <p:sp>
          <p:nvSpPr>
            <p:cNvPr id="26" name="Freeform 7"/>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noProof="0" dirty="0"/>
            </a:p>
          </p:txBody>
        </p:sp>
      </p:grpSp>
      <p:sp>
        <p:nvSpPr>
          <p:cNvPr id="7" name="Rectangle 6"/>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fld>
            <a:endParaRPr lang="en-US" noProof="0" dirty="0"/>
          </a:p>
        </p:txBody>
      </p:sp>
      <p:sp>
        <p:nvSpPr>
          <p:cNvPr id="27" name="Content Placeholder 2"/>
          <p:cNvSpPr>
            <a:spLocks noGrp="1"/>
          </p:cNvSpPr>
          <p:nvPr>
            <p:ph idx="1"/>
          </p:nvPr>
        </p:nvSpPr>
        <p:spPr>
          <a:xfrm>
            <a:off x="515938" y="1825625"/>
            <a:ext cx="10837862" cy="4351338"/>
          </a:xfrm>
        </p:spPr>
        <p:txBody>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dirty="0"/>
          </a:p>
        </p:txBody>
      </p:sp>
      <p:pic>
        <p:nvPicPr>
          <p:cNvPr id="12" name="Picture 11"/>
          <p:cNvPicPr>
            <a:picLocks noChangeAspect="1"/>
          </p:cNvPicPr>
          <p:nvPr userDrawn="1"/>
        </p:nvPicPr>
        <p:blipFill>
          <a:blip r:embed="rId2"/>
          <a:stretch>
            <a:fillRect/>
          </a:stretch>
        </p:blipFill>
        <p:spPr>
          <a:xfrm>
            <a:off x="472046" y="6261436"/>
            <a:ext cx="1073019" cy="414000"/>
          </a:xfrm>
          <a:prstGeom prst="rect">
            <a:avLst/>
          </a:prstGeom>
        </p:spPr>
      </p:pic>
      <p:sp>
        <p:nvSpPr>
          <p:cNvPr id="13" name="Title 1"/>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8" name="Group 17"/>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eform 5"/>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noProof="0" dirty="0"/>
            </a:p>
          </p:txBody>
        </p:sp>
        <p:sp>
          <p:nvSpPr>
            <p:cNvPr id="20" name="Freeform 6"/>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noProof="0" dirty="0"/>
            </a:p>
          </p:txBody>
        </p:sp>
        <p:sp>
          <p:nvSpPr>
            <p:cNvPr id="22" name="Freeform 7"/>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noProof="0" dirty="0"/>
            </a:p>
          </p:txBody>
        </p:sp>
      </p:grpSp>
      <p:sp>
        <p:nvSpPr>
          <p:cNvPr id="7" name="Rectangle 6"/>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fld>
            <a:endParaRPr lang="en-US" noProof="0" dirty="0"/>
          </a:p>
        </p:txBody>
      </p:sp>
      <p:sp>
        <p:nvSpPr>
          <p:cNvPr id="14" name="Content Placeholder 2"/>
          <p:cNvSpPr>
            <a:spLocks noGrp="1"/>
          </p:cNvSpPr>
          <p:nvPr>
            <p:ph sz="half" idx="1"/>
          </p:nvPr>
        </p:nvSpPr>
        <p:spPr>
          <a:xfrm>
            <a:off x="515938" y="1825625"/>
            <a:ext cx="5503862" cy="4351338"/>
          </a:xfrm>
        </p:spPr>
        <p:txBody>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dirty="0"/>
          </a:p>
        </p:txBody>
      </p:sp>
      <p:sp>
        <p:nvSpPr>
          <p:cNvPr id="17" name="Content Placeholder 3"/>
          <p:cNvSpPr>
            <a:spLocks noGrp="1"/>
          </p:cNvSpPr>
          <p:nvPr>
            <p:ph sz="half" idx="2"/>
          </p:nvPr>
        </p:nvSpPr>
        <p:spPr>
          <a:xfrm>
            <a:off x="6172200" y="1825625"/>
            <a:ext cx="5181600" cy="4351338"/>
          </a:xfrm>
        </p:spPr>
        <p:txBody>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dirty="0"/>
          </a:p>
        </p:txBody>
      </p:sp>
      <p:pic>
        <p:nvPicPr>
          <p:cNvPr id="13" name="Picture 12"/>
          <p:cNvPicPr>
            <a:picLocks noChangeAspect="1"/>
          </p:cNvPicPr>
          <p:nvPr userDrawn="1"/>
        </p:nvPicPr>
        <p:blipFill>
          <a:blip r:embed="rId2"/>
          <a:stretch>
            <a:fillRect/>
          </a:stretch>
        </p:blipFill>
        <p:spPr>
          <a:xfrm>
            <a:off x="472046" y="6261436"/>
            <a:ext cx="1073019" cy="414000"/>
          </a:xfrm>
          <a:prstGeom prst="rect">
            <a:avLst/>
          </a:prstGeom>
        </p:spPr>
      </p:pic>
      <p:sp>
        <p:nvSpPr>
          <p:cNvPr id="21" name="Title 1"/>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0" name="Group 19"/>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eform 5"/>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noProof="0" dirty="0"/>
            </a:p>
          </p:txBody>
        </p:sp>
        <p:sp>
          <p:nvSpPr>
            <p:cNvPr id="23" name="Freeform 6"/>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noProof="0" dirty="0"/>
            </a:p>
          </p:txBody>
        </p:sp>
        <p:sp>
          <p:nvSpPr>
            <p:cNvPr id="24" name="Freeform 7"/>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noProof="0" dirty="0"/>
            </a:p>
          </p:txBody>
        </p:sp>
      </p:grpSp>
      <p:sp>
        <p:nvSpPr>
          <p:cNvPr id="7" name="Rectangle 6"/>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fld>
            <a:endParaRPr lang="en-US" noProof="0" dirty="0"/>
          </a:p>
        </p:txBody>
      </p:sp>
      <p:sp>
        <p:nvSpPr>
          <p:cNvPr id="14" name="Text Placeholder 2"/>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endParaRPr lang="en-US" noProof="0"/>
          </a:p>
        </p:txBody>
      </p:sp>
      <p:sp>
        <p:nvSpPr>
          <p:cNvPr id="17" name="Content Placeholder 3"/>
          <p:cNvSpPr>
            <a:spLocks noGrp="1"/>
          </p:cNvSpPr>
          <p:nvPr>
            <p:ph sz="half" idx="2"/>
          </p:nvPr>
        </p:nvSpPr>
        <p:spPr>
          <a:xfrm>
            <a:off x="515938" y="2505075"/>
            <a:ext cx="5157787" cy="3684588"/>
          </a:xfrm>
        </p:spPr>
        <p:txBody>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dirty="0"/>
          </a:p>
        </p:txBody>
      </p:sp>
      <p:sp>
        <p:nvSpPr>
          <p:cNvPr id="18" name="Text Placeholder 4"/>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endParaRPr lang="en-US" noProof="0"/>
          </a:p>
        </p:txBody>
      </p:sp>
      <p:sp>
        <p:nvSpPr>
          <p:cNvPr id="19" name="Content Placeholder 5"/>
          <p:cNvSpPr>
            <a:spLocks noGrp="1"/>
          </p:cNvSpPr>
          <p:nvPr>
            <p:ph sz="quarter" idx="4"/>
          </p:nvPr>
        </p:nvSpPr>
        <p:spPr>
          <a:xfrm>
            <a:off x="6172200" y="2505075"/>
            <a:ext cx="5183188" cy="3684588"/>
          </a:xfrm>
        </p:spPr>
        <p:txBody>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dirty="0"/>
          </a:p>
        </p:txBody>
      </p:sp>
      <p:pic>
        <p:nvPicPr>
          <p:cNvPr id="21" name="Picture 20"/>
          <p:cNvPicPr>
            <a:picLocks noChangeAspect="1"/>
          </p:cNvPicPr>
          <p:nvPr userDrawn="1"/>
        </p:nvPicPr>
        <p:blipFill>
          <a:blip r:embed="rId2"/>
          <a:stretch>
            <a:fillRect/>
          </a:stretch>
        </p:blipFill>
        <p:spPr>
          <a:xfrm>
            <a:off x="472046" y="6261436"/>
            <a:ext cx="1073019" cy="414000"/>
          </a:xfrm>
          <a:prstGeom prst="rect">
            <a:avLst/>
          </a:prstGeom>
        </p:spPr>
      </p:pic>
      <p:sp>
        <p:nvSpPr>
          <p:cNvPr id="25" name="Title 1"/>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2" name="Picture Placeholder 21"/>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grpSp>
        <p:nvGrpSpPr>
          <p:cNvPr id="14" name="Group 13"/>
          <p:cNvGrpSpPr/>
          <p:nvPr userDrawn="1"/>
        </p:nvGrpSpPr>
        <p:grpSpPr>
          <a:xfrm flipH="1">
            <a:off x="5400786" y="-2003509"/>
            <a:ext cx="8917229" cy="10769768"/>
            <a:chOff x="11114088" y="2241550"/>
            <a:chExt cx="1905000" cy="2354263"/>
          </a:xfrm>
          <a:solidFill>
            <a:schemeClr val="bg2">
              <a:alpha val="91000"/>
            </a:schemeClr>
          </a:solidFill>
        </p:grpSpPr>
        <p:sp>
          <p:nvSpPr>
            <p:cNvPr id="15" name="Freeform 5"/>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noProof="0" dirty="0"/>
            </a:p>
          </p:txBody>
        </p:sp>
        <p:sp>
          <p:nvSpPr>
            <p:cNvPr id="16" name="Freeform 6"/>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noProof="0" dirty="0"/>
            </a:p>
          </p:txBody>
        </p:sp>
      </p:grpSp>
      <p:sp>
        <p:nvSpPr>
          <p:cNvPr id="19" name="Title 1"/>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endParaRPr lang="en-US" noProof="0"/>
          </a:p>
        </p:txBody>
      </p:sp>
      <p:pic>
        <p:nvPicPr>
          <p:cNvPr id="8" name="Picture 7"/>
          <p:cNvPicPr>
            <a:picLocks noChangeAspect="1"/>
          </p:cNvPicPr>
          <p:nvPr userDrawn="1"/>
        </p:nvPicPr>
        <p:blipFill>
          <a:blip r:embed="rId2"/>
          <a:stretch>
            <a:fillRect/>
          </a:stretch>
        </p:blipFill>
        <p:spPr>
          <a:xfrm>
            <a:off x="472046" y="6261436"/>
            <a:ext cx="1073019" cy="414000"/>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9" name="Group 18"/>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eform 5"/>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noProof="0" dirty="0"/>
            </a:p>
          </p:txBody>
        </p:sp>
        <p:sp>
          <p:nvSpPr>
            <p:cNvPr id="22" name="Freeform 6"/>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noProof="0" dirty="0"/>
            </a:p>
          </p:txBody>
        </p:sp>
        <p:sp>
          <p:nvSpPr>
            <p:cNvPr id="23" name="Freeform 7"/>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noProof="0" dirty="0"/>
            </a:p>
          </p:txBody>
        </p:sp>
      </p:grpSp>
      <p:sp>
        <p:nvSpPr>
          <p:cNvPr id="7" name="Rectangle 6"/>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fld>
            <a:endParaRPr lang="en-US" noProof="0" dirty="0"/>
          </a:p>
        </p:txBody>
      </p:sp>
      <p:sp>
        <p:nvSpPr>
          <p:cNvPr id="14" name="Title 1"/>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endParaRPr lang="en-US" noProof="0"/>
          </a:p>
        </p:txBody>
      </p:sp>
      <p:sp>
        <p:nvSpPr>
          <p:cNvPr id="18" name="Content Placeholder 2"/>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dirty="0"/>
          </a:p>
        </p:txBody>
      </p:sp>
      <p:pic>
        <p:nvPicPr>
          <p:cNvPr id="13" name="Picture 12"/>
          <p:cNvPicPr>
            <a:picLocks noChangeAspect="1"/>
          </p:cNvPicPr>
          <p:nvPr userDrawn="1"/>
        </p:nvPicPr>
        <p:blipFill>
          <a:blip r:embed="rId2"/>
          <a:stretch>
            <a:fillRect/>
          </a:stretch>
        </p:blipFill>
        <p:spPr>
          <a:xfrm>
            <a:off x="472046" y="6261436"/>
            <a:ext cx="1073019" cy="414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02">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endParaRPr lang="en-US" noProof="0" dirty="0"/>
          </a:p>
        </p:txBody>
      </p:sp>
      <p:sp>
        <p:nvSpPr>
          <p:cNvPr id="3" name="Subtitle 2"/>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p:cNvGrpSpPr/>
          <p:nvPr userDrawn="1"/>
        </p:nvGrpSpPr>
        <p:grpSpPr>
          <a:xfrm>
            <a:off x="-1728305" y="-2049517"/>
            <a:ext cx="8917229" cy="10769768"/>
            <a:chOff x="11114088" y="2241550"/>
            <a:chExt cx="1905000" cy="2354263"/>
          </a:xfrm>
          <a:solidFill>
            <a:schemeClr val="bg1">
              <a:alpha val="16000"/>
            </a:schemeClr>
          </a:solidFill>
        </p:grpSpPr>
        <p:sp>
          <p:nvSpPr>
            <p:cNvPr id="15" name="Freeform 5"/>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noProof="0" dirty="0"/>
            </a:p>
          </p:txBody>
        </p:sp>
        <p:sp>
          <p:nvSpPr>
            <p:cNvPr id="16" name="Freeform 6"/>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noProof="0" dirty="0"/>
            </a:p>
          </p:txBody>
        </p:sp>
      </p:grpSp>
      <p:pic>
        <p:nvPicPr>
          <p:cNvPr id="9" name="Picture 8"/>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a:off x="10015850" y="391862"/>
            <a:ext cx="1745251" cy="673365"/>
          </a:xfrm>
          <a:prstGeom prst="rect">
            <a:avLst/>
          </a:prstGeom>
        </p:spPr>
      </p:pic>
      <p:cxnSp>
        <p:nvCxnSpPr>
          <p:cNvPr id="5" name="Straight Connector 4"/>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a:p>
        </p:txBody>
      </p:sp>
      <p:sp>
        <p:nvSpPr>
          <p:cNvPr id="3" name="Text Placeholder 2"/>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endParaRPr lang="en-US" noProof="0"/>
          </a:p>
        </p:txBody>
      </p:sp>
      <p:pic>
        <p:nvPicPr>
          <p:cNvPr id="8" name="Picture 7"/>
          <p:cNvPicPr>
            <a:picLocks noChangeAspect="1"/>
          </p:cNvPicPr>
          <p:nvPr userDrawn="1"/>
        </p:nvPicPr>
        <p:blipFill>
          <a:blip r:embed="rId2">
            <a:biLevel thresh="25000"/>
          </a:blip>
          <a:stretch>
            <a:fillRect/>
          </a:stretch>
        </p:blipFill>
        <p:spPr>
          <a:xfrm>
            <a:off x="469638" y="6260507"/>
            <a:ext cx="1075427" cy="414929"/>
          </a:xfrm>
          <a:prstGeom prst="rect">
            <a:avLst/>
          </a:prstGeom>
        </p:spPr>
      </p:pic>
      <p:sp>
        <p:nvSpPr>
          <p:cNvPr id="11" name="Oval 10"/>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fld>
            <a:endParaRPr lang="en-US" noProof="0" dirty="0"/>
          </a:p>
        </p:txBody>
      </p:sp>
      <p:sp>
        <p:nvSpPr>
          <p:cNvPr id="15" name="Picture Placeholder 14"/>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dirty="0"/>
          </a:p>
        </p:txBody>
      </p:sp>
      <p:sp>
        <p:nvSpPr>
          <p:cNvPr id="7" name="Rectangle 6"/>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p:cNvPicPr>
            <a:picLocks noChangeAspect="1"/>
          </p:cNvPicPr>
          <p:nvPr userDrawn="1"/>
        </p:nvPicPr>
        <p:blipFill>
          <a:blip r:embed="rId2"/>
          <a:stretch>
            <a:fillRect/>
          </a:stretch>
        </p:blipFill>
        <p:spPr>
          <a:xfrm>
            <a:off x="472046" y="6261436"/>
            <a:ext cx="1073019" cy="414000"/>
          </a:xfrm>
          <a:prstGeom prst="rect">
            <a:avLst/>
          </a:prstGeom>
        </p:spPr>
      </p:pic>
      <p:grpSp>
        <p:nvGrpSpPr>
          <p:cNvPr id="10" name="Group 9"/>
          <p:cNvGrpSpPr/>
          <p:nvPr userDrawn="1"/>
        </p:nvGrpSpPr>
        <p:grpSpPr>
          <a:xfrm rot="8650774">
            <a:off x="5037655" y="4336093"/>
            <a:ext cx="1905000" cy="2354263"/>
            <a:chOff x="11114088" y="2241550"/>
            <a:chExt cx="1905000" cy="2354263"/>
          </a:xfrm>
          <a:solidFill>
            <a:schemeClr val="bg2"/>
          </a:solidFill>
        </p:grpSpPr>
        <p:sp>
          <p:nvSpPr>
            <p:cNvPr id="11" name="Freeform 5"/>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noProof="0" dirty="0"/>
            </a:p>
          </p:txBody>
        </p:sp>
        <p:sp>
          <p:nvSpPr>
            <p:cNvPr id="12" name="Freeform 6"/>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noProof="0" dirty="0"/>
            </a:p>
          </p:txBody>
        </p:sp>
        <p:sp>
          <p:nvSpPr>
            <p:cNvPr id="13" name="Freeform 7"/>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noProof="0" dirty="0"/>
            </a:p>
          </p:txBody>
        </p:sp>
      </p:grpSp>
      <p:sp>
        <p:nvSpPr>
          <p:cNvPr id="15" name="Oval 14"/>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fld>
            <a:endParaRPr lang="en-US" noProof="0" dirty="0"/>
          </a:p>
        </p:txBody>
      </p:sp>
      <p:sp>
        <p:nvSpPr>
          <p:cNvPr id="23" name="Picture Placeholder 22"/>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a:p>
        </p:txBody>
      </p:sp>
      <p:sp>
        <p:nvSpPr>
          <p:cNvPr id="3" name="Content Placeholder 2"/>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7" name="Rectangle 6"/>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p:cNvPicPr>
            <a:picLocks noChangeAspect="1"/>
          </p:cNvPicPr>
          <p:nvPr userDrawn="1"/>
        </p:nvPicPr>
        <p:blipFill>
          <a:blip r:embed="rId2"/>
          <a:stretch>
            <a:fillRect/>
          </a:stretch>
        </p:blipFill>
        <p:spPr>
          <a:xfrm>
            <a:off x="472046" y="6261436"/>
            <a:ext cx="1073019" cy="414000"/>
          </a:xfrm>
          <a:prstGeom prst="rect">
            <a:avLst/>
          </a:prstGeom>
        </p:spPr>
      </p:pic>
      <p:sp>
        <p:nvSpPr>
          <p:cNvPr id="15" name="Oval 14"/>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fld>
            <a:endParaRPr lang="en-US" noProof="0" dirty="0"/>
          </a:p>
        </p:txBody>
      </p:sp>
      <p:sp>
        <p:nvSpPr>
          <p:cNvPr id="14" name="Rectangle 13"/>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endParaRPr lang="en-US" noProof="0" dirty="0"/>
          </a:p>
        </p:txBody>
      </p:sp>
      <p:sp>
        <p:nvSpPr>
          <p:cNvPr id="9" name="Rectangle 8"/>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a:p>
        </p:txBody>
      </p:sp>
      <p:sp>
        <p:nvSpPr>
          <p:cNvPr id="3" name="Content Placeholder 2"/>
          <p:cNvSpPr>
            <a:spLocks noGrp="1"/>
          </p:cNvSpPr>
          <p:nvPr>
            <p:ph idx="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endParaRPr lang="en-US" noProof="0"/>
          </a:p>
        </p:txBody>
      </p:sp>
      <p:sp>
        <p:nvSpPr>
          <p:cNvPr id="7" name="Rectangle 6"/>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p:cNvPicPr>
            <a:picLocks noChangeAspect="1"/>
          </p:cNvPicPr>
          <p:nvPr userDrawn="1"/>
        </p:nvPicPr>
        <p:blipFill>
          <a:blip r:embed="rId2"/>
          <a:stretch>
            <a:fillRect/>
          </a:stretch>
        </p:blipFill>
        <p:spPr>
          <a:xfrm>
            <a:off x="472046" y="6261436"/>
            <a:ext cx="1073019" cy="414000"/>
          </a:xfrm>
          <a:prstGeom prst="rect">
            <a:avLst/>
          </a:prstGeom>
        </p:spPr>
      </p:pic>
      <p:sp>
        <p:nvSpPr>
          <p:cNvPr id="15" name="Oval 14"/>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fld>
            <a:endParaRPr lang="en-US" noProof="0" dirty="0"/>
          </a:p>
        </p:txBody>
      </p:sp>
      <p:sp>
        <p:nvSpPr>
          <p:cNvPr id="6" name="Picture Placeholder 5"/>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p:cNvSpPr>
            <a:spLocks noGrp="1"/>
          </p:cNvSpPr>
          <p:nvPr>
            <p:ph idx="14"/>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endParaRPr lang="en-US" noProof="0"/>
          </a:p>
        </p:txBody>
      </p:sp>
      <p:sp>
        <p:nvSpPr>
          <p:cNvPr id="20" name="Content Placeholder 2"/>
          <p:cNvSpPr>
            <a:spLocks noGrp="1"/>
          </p:cNvSpPr>
          <p:nvPr>
            <p:ph idx="15"/>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endParaRPr lang="en-US" noProof="0"/>
          </a:p>
        </p:txBody>
      </p:sp>
      <p:sp>
        <p:nvSpPr>
          <p:cNvPr id="21" name="Content Placeholder 2"/>
          <p:cNvSpPr>
            <a:spLocks noGrp="1"/>
          </p:cNvSpPr>
          <p:nvPr>
            <p:ph idx="16"/>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endParaRPr lang="en-US" noProof="0"/>
          </a:p>
        </p:txBody>
      </p:sp>
      <p:sp>
        <p:nvSpPr>
          <p:cNvPr id="12" name="Picture Placeholder 11"/>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endParaRPr 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a:p>
        </p:txBody>
      </p:sp>
      <p:sp>
        <p:nvSpPr>
          <p:cNvPr id="3" name="Content Placeholder 2"/>
          <p:cNvSpPr>
            <a:spLocks noGrp="1"/>
          </p:cNvSpPr>
          <p:nvPr>
            <p:ph idx="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endParaRPr lang="en-US" noProof="0"/>
          </a:p>
        </p:txBody>
      </p:sp>
      <p:sp>
        <p:nvSpPr>
          <p:cNvPr id="7" name="Rectangle 6"/>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pic>
        <p:nvPicPr>
          <p:cNvPr id="8" name="Picture 7"/>
          <p:cNvPicPr>
            <a:picLocks noChangeAspect="1"/>
          </p:cNvPicPr>
          <p:nvPr userDrawn="1"/>
        </p:nvPicPr>
        <p:blipFill>
          <a:blip r:embed="rId2"/>
          <a:stretch>
            <a:fillRect/>
          </a:stretch>
        </p:blipFill>
        <p:spPr>
          <a:xfrm>
            <a:off x="472046" y="6261436"/>
            <a:ext cx="1073019" cy="414000"/>
          </a:xfrm>
          <a:prstGeom prst="rect">
            <a:avLst/>
          </a:prstGeom>
        </p:spPr>
      </p:pic>
      <p:sp>
        <p:nvSpPr>
          <p:cNvPr id="15" name="Oval 14"/>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fld>
            <a:endParaRPr lang="en-US" noProof="0" dirty="0"/>
          </a:p>
        </p:txBody>
      </p:sp>
      <p:sp>
        <p:nvSpPr>
          <p:cNvPr id="20" name="Content Placeholder 2"/>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endParaRPr lang="en-US" noProof="0"/>
          </a:p>
        </p:txBody>
      </p:sp>
      <p:sp>
        <p:nvSpPr>
          <p:cNvPr id="23" name="Content Placeholder 2"/>
          <p:cNvSpPr>
            <a:spLocks noGrp="1"/>
          </p:cNvSpPr>
          <p:nvPr>
            <p:ph idx="19"/>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endParaRPr lang="en-US" noProof="0"/>
          </a:p>
        </p:txBody>
      </p:sp>
      <p:sp>
        <p:nvSpPr>
          <p:cNvPr id="25" name="Content Placeholder 2"/>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endParaRPr lang="en-US" noProof="0"/>
          </a:p>
        </p:txBody>
      </p:sp>
      <p:sp>
        <p:nvSpPr>
          <p:cNvPr id="21" name="Oval 20"/>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endParaRPr lang="en-US" noProof="0" dirty="0"/>
          </a:p>
        </p:txBody>
      </p:sp>
      <p:sp>
        <p:nvSpPr>
          <p:cNvPr id="28" name="Oval 27"/>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endParaRPr lang="en-US" noProof="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oup 10"/>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eform 5"/>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noProof="0" dirty="0"/>
            </a:p>
          </p:txBody>
        </p:sp>
        <p:sp>
          <p:nvSpPr>
            <p:cNvPr id="13" name="Freeform 6"/>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noProof="0" dirty="0"/>
            </a:p>
          </p:txBody>
        </p:sp>
        <p:sp>
          <p:nvSpPr>
            <p:cNvPr id="14" name="Freeform 7"/>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noProof="0" dirty="0"/>
            </a:p>
          </p:txBody>
        </p:sp>
      </p:grpSp>
      <p:sp>
        <p:nvSpPr>
          <p:cNvPr id="6" name="Title 1"/>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p:cNvPicPr>
            <a:picLocks noChangeAspect="1"/>
          </p:cNvPicPr>
          <p:nvPr userDrawn="1"/>
        </p:nvPicPr>
        <p:blipFill>
          <a:blip r:embed="rId2"/>
          <a:stretch>
            <a:fillRect/>
          </a:stretch>
        </p:blipFill>
        <p:spPr>
          <a:xfrm>
            <a:off x="472046" y="6261436"/>
            <a:ext cx="1073019" cy="414000"/>
          </a:xfrm>
          <a:prstGeom prst="rect">
            <a:avLst/>
          </a:prstGeom>
        </p:spPr>
      </p:pic>
      <p:sp>
        <p:nvSpPr>
          <p:cNvPr id="9" name="Oval 8"/>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fld>
            <a:endParaRPr 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grpSp>
        <p:nvGrpSpPr>
          <p:cNvPr id="35" name="Group 34"/>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eform 5"/>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noProof="0" dirty="0"/>
            </a:p>
          </p:txBody>
        </p:sp>
        <p:sp>
          <p:nvSpPr>
            <p:cNvPr id="37" name="Freeform 6"/>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noProof="0" dirty="0"/>
            </a:p>
          </p:txBody>
        </p:sp>
        <p:sp>
          <p:nvSpPr>
            <p:cNvPr id="38" name="Freeform 7"/>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noProof="0" dirty="0"/>
            </a:p>
          </p:txBody>
        </p:sp>
      </p:grpSp>
      <p:sp>
        <p:nvSpPr>
          <p:cNvPr id="23" name="Oval 22"/>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pic>
        <p:nvPicPr>
          <p:cNvPr id="8" name="Picture 7"/>
          <p:cNvPicPr>
            <a:picLocks noChangeAspect="1"/>
          </p:cNvPicPr>
          <p:nvPr userDrawn="1"/>
        </p:nvPicPr>
        <p:blipFill>
          <a:blip r:embed="rId2"/>
          <a:stretch>
            <a:fillRect/>
          </a:stretch>
        </p:blipFill>
        <p:spPr>
          <a:xfrm>
            <a:off x="472046" y="6261436"/>
            <a:ext cx="1073019" cy="414000"/>
          </a:xfrm>
          <a:prstGeom prst="rect">
            <a:avLst/>
          </a:prstGeom>
        </p:spPr>
      </p:pic>
      <p:sp>
        <p:nvSpPr>
          <p:cNvPr id="9" name="Oval 8"/>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fld>
            <a:endParaRPr lang="en-US" noProof="0" dirty="0"/>
          </a:p>
        </p:txBody>
      </p:sp>
      <p:sp>
        <p:nvSpPr>
          <p:cNvPr id="3" name="Picture Placeholder 2"/>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endParaRPr lang="en-US" noProof="0"/>
          </a:p>
        </p:txBody>
      </p:sp>
      <p:sp>
        <p:nvSpPr>
          <p:cNvPr id="28" name="Content Placeholder 2"/>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endParaRPr lang="en-US" noProof="0" dirty="0"/>
          </a:p>
        </p:txBody>
      </p:sp>
      <p:sp>
        <p:nvSpPr>
          <p:cNvPr id="29" name="Content Placeholder 2"/>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endParaRPr lang="en-US" noProof="0"/>
          </a:p>
        </p:txBody>
      </p:sp>
      <p:sp>
        <p:nvSpPr>
          <p:cNvPr id="30" name="Content Placeholder 2"/>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endParaRPr lang="en-US" noProof="0" dirty="0"/>
          </a:p>
        </p:txBody>
      </p:sp>
      <p:sp>
        <p:nvSpPr>
          <p:cNvPr id="31" name="Content Placeholder 2"/>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endParaRPr lang="en-US" noProof="0"/>
          </a:p>
        </p:txBody>
      </p:sp>
      <p:sp>
        <p:nvSpPr>
          <p:cNvPr id="32" name="Content Placeholder 2"/>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endParaRPr lang="en-US" noProof="0" dirty="0"/>
          </a:p>
        </p:txBody>
      </p:sp>
      <p:sp>
        <p:nvSpPr>
          <p:cNvPr id="33" name="Content Placeholder 2"/>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Click to edit Master text styles</a:t>
            </a:r>
            <a:endParaRPr lang="en-US" noProof="0"/>
          </a:p>
        </p:txBody>
      </p:sp>
      <p:sp>
        <p:nvSpPr>
          <p:cNvPr id="34" name="Content Placeholder 2"/>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endParaRPr lang="en-US" noProof="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1F27F-98F9-A147-8986-34441C7B752D}" type="datetime1">
              <a:rPr lang="en-US" noProof="0" smtClean="0"/>
            </a:fld>
            <a:endParaRPr lang="en-US" noProof="0"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fld>
            <a:endParaRPr 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11.jpe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4.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4.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3.png"/><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4.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43650" y="2173288"/>
            <a:ext cx="5143500" cy="2090808"/>
          </a:xfrm>
        </p:spPr>
        <p:txBody>
          <a:bodyPr anchor="b">
            <a:normAutofit/>
          </a:bodyPr>
          <a:lstStyle/>
          <a:p>
            <a:r>
              <a:rPr lang="en-US" sz="3800" dirty="0"/>
              <a:t>Spotify Streaming Trends and Insights</a:t>
            </a:r>
            <a:endParaRPr lang="en-US" sz="3800" dirty="0"/>
          </a:p>
        </p:txBody>
      </p:sp>
      <p:sp>
        <p:nvSpPr>
          <p:cNvPr id="3" name="Subtitle 2"/>
          <p:cNvSpPr>
            <a:spLocks noGrp="1"/>
          </p:cNvSpPr>
          <p:nvPr>
            <p:ph type="subTitle" idx="1"/>
          </p:nvPr>
        </p:nvSpPr>
        <p:spPr>
          <a:xfrm>
            <a:off x="6343650" y="4767651"/>
            <a:ext cx="5143500" cy="503167"/>
          </a:xfrm>
        </p:spPr>
        <p:txBody>
          <a:bodyPr>
            <a:noAutofit/>
          </a:bodyPr>
          <a:lstStyle/>
          <a:p>
            <a:r>
              <a:rPr lang="en-US" dirty="0"/>
              <a:t>A Comprehensive Analysis of Spotify Streaming Data												By – </a:t>
            </a:r>
            <a:r>
              <a:rPr lang="en-IN" altLang="en-US" dirty="0"/>
              <a:t>Niraj</a:t>
            </a:r>
            <a:r>
              <a:rPr lang="en-US" dirty="0"/>
              <a:t> Kashid	</a:t>
            </a:r>
            <a:endParaRPr lang="en-US" dirty="0"/>
          </a:p>
          <a:p>
            <a:r>
              <a:rPr lang="en-US" dirty="0"/>
              <a:t>			</a:t>
            </a:r>
            <a:endParaRPr lang="en-US" dirty="0"/>
          </a:p>
        </p:txBody>
      </p:sp>
      <p:pic>
        <p:nvPicPr>
          <p:cNvPr id="1030" name="Picture 6" descr="Free Spotify Internet illustration and picture"/>
          <p:cNvPicPr>
            <a:picLocks noChangeAspect="1" noChangeArrowheads="1"/>
          </p:cNvPicPr>
          <p:nvPr/>
        </p:nvPicPr>
        <p:blipFill>
          <a:blip r:embed="rId1">
            <a:extLst>
              <a:ext uri="{28A0092B-C50C-407E-A947-70E740481C1C}">
                <a14:useLocalDpi xmlns:a14="http://schemas.microsoft.com/office/drawing/2010/main" val="0"/>
              </a:ext>
            </a:extLst>
          </a:blip>
          <a:srcRect r="-1" b="-1"/>
          <a:stretch>
            <a:fillRect/>
          </a:stretch>
        </p:blipFill>
        <p:spPr bwMode="auto">
          <a:xfrm>
            <a:off x="710812" y="728545"/>
            <a:ext cx="5305661" cy="5305661"/>
          </a:xfrm>
          <a:prstGeom prst="ellipse">
            <a:avLst/>
          </a:prstGeom>
          <a:solidFill>
            <a:srgbClr val="FFFFFF"/>
          </a:solid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9EC71654-96A5-4280-94F3-931C61A9F92C}" type="slidenum">
              <a:rPr lang="en-US" noProof="0" smtClean="0"/>
            </a:fld>
            <a:endParaRPr lang="en-US" noProof="0" dirty="0"/>
          </a:p>
        </p:txBody>
      </p:sp>
      <p:sp>
        <p:nvSpPr>
          <p:cNvPr id="4" name="Text Placeholder 3"/>
          <p:cNvSpPr>
            <a:spLocks noGrp="1"/>
          </p:cNvSpPr>
          <p:nvPr>
            <p:ph type="body" idx="1"/>
          </p:nvPr>
        </p:nvSpPr>
        <p:spPr>
          <a:xfrm>
            <a:off x="0" y="30480"/>
            <a:ext cx="10515600" cy="648543"/>
          </a:xfrm>
        </p:spPr>
        <p:txBody>
          <a:bodyPr/>
          <a:lstStyle/>
          <a:p>
            <a:endParaRPr lang="en-IN" dirty="0"/>
          </a:p>
        </p:txBody>
      </p:sp>
      <p:pic>
        <p:nvPicPr>
          <p:cNvPr id="6" name="Picture 5"/>
          <p:cNvPicPr>
            <a:picLocks noChangeAspect="1"/>
          </p:cNvPicPr>
          <p:nvPr/>
        </p:nvPicPr>
        <p:blipFill>
          <a:blip r:embed="rId1"/>
          <a:stretch>
            <a:fillRect/>
          </a:stretch>
        </p:blipFill>
        <p:spPr>
          <a:xfrm>
            <a:off x="0" y="22299"/>
            <a:ext cx="12140482" cy="690682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noProof="0" smtClean="0"/>
            </a:fld>
            <a:endParaRPr lang="en-US" noProof="0"/>
          </a:p>
        </p:txBody>
      </p:sp>
      <p:sp>
        <p:nvSpPr>
          <p:cNvPr id="2" name="Title 1"/>
          <p:cNvSpPr>
            <a:spLocks noGrp="1"/>
          </p:cNvSpPr>
          <p:nvPr>
            <p:ph type="title"/>
          </p:nvPr>
        </p:nvSpPr>
        <p:spPr>
          <a:xfrm>
            <a:off x="132080" y="0"/>
            <a:ext cx="3932237" cy="695960"/>
          </a:xfrm>
        </p:spPr>
        <p:txBody>
          <a:bodyPr anchor="b">
            <a:normAutofit/>
          </a:bodyPr>
          <a:lstStyle/>
          <a:p>
            <a:r>
              <a:rPr lang="en-IN" dirty="0"/>
              <a:t>Popularity by Country</a:t>
            </a:r>
            <a:endParaRPr lang="en-IN" dirty="0"/>
          </a:p>
        </p:txBody>
      </p:sp>
      <p:graphicFrame>
        <p:nvGraphicFramePr>
          <p:cNvPr id="9" name="Rectangle 1"/>
          <p:cNvGraphicFramePr/>
          <p:nvPr/>
        </p:nvGraphicFramePr>
        <p:xfrm>
          <a:off x="132080" y="873761"/>
          <a:ext cx="11223308" cy="55270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noProof="0" smtClean="0"/>
            </a:fld>
            <a:endParaRPr lang="en-US" noProof="0"/>
          </a:p>
        </p:txBody>
      </p:sp>
      <p:pic>
        <p:nvPicPr>
          <p:cNvPr id="7" name="Picture 6"/>
          <p:cNvPicPr>
            <a:picLocks noChangeAspect="1"/>
          </p:cNvPicPr>
          <p:nvPr/>
        </p:nvPicPr>
        <p:blipFill>
          <a:blip r:embed="rId1"/>
          <a:stretch>
            <a:fillRect/>
          </a:stretch>
        </p:blipFill>
        <p:spPr>
          <a:xfrm>
            <a:off x="515938" y="1146666"/>
            <a:ext cx="11015662" cy="5030298"/>
          </a:xfrm>
          <a:prstGeom prst="rect">
            <a:avLst/>
          </a:prstGeom>
          <a:noFill/>
        </p:spPr>
      </p:pic>
      <p:sp>
        <p:nvSpPr>
          <p:cNvPr id="4" name="Text Placeholder 3"/>
          <p:cNvSpPr>
            <a:spLocks noGrp="1"/>
          </p:cNvSpPr>
          <p:nvPr>
            <p:ph type="title"/>
          </p:nvPr>
        </p:nvSpPr>
        <p:spPr>
          <a:xfrm>
            <a:off x="515938" y="246621"/>
            <a:ext cx="11150600" cy="920336"/>
          </a:xfrm>
        </p:spPr>
        <p:txBody>
          <a:bodyPr anchor="b">
            <a:normAutofit/>
          </a:bodyPr>
          <a:lstStyle/>
          <a:p>
            <a:r>
              <a:rPr kumimoji="0" lang="en-US" altLang="en-US" sz="1800" b="1" i="0" u="none" strike="noStrike" cap="none" normalizeH="0" baseline="0">
                <a:ln>
                  <a:noFill/>
                </a:ln>
                <a:effectLst/>
              </a:rPr>
              <a:t>Conclusion:</a:t>
            </a:r>
            <a:r>
              <a:rPr kumimoji="0" lang="en-US" altLang="en-US" sz="1800" b="0" i="0" u="none" strike="noStrike" cap="none" normalizeH="0" baseline="0">
                <a:ln>
                  <a:noFill/>
                </a:ln>
                <a:effectLst/>
              </a:rPr>
              <a:t> The analysis of streaming popularity by country highlights the importance of global reach, regional focus, emerging markets, local artist promotion, and seasonal variations in driving streaming success. These insights can inform more targeted and effective marketing strategies to maximize a track's impact across different regions.</a:t>
            </a:r>
            <a:endParaRPr kumimoji="0" lang="en-US" altLang="en-US" sz="1800" b="0" i="0" u="none" strike="noStrike" cap="none" normalizeH="0" baseline="0">
              <a:ln>
                <a:noFill/>
              </a:ln>
              <a:effectLst/>
            </a:endParaRPr>
          </a:p>
          <a:p>
            <a:endParaRPr lang="en-IN"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C71654-96A5-4280-94F3-931C61A9F92C}" type="slidenum">
              <a:rPr lang="en-US" noProof="0" smtClean="0"/>
            </a:fld>
            <a:endParaRPr lang="en-US" noProof="0" dirty="0"/>
          </a:p>
        </p:txBody>
      </p:sp>
      <p:sp>
        <p:nvSpPr>
          <p:cNvPr id="3" name="Content Placeholder 2"/>
          <p:cNvSpPr>
            <a:spLocks noGrp="1"/>
          </p:cNvSpPr>
          <p:nvPr>
            <p:ph idx="1"/>
          </p:nvPr>
        </p:nvSpPr>
        <p:spPr>
          <a:xfrm>
            <a:off x="213360" y="1391920"/>
            <a:ext cx="11856720" cy="4785043"/>
          </a:xfrm>
        </p:spPr>
        <p:txBody>
          <a:bodyPr>
            <a:normAutofit/>
          </a:bodyPr>
          <a:lstStyle/>
          <a:p>
            <a:r>
              <a:rPr lang="en-US" sz="2400" b="1" dirty="0"/>
              <a:t>Summary of Key Findings:</a:t>
            </a:r>
            <a:endParaRPr lang="en-US" sz="2400" dirty="0"/>
          </a:p>
          <a:p>
            <a:pPr>
              <a:buFont typeface="Arial" panose="020B0604020202020204" pitchFamily="34" charset="0"/>
              <a:buChar char="•"/>
            </a:pPr>
            <a:r>
              <a:rPr lang="en-US" sz="2400" b="1" dirty="0"/>
              <a:t>Total Streams:</a:t>
            </a:r>
            <a:r>
              <a:rPr lang="en-US" sz="2400" dirty="0"/>
              <a:t> Identified top tracks with the highest streaming numbers, highlighting the significant impact of viral hits and collaborations.</a:t>
            </a:r>
            <a:endParaRPr lang="en-US" sz="2400" dirty="0"/>
          </a:p>
          <a:p>
            <a:pPr>
              <a:buFont typeface="Arial" panose="020B0604020202020204" pitchFamily="34" charset="0"/>
              <a:buChar char="•"/>
            </a:pPr>
            <a:r>
              <a:rPr lang="en-US" sz="2400" b="1" dirty="0"/>
              <a:t>Most Popular Artists:</a:t>
            </a:r>
            <a:r>
              <a:rPr lang="en-US" sz="2400" dirty="0"/>
              <a:t> Post Malone, Drake, and other top artists dominate streaming charts due to their widespread appeal and consistent releases.</a:t>
            </a:r>
            <a:endParaRPr lang="en-US" sz="2400" dirty="0"/>
          </a:p>
          <a:p>
            <a:pPr>
              <a:buFont typeface="Arial" panose="020B0604020202020204" pitchFamily="34" charset="0"/>
              <a:buChar char="•"/>
            </a:pPr>
            <a:r>
              <a:rPr lang="en-US" sz="2400" b="1" dirty="0"/>
              <a:t>Streaming Trends Over Time:</a:t>
            </a:r>
            <a:r>
              <a:rPr lang="en-US" sz="2400" dirty="0"/>
              <a:t> Observed sustained popularity of top tracks and identified spikes in streaming activity influenced by social media trends.</a:t>
            </a:r>
            <a:endParaRPr lang="en-US" sz="2400" dirty="0"/>
          </a:p>
          <a:p>
            <a:pPr>
              <a:buFont typeface="Arial" panose="020B0604020202020204" pitchFamily="34" charset="0"/>
              <a:buChar char="•"/>
            </a:pPr>
            <a:r>
              <a:rPr lang="en-US" sz="2400" b="1" dirty="0"/>
              <a:t>Popularity by Country:</a:t>
            </a:r>
            <a:r>
              <a:rPr lang="en-US" sz="2400" dirty="0"/>
              <a:t> Highlighted the global reach of popular tracks and the importance of regional marketing efforts.</a:t>
            </a:r>
            <a:endParaRPr lang="en-US" sz="2400" dirty="0"/>
          </a:p>
          <a:p>
            <a:endParaRPr lang="en-IN" sz="2400" dirty="0"/>
          </a:p>
        </p:txBody>
      </p:sp>
      <p:sp>
        <p:nvSpPr>
          <p:cNvPr id="4" name="Title 3"/>
          <p:cNvSpPr>
            <a:spLocks noGrp="1"/>
          </p:cNvSpPr>
          <p:nvPr>
            <p:ph type="title"/>
          </p:nvPr>
        </p:nvSpPr>
        <p:spPr>
          <a:xfrm>
            <a:off x="213360" y="345439"/>
            <a:ext cx="11453178" cy="821517"/>
          </a:xfrm>
        </p:spPr>
        <p:txBody>
          <a:bodyPr/>
          <a:lstStyle/>
          <a:p>
            <a:r>
              <a:rPr lang="en-IN" dirty="0"/>
              <a:t>Conclusion</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C71654-96A5-4280-94F3-931C61A9F92C}" type="slidenum">
              <a:rPr lang="en-US" noProof="0" smtClean="0"/>
            </a:fld>
            <a:endParaRPr lang="en-US" noProof="0" dirty="0"/>
          </a:p>
        </p:txBody>
      </p:sp>
      <p:sp>
        <p:nvSpPr>
          <p:cNvPr id="3" name="Content Placeholder 2"/>
          <p:cNvSpPr>
            <a:spLocks noGrp="1"/>
          </p:cNvSpPr>
          <p:nvPr>
            <p:ph idx="1"/>
          </p:nvPr>
        </p:nvSpPr>
        <p:spPr>
          <a:xfrm>
            <a:off x="284480" y="335280"/>
            <a:ext cx="11069320" cy="5841683"/>
          </a:xfrm>
        </p:spPr>
        <p:txBody>
          <a:bodyPr>
            <a:normAutofit/>
          </a:bodyPr>
          <a:lstStyle/>
          <a:p>
            <a:r>
              <a:rPr lang="en-US" b="1" dirty="0"/>
              <a:t>Impact on Marketing and Advertising Strategies:</a:t>
            </a:r>
            <a:endParaRPr lang="en-US" dirty="0"/>
          </a:p>
          <a:p>
            <a:pPr>
              <a:buFont typeface="Arial" panose="020B0604020202020204" pitchFamily="34" charset="0"/>
              <a:buChar char="•"/>
            </a:pPr>
            <a:r>
              <a:rPr lang="en-US" b="1" dirty="0"/>
              <a:t>Targeted Campaigns:</a:t>
            </a:r>
            <a:r>
              <a:rPr lang="en-US" dirty="0"/>
              <a:t> Insights on popular artists and tracks can guide targeted advertising campaigns to reach specific audience segments.</a:t>
            </a:r>
            <a:endParaRPr lang="en-US" dirty="0"/>
          </a:p>
          <a:p>
            <a:pPr>
              <a:buFont typeface="Arial" panose="020B0604020202020204" pitchFamily="34" charset="0"/>
              <a:buChar char="•"/>
            </a:pPr>
            <a:r>
              <a:rPr lang="en-US" b="1" dirty="0"/>
              <a:t>Regional Focus:</a:t>
            </a:r>
            <a:r>
              <a:rPr lang="en-US" dirty="0"/>
              <a:t> Understanding regional popularity allows for more effective marketing strategies tailored to different countries and cultural preferences.</a:t>
            </a:r>
            <a:endParaRPr lang="en-US" dirty="0"/>
          </a:p>
          <a:p>
            <a:pPr>
              <a:buFont typeface="Arial" panose="020B0604020202020204" pitchFamily="34" charset="0"/>
              <a:buChar char="•"/>
            </a:pPr>
            <a:r>
              <a:rPr lang="en-US" b="1" dirty="0"/>
              <a:t>Leveraging Viral Trends:</a:t>
            </a:r>
            <a:r>
              <a:rPr lang="en-US" dirty="0"/>
              <a:t> Utilizing social media and viral challenges can significantly boost track visibility and streaming numbers.</a:t>
            </a:r>
            <a:endParaRPr lang="en-US" dirty="0"/>
          </a:p>
          <a:p>
            <a:pPr>
              <a:buFont typeface="Arial" panose="020B0604020202020204" pitchFamily="34" charset="0"/>
              <a:buChar char="•"/>
            </a:pPr>
            <a:r>
              <a:rPr lang="en-US" b="1" dirty="0"/>
              <a:t>Promoting Emerging Artists:</a:t>
            </a:r>
            <a:r>
              <a:rPr lang="en-US" dirty="0"/>
              <a:t> Supporting new talent can capture evolving listener preferences and attract a broader audience.</a:t>
            </a:r>
            <a:endParaRPr lang="en-US" dirty="0"/>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EC71654-96A5-4280-94F3-931C61A9F92C}" type="slidenum">
              <a:rPr lang="en-US" noProof="0" smtClean="0"/>
            </a:fld>
            <a:endParaRPr lang="en-US" noProof="0" dirty="0"/>
          </a:p>
        </p:txBody>
      </p:sp>
      <p:sp>
        <p:nvSpPr>
          <p:cNvPr id="3" name="Content Placeholder 2"/>
          <p:cNvSpPr>
            <a:spLocks noGrp="1"/>
          </p:cNvSpPr>
          <p:nvPr>
            <p:ph idx="1"/>
          </p:nvPr>
        </p:nvSpPr>
        <p:spPr>
          <a:xfrm>
            <a:off x="121920" y="274320"/>
            <a:ext cx="11958320" cy="5902643"/>
          </a:xfrm>
        </p:spPr>
        <p:txBody>
          <a:bodyPr>
            <a:normAutofit/>
          </a:bodyPr>
          <a:lstStyle/>
          <a:p>
            <a:r>
              <a:rPr lang="en-US" b="1" dirty="0"/>
              <a:t>Future Work and Potential Improvements:</a:t>
            </a:r>
            <a:endParaRPr lang="en-US" dirty="0"/>
          </a:p>
          <a:p>
            <a:pPr>
              <a:buFont typeface="Arial" panose="020B0604020202020204" pitchFamily="34" charset="0"/>
              <a:buChar char="•"/>
            </a:pPr>
            <a:r>
              <a:rPr lang="en-US" b="1" dirty="0"/>
              <a:t>Data Integration:</a:t>
            </a:r>
            <a:r>
              <a:rPr lang="en-US" dirty="0"/>
              <a:t> Incorporate additional data sources, such as social media metrics and listener demographics, for a more comprehensive analysis.</a:t>
            </a:r>
            <a:endParaRPr lang="en-US" dirty="0"/>
          </a:p>
          <a:p>
            <a:pPr>
              <a:buFont typeface="Arial" panose="020B0604020202020204" pitchFamily="34" charset="0"/>
              <a:buChar char="•"/>
            </a:pPr>
            <a:r>
              <a:rPr lang="en-US" b="1" dirty="0"/>
              <a:t>Real-time Updates:</a:t>
            </a:r>
            <a:r>
              <a:rPr lang="en-US" dirty="0"/>
              <a:t> Implement real-time data updates to keep the dashboard current and relevant.</a:t>
            </a:r>
            <a:endParaRPr lang="en-US" dirty="0"/>
          </a:p>
          <a:p>
            <a:pPr>
              <a:buFont typeface="Arial" panose="020B0604020202020204" pitchFamily="34" charset="0"/>
              <a:buChar char="•"/>
            </a:pPr>
            <a:r>
              <a:rPr lang="en-US" b="1" dirty="0"/>
              <a:t>Advanced Analytics:</a:t>
            </a:r>
            <a:r>
              <a:rPr lang="en-US" dirty="0"/>
              <a:t> Utilize machine learning and predictive analytics to forecast trends and identify potential future hits.</a:t>
            </a:r>
            <a:endParaRPr lang="en-US" dirty="0"/>
          </a:p>
          <a:p>
            <a:pPr>
              <a:buFont typeface="Arial" panose="020B0604020202020204" pitchFamily="34" charset="0"/>
              <a:buChar char="•"/>
            </a:pPr>
            <a:r>
              <a:rPr lang="en-US" b="1" dirty="0"/>
              <a:t>User Feedback:</a:t>
            </a:r>
            <a:r>
              <a:rPr lang="en-US" dirty="0"/>
              <a:t> Collect user feedback to continuously improve dashboard features and usability.</a:t>
            </a:r>
            <a:endParaRPr lang="en-US" dirty="0"/>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noProof="0" smtClean="0"/>
            </a:fld>
            <a:endParaRPr lang="en-US" noProof="0"/>
          </a:p>
        </p:txBody>
      </p:sp>
      <p:pic>
        <p:nvPicPr>
          <p:cNvPr id="2050" name="Picture 2" descr="icon"/>
          <p:cNvPicPr>
            <a:picLocks noChangeAspect="1" noChangeArrowheads="1"/>
          </p:cNvPicPr>
          <p:nvPr/>
        </p:nvPicPr>
        <p:blipFill>
          <a:blip r:embed="rId1">
            <a:extLst>
              <a:ext uri="{28A0092B-C50C-407E-A947-70E740481C1C}">
                <a14:useLocalDpi xmlns:a14="http://schemas.microsoft.com/office/drawing/2010/main" val="0"/>
              </a:ext>
            </a:extLst>
          </a:blip>
          <a:srcRect t="547" r="1" b="28078"/>
          <a:stretch>
            <a:fillRect/>
          </a:stretch>
        </p:blipFill>
        <p:spPr bwMode="auto">
          <a:xfrm>
            <a:off x="0" y="0"/>
            <a:ext cx="12198986" cy="6858000"/>
          </a:xfrm>
          <a:prstGeom prst="rect">
            <a:avLst/>
          </a:prstGeom>
          <a:solidFill>
            <a:srgbClr val="FFFFFF"/>
          </a:solidFill>
        </p:spPr>
      </p:pic>
      <p:sp>
        <p:nvSpPr>
          <p:cNvPr id="4" name="Title 3"/>
          <p:cNvSpPr>
            <a:spLocks noGrp="1"/>
          </p:cNvSpPr>
          <p:nvPr>
            <p:ph type="title"/>
          </p:nvPr>
        </p:nvSpPr>
        <p:spPr>
          <a:xfrm>
            <a:off x="515938" y="246621"/>
            <a:ext cx="11150600" cy="3064138"/>
          </a:xfrm>
        </p:spPr>
        <p:txBody>
          <a:bodyPr anchor="b">
            <a:normAutofit/>
          </a:bodyPr>
          <a:lstStyle/>
          <a:p>
            <a:r>
              <a:rPr lang="en-IN" sz="4400" dirty="0">
                <a:solidFill>
                  <a:srgbClr val="00B050"/>
                </a:solidFill>
              </a:rPr>
              <a:t>Thank you</a:t>
            </a:r>
            <a:endParaRPr lang="en-IN" sz="4400" dirty="0">
              <a:solidFill>
                <a:srgbClr val="00B05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538960" y="1825625"/>
            <a:ext cx="4914189" cy="4351338"/>
          </a:xfrm>
        </p:spPr>
        <p:txBody>
          <a:bodyPr>
            <a:normAutofit/>
          </a:bodyPr>
          <a:lstStyle/>
          <a:p>
            <a:pPr lvl="1" eaLnBrk="0" fontAlgn="base" hangingPunct="0">
              <a:spcBef>
                <a:spcPct val="0"/>
              </a:spcBef>
              <a:spcAft>
                <a:spcPct val="0"/>
              </a:spcAft>
            </a:pPr>
            <a:r>
              <a:rPr lang="en-IN" sz="2400" b="1" dirty="0"/>
              <a:t>Objective :</a:t>
            </a:r>
            <a:endParaRPr kumimoji="0" lang="en-US" altLang="en-US" sz="2400" b="1" i="0" u="none" strike="noStrike" cap="none" normalizeH="0" baseline="0" dirty="0">
              <a:ln>
                <a:noFill/>
              </a:ln>
              <a:effectLst/>
            </a:endParaRPr>
          </a:p>
          <a:p>
            <a:pPr marL="800100" lvl="1" indent="-342900" eaLnBrk="0" fontAlgn="base" hangingPunct="0">
              <a:spcBef>
                <a:spcPct val="0"/>
              </a:spcBef>
              <a:spcAft>
                <a:spcPct val="0"/>
              </a:spcAft>
              <a:buFont typeface="Arial" panose="020B0604020202020204" pitchFamily="34" charset="0"/>
              <a:buChar char="•"/>
            </a:pPr>
            <a:r>
              <a:rPr kumimoji="0" lang="en-US" altLang="en-US" sz="2400" i="0" u="none" strike="noStrike" cap="none" normalizeH="0" baseline="0" dirty="0">
                <a:ln>
                  <a:noFill/>
                </a:ln>
                <a:effectLst/>
              </a:rPr>
              <a:t>To analyze Spotify streaming data to identify key trends in the music industry.</a:t>
            </a:r>
            <a:endParaRPr kumimoji="0" lang="en-US" altLang="en-US" sz="2400" i="0" u="none" strike="noStrike" cap="none" normalizeH="0" baseline="0" dirty="0">
              <a:ln>
                <a:noFill/>
              </a:ln>
              <a:effectLst/>
            </a:endParaRPr>
          </a:p>
          <a:p>
            <a:pPr marL="800100" lvl="1" indent="-342900" eaLnBrk="0" fontAlgn="base" hangingPunct="0">
              <a:spcBef>
                <a:spcPct val="0"/>
              </a:spcBef>
              <a:spcAft>
                <a:spcPct val="0"/>
              </a:spcAft>
              <a:buFont typeface="Arial" panose="020B0604020202020204" pitchFamily="34" charset="0"/>
              <a:buChar char="•"/>
            </a:pPr>
            <a:r>
              <a:rPr kumimoji="0" lang="en-US" altLang="en-US" sz="2400" i="0" u="none" strike="noStrike" cap="none" normalizeH="0" baseline="0" dirty="0">
                <a:ln>
                  <a:noFill/>
                </a:ln>
                <a:effectLst/>
              </a:rPr>
              <a:t>To provide actionable insights for creating effective advertisements on Spotify.</a:t>
            </a:r>
            <a:endParaRPr kumimoji="0" lang="en-US" altLang="en-US" sz="2400" i="0" u="none" strike="noStrike" cap="none" normalizeH="0" baseline="0" dirty="0">
              <a:ln>
                <a:noFill/>
              </a:ln>
              <a:effectLst/>
            </a:endParaRPr>
          </a:p>
          <a:p>
            <a:pPr marL="800100" lvl="1" indent="-342900" eaLnBrk="0" fontAlgn="base" hangingPunct="0">
              <a:spcBef>
                <a:spcPct val="0"/>
              </a:spcBef>
              <a:spcAft>
                <a:spcPct val="0"/>
              </a:spcAft>
              <a:buFont typeface="Arial" panose="020B0604020202020204" pitchFamily="34" charset="0"/>
              <a:buChar char="•"/>
            </a:pPr>
            <a:endParaRPr lang="en-US" altLang="en-US" sz="2400" b="1" dirty="0"/>
          </a:p>
          <a:p>
            <a:pPr lvl="1" eaLnBrk="0" fontAlgn="base" hangingPunct="0">
              <a:spcBef>
                <a:spcPct val="0"/>
              </a:spcBef>
              <a:spcAft>
                <a:spcPct val="0"/>
              </a:spcAft>
            </a:pPr>
            <a:r>
              <a:rPr lang="en-US" sz="2400" b="1" dirty="0"/>
              <a:t>Overview</a:t>
            </a:r>
            <a:r>
              <a:rPr lang="en-US" sz="2400" dirty="0"/>
              <a:t>:</a:t>
            </a:r>
            <a:endParaRPr lang="en-US" sz="2400" dirty="0"/>
          </a:p>
          <a:p>
            <a:pPr marL="800100" lvl="1" indent="-342900" eaLnBrk="0" fontAlgn="base" hangingPunct="0">
              <a:spcBef>
                <a:spcPct val="0"/>
              </a:spcBef>
              <a:spcAft>
                <a:spcPct val="0"/>
              </a:spcAft>
              <a:buFont typeface="Arial" panose="020B0604020202020204" pitchFamily="34" charset="0"/>
              <a:buChar char="•"/>
            </a:pPr>
            <a:r>
              <a:rPr lang="en-US" sz="2400" dirty="0"/>
              <a:t> Briefly mention the sections covered in the presentation.</a:t>
            </a:r>
            <a:r>
              <a:rPr kumimoji="0" lang="en-US" altLang="en-US" sz="2400" i="0" u="none" strike="noStrike" cap="none" normalizeH="0" baseline="0" dirty="0">
                <a:ln>
                  <a:noFill/>
                </a:ln>
                <a:effectLst/>
              </a:rPr>
              <a:t> </a:t>
            </a:r>
            <a:endParaRPr kumimoji="0" lang="en-US" altLang="en-US" sz="2400" i="0" u="none" strike="noStrike" cap="none" normalizeH="0" baseline="0" dirty="0">
              <a:ln>
                <a:noFill/>
              </a:ln>
              <a:effectLst/>
            </a:endParaRPr>
          </a:p>
          <a:p>
            <a:pPr marL="800100" lvl="1" indent="-342900">
              <a:buFont typeface="Arial" panose="020B0604020202020204" pitchFamily="34" charset="0"/>
              <a:buChar char="•"/>
            </a:pPr>
            <a:endParaRPr lang="en-IN" sz="2400" dirty="0"/>
          </a:p>
          <a:p>
            <a:pPr marL="800100" lvl="1" indent="-342900">
              <a:buFont typeface="Arial" panose="020B0604020202020204" pitchFamily="34" charset="0"/>
              <a:buChar char="•"/>
            </a:pPr>
            <a:endParaRPr lang="en-US" sz="2400" dirty="0"/>
          </a:p>
        </p:txBody>
      </p:sp>
      <p:sp>
        <p:nvSpPr>
          <p:cNvPr id="4" name="Slide Number Placeholder 3"/>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smtClean="0"/>
            </a:fld>
            <a:endParaRPr lang="en-US"/>
          </a:p>
        </p:txBody>
      </p:sp>
      <p:pic>
        <p:nvPicPr>
          <p:cNvPr id="2056" name="Picture 8" descr="Free Spotify Music Streaming photo and picture"/>
          <p:cNvPicPr>
            <a:picLocks noGrp="1" noChangeAspect="1" noChangeArrowheads="1"/>
          </p:cNvPicPr>
          <p:nvPr>
            <p:ph type="pic" sz="quarter" idx="13"/>
          </p:nvPr>
        </p:nvPicPr>
        <p:blipFill>
          <a:blip r:embed="rId1">
            <a:extLst>
              <a:ext uri="{28A0092B-C50C-407E-A947-70E740481C1C}">
                <a14:useLocalDpi xmlns:a14="http://schemas.microsoft.com/office/drawing/2010/main" val="0"/>
              </a:ext>
            </a:extLst>
          </a:blip>
          <a:srcRect l="2688" r="24475" b="-1"/>
          <a:stretch>
            <a:fillRect/>
          </a:stretch>
        </p:blipFill>
        <p:spPr bwMode="auto">
          <a:xfrm>
            <a:off x="5884648" y="10"/>
            <a:ext cx="6307353" cy="57803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15938" y="499595"/>
            <a:ext cx="4937211" cy="1325563"/>
          </a:xfrm>
        </p:spPr>
        <p:txBody>
          <a:bodyPr anchor="ctr">
            <a:normAutofit/>
          </a:bodyPr>
          <a:lstStyle/>
          <a:p>
            <a:r>
              <a:rPr lang="en-IN" b="1" dirty="0"/>
              <a:t>Introduction</a:t>
            </a:r>
            <a:endParaRPr lang="en-IN"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smtClean="0"/>
            </a:fld>
            <a:endParaRPr lang="en-US"/>
          </a:p>
        </p:txBody>
      </p:sp>
      <p:sp>
        <p:nvSpPr>
          <p:cNvPr id="2" name="Title 1"/>
          <p:cNvSpPr>
            <a:spLocks noGrp="1"/>
          </p:cNvSpPr>
          <p:nvPr>
            <p:ph type="title"/>
          </p:nvPr>
        </p:nvSpPr>
        <p:spPr>
          <a:xfrm>
            <a:off x="515938" y="246621"/>
            <a:ext cx="11150600" cy="920336"/>
          </a:xfrm>
        </p:spPr>
        <p:txBody>
          <a:bodyPr anchor="b">
            <a:normAutofit/>
          </a:bodyPr>
          <a:lstStyle/>
          <a:p>
            <a:r>
              <a:rPr lang="en-IN" dirty="0"/>
              <a:t>Data Source and Methodology</a:t>
            </a:r>
            <a:endParaRPr lang="en-US" dirty="0"/>
          </a:p>
        </p:txBody>
      </p:sp>
      <p:graphicFrame>
        <p:nvGraphicFramePr>
          <p:cNvPr id="11" name="Rectangle 3"/>
          <p:cNvGraphicFramePr>
            <a:graphicFrameLocks noGrp="1"/>
          </p:cNvGraphicFramePr>
          <p:nvPr>
            <p:ph idx="1"/>
          </p:nvPr>
        </p:nvGraphicFramePr>
        <p:xfrm>
          <a:off x="515938" y="1854200"/>
          <a:ext cx="10837862"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smtClean="0"/>
            </a:fld>
            <a:endParaRPr lang="en-US"/>
          </a:p>
        </p:txBody>
      </p:sp>
      <p:sp>
        <p:nvSpPr>
          <p:cNvPr id="2" name="Title 1"/>
          <p:cNvSpPr>
            <a:spLocks noGrp="1"/>
          </p:cNvSpPr>
          <p:nvPr>
            <p:ph type="title"/>
          </p:nvPr>
        </p:nvSpPr>
        <p:spPr>
          <a:xfrm>
            <a:off x="515938" y="246621"/>
            <a:ext cx="11150600" cy="920336"/>
          </a:xfrm>
        </p:spPr>
        <p:txBody>
          <a:bodyPr anchor="b">
            <a:normAutofit/>
          </a:bodyPr>
          <a:lstStyle/>
          <a:p>
            <a:r>
              <a:rPr lang="en-IN" dirty="0"/>
              <a:t>Key Performance Indicators (KPIs)</a:t>
            </a:r>
            <a:endParaRPr lang="en-US" dirty="0"/>
          </a:p>
        </p:txBody>
      </p:sp>
      <p:graphicFrame>
        <p:nvGraphicFramePr>
          <p:cNvPr id="8" name="Content Placeholder 2"/>
          <p:cNvGraphicFramePr>
            <a:graphicFrameLocks noGrp="1"/>
          </p:cNvGraphicFramePr>
          <p:nvPr>
            <p:ph idx="1"/>
          </p:nvPr>
        </p:nvGraphicFramePr>
        <p:xfrm>
          <a:off x="515938" y="1825625"/>
          <a:ext cx="10837862"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l"/>
            <a:r>
              <a:rPr lang="en-IN" u="sng" dirty="0"/>
              <a:t>Total Streams</a:t>
            </a:r>
            <a:endParaRPr lang="en-IN" u="sng" dirty="0"/>
          </a:p>
        </p:txBody>
      </p:sp>
      <p:sp>
        <p:nvSpPr>
          <p:cNvPr id="3" name="Slide Number Placeholder 2"/>
          <p:cNvSpPr>
            <a:spLocks noGrp="1"/>
          </p:cNvSpPr>
          <p:nvPr>
            <p:ph type="sldNum" sz="quarter" idx="12"/>
          </p:nvPr>
        </p:nvSpPr>
        <p:spPr/>
        <p:txBody>
          <a:bodyPr anchor="ctr">
            <a:normAutofit/>
          </a:bodyPr>
          <a:lstStyle/>
          <a:p>
            <a:pPr>
              <a:spcAft>
                <a:spcPts val="600"/>
              </a:spcAft>
            </a:pPr>
            <a:fld id="{9EC71654-96A5-4280-94F3-931C61A9F92C}" type="slidenum">
              <a:rPr lang="en-US" noProof="0" smtClean="0"/>
            </a:fld>
            <a:endParaRPr lang="en-US" noProof="0"/>
          </a:p>
        </p:txBody>
      </p:sp>
      <p:sp>
        <p:nvSpPr>
          <p:cNvPr id="8" name="Text Placeholder 3"/>
          <p:cNvSpPr>
            <a:spLocks noGrp="1"/>
          </p:cNvSpPr>
          <p:nvPr>
            <p:ph type="body" idx="4294967295"/>
          </p:nvPr>
        </p:nvSpPr>
        <p:spPr>
          <a:xfrm>
            <a:off x="0" y="1154113"/>
            <a:ext cx="10515600" cy="647700"/>
          </a:xfrm>
        </p:spPr>
        <p:txBody>
          <a:bodyPr>
            <a:noAutofit/>
          </a:bodyPr>
          <a:lstStyle/>
          <a:p>
            <a:pPr marL="0" marR="0" lvl="0" indent="0" algn="l" defTabSz="914400" rtl="0" eaLnBrk="0" fontAlgn="base" latinLnBrk="0" hangingPunct="0">
              <a:spcBef>
                <a:spcPct val="0"/>
              </a:spcBef>
              <a:spcAft>
                <a:spcPct val="0"/>
              </a:spcAft>
              <a:buClrTx/>
              <a:buSzTx/>
              <a:buFontTx/>
              <a:buNone/>
            </a:pPr>
            <a:endParaRPr kumimoji="0" lang="en-US" altLang="en-US" i="0" u="none" strike="noStrike" cap="none" normalizeH="0" baseline="0" dirty="0">
              <a:ln>
                <a:noFill/>
              </a:ln>
              <a:effectLst/>
            </a:endParaRPr>
          </a:p>
          <a:p>
            <a:pPr marL="0" marR="0" lvl="0" indent="0" algn="l" defTabSz="914400" rtl="0" eaLnBrk="0" fontAlgn="base" latinLnBrk="0" hangingPunct="0">
              <a:spcBef>
                <a:spcPct val="0"/>
              </a:spcBef>
              <a:spcAft>
                <a:spcPct val="0"/>
              </a:spcAft>
              <a:buClrTx/>
              <a:buSzTx/>
              <a:buFontTx/>
              <a:buChar char="•"/>
            </a:pPr>
            <a:r>
              <a:rPr kumimoji="0" lang="en-US" altLang="en-US" i="0" u="none" strike="noStrike" cap="none" normalizeH="0" baseline="0" dirty="0">
                <a:ln>
                  <a:noFill/>
                </a:ln>
                <a:effectLst/>
              </a:rPr>
              <a:t>Bar chart visualization showing total streams for the top tracks.</a:t>
            </a:r>
            <a:endParaRPr kumimoji="0" lang="en-US" altLang="en-US" i="0" u="none" strike="noStrike" cap="none" normalizeH="0" baseline="0" dirty="0">
              <a:ln>
                <a:noFill/>
              </a:ln>
              <a:effectLst/>
            </a:endParaRPr>
          </a:p>
          <a:p>
            <a:pPr marL="0" marR="0" lvl="0" indent="0" algn="l" defTabSz="914400" rtl="0" eaLnBrk="0" fontAlgn="base" latinLnBrk="0" hangingPunct="0">
              <a:spcBef>
                <a:spcPct val="0"/>
              </a:spcBef>
              <a:spcAft>
                <a:spcPct val="0"/>
              </a:spcAft>
              <a:buClrTx/>
              <a:buSzTx/>
              <a:buFontTx/>
              <a:buChar char="•"/>
            </a:pPr>
            <a:endParaRPr kumimoji="0" lang="en-US" altLang="en-US"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i="0" u="none" strike="noStrike" cap="none" normalizeH="0" baseline="0" dirty="0">
                <a:ln>
                  <a:noFill/>
                </a:ln>
                <a:effectLst/>
              </a:rPr>
              <a:t>Insights derived from the visualization</a:t>
            </a:r>
            <a:endParaRPr kumimoji="0" lang="en-US" altLang="en-US"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pPr>
            <a:endParaRPr kumimoji="0" lang="en-US" altLang="en-US"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i="0" u="none" strike="noStrike" cap="none" normalizeH="0" baseline="0" dirty="0">
                <a:ln>
                  <a:noFill/>
                </a:ln>
                <a:effectLst/>
              </a:rPr>
              <a:t>Top Tracks Lead with High Numbers:</a:t>
            </a:r>
            <a:endParaRPr kumimoji="0" lang="en-US" altLang="en-US" i="0" u="none" strike="noStrike" cap="none" normalizeH="0" baseline="0" dirty="0">
              <a:ln>
                <a:noFill/>
              </a:ln>
              <a:effectLst/>
            </a:endParaRPr>
          </a:p>
          <a:p>
            <a:pPr lvl="1" eaLnBrk="0" fontAlgn="base" hangingPunct="0">
              <a:lnSpc>
                <a:spcPct val="100000"/>
              </a:lnSpc>
              <a:spcBef>
                <a:spcPct val="0"/>
              </a:spcBef>
              <a:spcAft>
                <a:spcPct val="0"/>
              </a:spcAft>
            </a:pPr>
            <a:r>
              <a:rPr kumimoji="0" lang="en-US" altLang="en-US" sz="1800" i="0" u="none" strike="noStrike" cap="none" normalizeH="0" baseline="0" dirty="0">
                <a:ln>
                  <a:noFill/>
                </a:ln>
                <a:solidFill>
                  <a:schemeClr val="bg1"/>
                </a:solidFill>
                <a:effectLst/>
              </a:rPr>
              <a:t>1. Observation: The top tracks have significantly higher total streams compared to others.</a:t>
            </a:r>
            <a:endParaRPr kumimoji="0" lang="en-US" altLang="en-US" sz="1800" i="0" u="none" strike="noStrike" cap="none" normalizeH="0" baseline="0" dirty="0">
              <a:ln>
                <a:noFill/>
              </a:ln>
              <a:solidFill>
                <a:schemeClr val="bg1"/>
              </a:solidFill>
              <a:effectLst/>
            </a:endParaRPr>
          </a:p>
          <a:p>
            <a:pPr lvl="1" eaLnBrk="0" fontAlgn="base" hangingPunct="0">
              <a:lnSpc>
                <a:spcPct val="100000"/>
              </a:lnSpc>
              <a:spcBef>
                <a:spcPct val="0"/>
              </a:spcBef>
              <a:spcAft>
                <a:spcPct val="0"/>
              </a:spcAft>
            </a:pPr>
            <a:r>
              <a:rPr kumimoji="0" lang="en-US" altLang="en-US" sz="1800" i="0" u="none" strike="noStrike" cap="none" normalizeH="0" baseline="0" dirty="0">
                <a:ln>
                  <a:noFill/>
                </a:ln>
                <a:solidFill>
                  <a:schemeClr val="bg1"/>
                </a:solidFill>
                <a:effectLst/>
              </a:rPr>
              <a:t>2. Insight: Popular tracks capture a large share of listener engagement, indicating their strong   appeal and frequent play counts.</a:t>
            </a:r>
            <a:endParaRPr kumimoji="0" lang="en-US" altLang="en-US" sz="1800" i="0" u="none" strike="noStrike" cap="none" normalizeH="0" baseline="0" dirty="0">
              <a:ln>
                <a:noFill/>
              </a:ln>
              <a:solidFill>
                <a:schemeClr val="bg1"/>
              </a:solidFill>
              <a:effectLst/>
            </a:endParaRPr>
          </a:p>
          <a:p>
            <a:pPr marL="0" marR="0" lvl="0" indent="0" algn="l" defTabSz="914400" rtl="0" eaLnBrk="0" fontAlgn="base" latinLnBrk="0" hangingPunct="0">
              <a:spcBef>
                <a:spcPct val="0"/>
              </a:spcBef>
              <a:spcAft>
                <a:spcPct val="0"/>
              </a:spcAft>
              <a:buClrTx/>
              <a:buSzTx/>
              <a:buFontTx/>
              <a:buChar char="•"/>
            </a:pPr>
            <a:endParaRPr kumimoji="0" lang="en-US" altLang="en-US" i="0" u="none" strike="noStrike" cap="none" normalizeH="0" baseline="0" dirty="0">
              <a:ln>
                <a:noFill/>
              </a:ln>
              <a:effectLst/>
            </a:endParaRPr>
          </a:p>
          <a:p>
            <a:pPr marL="0" marR="0" lvl="0" indent="0" algn="l" defTabSz="914400" rtl="0" eaLnBrk="0" fontAlgn="base" latinLnBrk="0" hangingPunct="0">
              <a:spcBef>
                <a:spcPct val="0"/>
              </a:spcBef>
              <a:spcAft>
                <a:spcPct val="0"/>
              </a:spcAft>
              <a:buClrTx/>
              <a:buSzTx/>
              <a:buFontTx/>
              <a:buChar char="•"/>
            </a:pPr>
            <a:endParaRPr kumimoji="0" lang="en-US" altLang="en-US" i="0" u="none" strike="noStrike" cap="none" normalizeH="0" baseline="0" dirty="0">
              <a:ln>
                <a:noFill/>
              </a:ln>
              <a:effectLst/>
            </a:endParaRPr>
          </a:p>
          <a:p>
            <a:pPr algn="l"/>
            <a:endParaRPr lang="en-IN" dirty="0"/>
          </a:p>
        </p:txBody>
      </p:sp>
      <p:pic>
        <p:nvPicPr>
          <p:cNvPr id="10" name="Picture 9"/>
          <p:cNvPicPr>
            <a:picLocks noChangeAspect="1"/>
          </p:cNvPicPr>
          <p:nvPr/>
        </p:nvPicPr>
        <p:blipFill>
          <a:blip r:embed="rId1"/>
          <a:stretch>
            <a:fillRect/>
          </a:stretch>
        </p:blipFill>
        <p:spPr>
          <a:xfrm>
            <a:off x="6900044" y="5472748"/>
            <a:ext cx="3236774" cy="863140"/>
          </a:xfrm>
          <a:prstGeom prst="rect">
            <a:avLst/>
          </a:prstGeom>
        </p:spPr>
      </p:pic>
      <p:pic>
        <p:nvPicPr>
          <p:cNvPr id="12" name="Picture 11"/>
          <p:cNvPicPr>
            <a:picLocks noChangeAspect="1"/>
          </p:cNvPicPr>
          <p:nvPr/>
        </p:nvPicPr>
        <p:blipFill>
          <a:blip r:embed="rId2"/>
          <a:stretch>
            <a:fillRect/>
          </a:stretch>
        </p:blipFill>
        <p:spPr>
          <a:xfrm>
            <a:off x="6091238" y="3256602"/>
            <a:ext cx="5609916" cy="189732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noProof="0" smtClean="0"/>
            </a:fld>
            <a:endParaRPr lang="en-US" noProof="0"/>
          </a:p>
        </p:txBody>
      </p:sp>
      <p:graphicFrame>
        <p:nvGraphicFramePr>
          <p:cNvPr id="8" name="Rectangle 1"/>
          <p:cNvGraphicFramePr/>
          <p:nvPr/>
        </p:nvGraphicFramePr>
        <p:xfrm>
          <a:off x="525834" y="413384"/>
          <a:ext cx="10975286" cy="582485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noProof="0" smtClean="0"/>
            </a:fld>
            <a:endParaRPr lang="en-US" noProof="0"/>
          </a:p>
        </p:txBody>
      </p:sp>
      <p:sp>
        <p:nvSpPr>
          <p:cNvPr id="4" name="Rectangle 1"/>
          <p:cNvSpPr>
            <a:spLocks noGrp="1" noChangeArrowheads="1"/>
          </p:cNvSpPr>
          <p:nvPr>
            <p:ph type="title"/>
          </p:nvPr>
        </p:nvSpPr>
        <p:spPr bwMode="auto">
          <a:xfrm>
            <a:off x="138749" y="142240"/>
            <a:ext cx="3864292" cy="118872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b" anchorCtr="0" compatLnSpc="1">
            <a:normAutofit/>
          </a:bodyPr>
          <a:lstStyle/>
          <a:p>
            <a:pPr marL="0" marR="0" lvl="0" indent="0" defTabSz="914400" rtl="0" eaLnBrk="0" fontAlgn="base" latinLnBrk="0" hangingPunct="0">
              <a:spcBef>
                <a:spcPct val="0"/>
              </a:spcBef>
              <a:spcAft>
                <a:spcPct val="0"/>
              </a:spcAft>
              <a:buClrTx/>
              <a:buSzTx/>
              <a:buFontTx/>
              <a:buNone/>
            </a:pPr>
            <a:endParaRPr kumimoji="0" lang="en-US" altLang="en-US" b="1" i="0" u="sng" strike="noStrike" cap="none" normalizeH="0" baseline="0" dirty="0">
              <a:ln>
                <a:noFill/>
              </a:ln>
              <a:effectLst/>
            </a:endParaRPr>
          </a:p>
          <a:p>
            <a:pPr marL="0" marR="0" lvl="0" indent="0" defTabSz="914400" rtl="0" eaLnBrk="0" fontAlgn="base" latinLnBrk="0" hangingPunct="0">
              <a:spcBef>
                <a:spcPct val="0"/>
              </a:spcBef>
              <a:spcAft>
                <a:spcPct val="0"/>
              </a:spcAft>
              <a:buClrTx/>
              <a:buSzTx/>
            </a:pPr>
            <a:r>
              <a:rPr kumimoji="0" lang="en-US" altLang="en-US" b="1" i="0" u="sng" strike="noStrike" cap="none" normalizeH="0" baseline="0" dirty="0">
                <a:ln>
                  <a:noFill/>
                </a:ln>
                <a:effectLst/>
              </a:rPr>
              <a:t>Most Popular Artists</a:t>
            </a:r>
            <a:endParaRPr kumimoji="0" lang="en-US" altLang="en-US" b="1" i="0" u="sng"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Char char="•"/>
            </a:pPr>
            <a:endParaRPr kumimoji="0" lang="en-US" altLang="en-US" b="1" i="0" u="sng" strike="noStrike" cap="none" normalizeH="0" baseline="0" dirty="0">
              <a:ln>
                <a:noFill/>
              </a:ln>
              <a:effectLst/>
            </a:endParaRPr>
          </a:p>
        </p:txBody>
      </p:sp>
      <p:graphicFrame>
        <p:nvGraphicFramePr>
          <p:cNvPr id="7" name="Text Placeholder 4"/>
          <p:cNvGraphicFramePr/>
          <p:nvPr/>
        </p:nvGraphicFramePr>
        <p:xfrm>
          <a:off x="138749" y="904240"/>
          <a:ext cx="11216639" cy="519175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noProof="0" smtClean="0"/>
            </a:fld>
            <a:endParaRPr lang="en-US" noProof="0"/>
          </a:p>
        </p:txBody>
      </p:sp>
      <p:pic>
        <p:nvPicPr>
          <p:cNvPr id="6" name="Picture 5"/>
          <p:cNvPicPr>
            <a:picLocks noChangeAspect="1"/>
          </p:cNvPicPr>
          <p:nvPr/>
        </p:nvPicPr>
        <p:blipFill>
          <a:blip r:embed="rId1"/>
          <a:stretch>
            <a:fillRect/>
          </a:stretch>
        </p:blipFill>
        <p:spPr>
          <a:xfrm>
            <a:off x="37835" y="1087120"/>
            <a:ext cx="7257720" cy="4805680"/>
          </a:xfrm>
          <a:prstGeom prst="rect">
            <a:avLst/>
          </a:prstGeom>
          <a:noFill/>
        </p:spPr>
      </p:pic>
      <p:sp>
        <p:nvSpPr>
          <p:cNvPr id="4" name="Text Placeholder 3"/>
          <p:cNvSpPr>
            <a:spLocks noGrp="1"/>
          </p:cNvSpPr>
          <p:nvPr>
            <p:ph sz="half" idx="2"/>
          </p:nvPr>
        </p:nvSpPr>
        <p:spPr>
          <a:xfrm>
            <a:off x="7437119" y="390519"/>
            <a:ext cx="4717045" cy="5085721"/>
          </a:xfrm>
        </p:spPr>
        <p:txBody>
          <a:bodyPr>
            <a:normAutofit lnSpcReduction="10000"/>
          </a:bodyPr>
          <a:lstStyle/>
          <a:p>
            <a:pPr marL="0" indent="0">
              <a:buNone/>
            </a:pPr>
            <a:r>
              <a:rPr lang="en-US" sz="1800" b="1"/>
              <a:t>4. Emerging Artists Gaining Traction:</a:t>
            </a:r>
            <a:endParaRPr lang="en-US" sz="1800"/>
          </a:p>
          <a:p>
            <a:pPr marL="742950" lvl="1" indent="-285750">
              <a:buFont typeface="+mj-lt"/>
              <a:buAutoNum type="arabicPeriod"/>
            </a:pPr>
            <a:r>
              <a:rPr lang="en-US" sz="1800" b="1"/>
              <a:t>Observation:</a:t>
            </a:r>
            <a:r>
              <a:rPr lang="en-US" sz="1800"/>
              <a:t> Newer artists like Khalid and XXXTentacion are also among the top, despite being relatively new to the industry.</a:t>
            </a:r>
            <a:endParaRPr lang="en-US" sz="1800"/>
          </a:p>
          <a:p>
            <a:pPr marL="742950" lvl="1" indent="-285750">
              <a:buFont typeface="+mj-lt"/>
              <a:buAutoNum type="arabicPeriod"/>
            </a:pPr>
            <a:r>
              <a:rPr lang="en-US" sz="1800" b="1"/>
              <a:t>Insight:</a:t>
            </a:r>
            <a:r>
              <a:rPr lang="en-US" sz="1800"/>
              <a:t> Indicates a shift in music consumption towards newer artists, suggesting that listeners are open to discovering and supporting emerging talent.</a:t>
            </a:r>
            <a:endParaRPr lang="en-US" sz="1800"/>
          </a:p>
          <a:p>
            <a:pPr marL="0" indent="0">
              <a:buNone/>
            </a:pPr>
            <a:r>
              <a:rPr lang="en-US" sz="1800" b="1"/>
              <a:t>5. Strategic Collaborations:</a:t>
            </a:r>
            <a:endParaRPr lang="en-US" sz="1800"/>
          </a:p>
          <a:p>
            <a:pPr marL="742950" lvl="1" indent="-285750">
              <a:buFont typeface="+mj-lt"/>
              <a:buAutoNum type="arabicPeriod"/>
            </a:pPr>
            <a:r>
              <a:rPr lang="en-US" sz="1800" b="1"/>
              <a:t>Observation:</a:t>
            </a:r>
            <a:r>
              <a:rPr lang="en-US" sz="1800"/>
              <a:t> Artists who frequently collaborate with others (e.g., Khalid, who has many features) tend to have higher streaming numbers.</a:t>
            </a:r>
            <a:endParaRPr lang="en-US" sz="1800"/>
          </a:p>
          <a:p>
            <a:pPr marL="742950" lvl="1" indent="-285750">
              <a:buFont typeface="+mj-lt"/>
              <a:buAutoNum type="arabicPeriod"/>
            </a:pPr>
            <a:r>
              <a:rPr lang="en-US" sz="1800" b="1"/>
              <a:t>Insight:</a:t>
            </a:r>
            <a:r>
              <a:rPr lang="en-US" sz="1800"/>
              <a:t> Collaborations can be a strategic move to expand an artist’s reach and attract new listeners from different fan bases.</a:t>
            </a:r>
            <a:endParaRPr lang="en-US" sz="1800"/>
          </a:p>
          <a:p>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1363696" y="6455739"/>
            <a:ext cx="294460" cy="187367"/>
          </a:xfrm>
        </p:spPr>
        <p:txBody>
          <a:bodyPr anchor="ctr">
            <a:normAutofit/>
          </a:bodyPr>
          <a:lstStyle/>
          <a:p>
            <a:pPr>
              <a:spcAft>
                <a:spcPts val="600"/>
              </a:spcAft>
            </a:pPr>
            <a:fld id="{9EC71654-96A5-4280-94F3-931C61A9F92C}" type="slidenum">
              <a:rPr lang="en-US" noProof="0" smtClean="0"/>
            </a:fld>
            <a:endParaRPr lang="en-US" noProof="0"/>
          </a:p>
        </p:txBody>
      </p:sp>
      <p:sp>
        <p:nvSpPr>
          <p:cNvPr id="2" name="Title 1"/>
          <p:cNvSpPr>
            <a:spLocks noGrp="1"/>
          </p:cNvSpPr>
          <p:nvPr>
            <p:ph type="title"/>
          </p:nvPr>
        </p:nvSpPr>
        <p:spPr>
          <a:xfrm>
            <a:off x="515938" y="246621"/>
            <a:ext cx="11150600" cy="616979"/>
          </a:xfrm>
        </p:spPr>
        <p:txBody>
          <a:bodyPr anchor="b">
            <a:normAutofit/>
          </a:bodyPr>
          <a:lstStyle/>
          <a:p>
            <a:r>
              <a:rPr lang="en-IN" dirty="0"/>
              <a:t>Most Popular Tracks</a:t>
            </a:r>
            <a:endParaRPr lang="en-IN" dirty="0"/>
          </a:p>
        </p:txBody>
      </p:sp>
      <p:graphicFrame>
        <p:nvGraphicFramePr>
          <p:cNvPr id="7" name="Rectangle 1"/>
          <p:cNvGraphicFramePr/>
          <p:nvPr/>
        </p:nvGraphicFramePr>
        <p:xfrm>
          <a:off x="81280" y="863600"/>
          <a:ext cx="11907520" cy="59944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theme/theme1.xml><?xml version="1.0" encoding="utf-8"?>
<a:theme xmlns:a="http://schemas.openxmlformats.org/drawingml/2006/main" name="Office Theme">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31071E6-22AE-499A-B09C-BF21CF5F7483}">
  <ds:schemaRefs/>
</ds:datastoreItem>
</file>

<file path=customXml/itemProps2.xml><?xml version="1.0" encoding="utf-8"?>
<ds:datastoreItem xmlns:ds="http://schemas.openxmlformats.org/officeDocument/2006/customXml" ds:itemID="{B0C07E3D-60A7-4F4E-8208-D9CCD01982CB}">
  <ds:schemaRefs/>
</ds:datastoreItem>
</file>

<file path=customXml/itemProps3.xml><?xml version="1.0" encoding="utf-8"?>
<ds:datastoreItem xmlns:ds="http://schemas.openxmlformats.org/officeDocument/2006/customXml" ds:itemID="{CEA9B47F-3DD8-4645-81DC-B88780643C07}">
  <ds:schemaRefs/>
</ds:datastoreItem>
</file>

<file path=docProps/app.xml><?xml version="1.0" encoding="utf-8"?>
<Properties xmlns="http://schemas.openxmlformats.org/officeDocument/2006/extended-properties" xmlns:vt="http://schemas.openxmlformats.org/officeDocument/2006/docPropsVTypes">
  <Template>Blue spheres presentation</Template>
  <TotalTime>0</TotalTime>
  <Words>3516</Words>
  <Application>WPS Presentation</Application>
  <PresentationFormat>Widescreen</PresentationFormat>
  <Paragraphs>106</Paragraphs>
  <Slides>16</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SimSun</vt:lpstr>
      <vt:lpstr>Wingdings</vt:lpstr>
      <vt:lpstr>Calibri</vt:lpstr>
      <vt:lpstr>Corbel</vt:lpstr>
      <vt:lpstr>Microsoft YaHei</vt:lpstr>
      <vt:lpstr>Arial Unicode MS</vt:lpstr>
      <vt:lpstr>Office Theme</vt:lpstr>
      <vt:lpstr>Spotify Streaming Trends and Insights</vt:lpstr>
      <vt:lpstr>Introduction</vt:lpstr>
      <vt:lpstr>Data Source and Methodology</vt:lpstr>
      <vt:lpstr>Key Performance Indicators (KPIs)</vt:lpstr>
      <vt:lpstr>Total Streams</vt:lpstr>
      <vt:lpstr>PowerPoint 演示文稿</vt:lpstr>
      <vt:lpstr>Most Popular Artists</vt:lpstr>
      <vt:lpstr>PowerPoint 演示文稿</vt:lpstr>
      <vt:lpstr>Most Popular Tracks</vt:lpstr>
      <vt:lpstr>PowerPoint 演示文稿</vt:lpstr>
      <vt:lpstr>Popularity by Country</vt:lpstr>
      <vt:lpstr>Conclusion: The analysis of streaming popularity by country highlights the importance of global reach, regional focus, emerging markets, local artist promotion, and seasonal variations in driving streaming success. These insights can inform more targeted and effective marketing strategies to maximize a track's impact across different regions.</vt:lpstr>
      <vt:lpstr>Conclusion</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1211-Niraj Kashid</dc:creator>
  <cp:lastModifiedBy>niraj</cp:lastModifiedBy>
  <cp:revision>11</cp:revision>
  <dcterms:created xsi:type="dcterms:W3CDTF">2024-07-17T16:20:00Z</dcterms:created>
  <dcterms:modified xsi:type="dcterms:W3CDTF">2025-06-19T03:26:23Z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67F6B8C31A684FD58F92E67771A2367A_12</vt:lpwstr>
  </property>
  <property fmtid="{D5CDD505-2E9C-101B-9397-08002B2CF9AE}" pid="4" name="KSOProductBuildVer">
    <vt:lpwstr>1033-12.2.0.20326</vt:lpwstr>
  </property>
</Properties>
</file>