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16"/>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1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9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1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3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ithub.com/vamsigutha/EshoppingZone-Spring-boot"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Kok2SSwRgqioPFCIosVPynC41Vabv253/view?usp=sharing" TargetMode="External"/><Relationship Id="rId5" Type="http://schemas.openxmlformats.org/officeDocument/2006/relationships/hyperlink" Target="https://github.com/Nirajkumar-1999/Case-Study" TargetMode="External"/><Relationship Id="rId10" Type="http://schemas.openxmlformats.org/officeDocument/2006/relationships/hyperlink" Target="https://www.linkedin.com/in/nirajkumar1999/" TargetMode="External"/><Relationship Id="rId4" Type="http://schemas.openxmlformats.org/officeDocument/2006/relationships/image" Target="../media/image14.png"/><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691171109"/>
              </p:ext>
            </p:extLst>
          </p:nvPr>
        </p:nvGraphicFramePr>
        <p:xfrm>
          <a:off x="9229514" y="1143001"/>
          <a:ext cx="3038686" cy="5055553"/>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947987"/>
          </a:xfrm>
        </p:spPr>
        <p:txBody>
          <a:bodyPr/>
          <a:lstStyle/>
          <a:p>
            <a:pPr marL="171450" indent="-171450" algn="just" eaLnBrk="1" hangingPunct="1">
              <a:lnSpc>
                <a:spcPct val="114000"/>
              </a:lnSpc>
              <a:buFont typeface="Wingdings" panose="05000000000000000000" pitchFamily="2" charset="2"/>
              <a:buChar char="Ø"/>
            </a:pPr>
            <a:r>
              <a:rPr lang="en-US" altLang="en-US" b="1" u="sng" dirty="0"/>
              <a:t>ON-DEMAND Car Wash Application</a:t>
            </a:r>
          </a:p>
          <a:p>
            <a:pPr marL="88900" lvl="1" indent="0" algn="just">
              <a:buNone/>
            </a:pPr>
            <a:r>
              <a:rPr lang="en-IN" altLang="en-US" sz="1000" dirty="0"/>
              <a:t>Completed end to end case study of </a:t>
            </a:r>
            <a:r>
              <a:rPr lang="en-US" altLang="en-US" sz="1000" b="1" dirty="0"/>
              <a:t>ON-DEMAND Car Wash</a:t>
            </a:r>
            <a:r>
              <a:rPr lang="en-IN" altLang="en-US" sz="1000" dirty="0"/>
              <a:t> Application along with Swagger and payment testing using Razor pay, responsive UI with </a:t>
            </a:r>
            <a:r>
              <a:rPr lang="en-US" altLang="en-US" sz="1000" dirty="0"/>
              <a:t>CSS &amp; Bootstrap and React used for user interface.</a:t>
            </a:r>
            <a:endParaRPr lang="en-US" altLang="nl-NL" sz="1000" b="1" dirty="0"/>
          </a:p>
          <a:p>
            <a:pPr marL="171450" indent="-171450" algn="just">
              <a:lnSpc>
                <a:spcPct val="114000"/>
              </a:lnSpc>
              <a:buFont typeface="Wingdings" panose="05000000000000000000" pitchFamily="2" charset="2"/>
              <a:buChar char="Ø"/>
            </a:pPr>
            <a:r>
              <a:rPr lang="en-IN" altLang="nl-NL" b="1" u="sng" dirty="0"/>
              <a:t>Distance Converter Project</a:t>
            </a:r>
            <a:r>
              <a:rPr lang="en-IN" altLang="nl-NL" b="1" dirty="0"/>
              <a:t> </a:t>
            </a:r>
            <a:r>
              <a:rPr lang="en-IN" altLang="nl-NL" dirty="0"/>
              <a:t>based on HTML, CSS and JS.</a:t>
            </a:r>
            <a:endParaRPr lang="nl-NL" altLang="nl-NL" dirty="0"/>
          </a:p>
          <a:p>
            <a:pPr marL="171450" indent="-171450" algn="just">
              <a:lnSpc>
                <a:spcPct val="114000"/>
              </a:lnSpc>
              <a:buFont typeface="Wingdings" panose="05000000000000000000" pitchFamily="2" charset="2"/>
              <a:buChar char="Ø"/>
            </a:pPr>
            <a:r>
              <a:rPr lang="nl-NL" altLang="nl-NL" b="1" dirty="0"/>
              <a:t>Analysis of Sales </a:t>
            </a:r>
            <a:r>
              <a:rPr lang="nl-NL" altLang="nl-NL" dirty="0"/>
              <a:t>using</a:t>
            </a:r>
            <a:r>
              <a:rPr lang="nl-NL" altLang="nl-NL" b="1" dirty="0"/>
              <a:t> Excel</a:t>
            </a:r>
          </a:p>
          <a:p>
            <a:pPr marL="171450" indent="-171450" algn="just">
              <a:lnSpc>
                <a:spcPct val="114000"/>
              </a:lnSpc>
              <a:buFont typeface="Wingdings" panose="05000000000000000000" pitchFamily="2" charset="2"/>
              <a:buChar char="Ø"/>
            </a:pPr>
            <a:r>
              <a:rPr lang="nl-NL" altLang="nl-NL" b="1" dirty="0"/>
              <a:t>Completed Geeks For Geeks DSA Self Paced Certification.</a:t>
            </a:r>
          </a:p>
          <a:p>
            <a:pPr marL="171450" indent="-171450" algn="just">
              <a:lnSpc>
                <a:spcPct val="114000"/>
              </a:lnSpc>
              <a:buFont typeface="Wingdings" panose="05000000000000000000" pitchFamily="2" charset="2"/>
              <a:buChar char="Ø"/>
            </a:pPr>
            <a:r>
              <a:rPr lang="nl-NL" altLang="nl-NL" b="1" dirty="0"/>
              <a:t>Completed Geeks For Geeks Complete Interview Preparation certification (C++, Data Structure &amp; Algorithms)</a:t>
            </a:r>
          </a:p>
          <a:p>
            <a:pPr marL="171450" indent="-171450" algn="just">
              <a:lnSpc>
                <a:spcPct val="114000"/>
              </a:lnSpc>
              <a:buFont typeface="Wingdings" panose="05000000000000000000" pitchFamily="2" charset="2"/>
              <a:buChar char="Ø"/>
            </a:pPr>
            <a:r>
              <a:rPr lang="nl-NL" altLang="nl-NL" b="1" dirty="0"/>
              <a:t>Completed Java Script Certification from Coursera.</a:t>
            </a:r>
          </a:p>
          <a:p>
            <a:pPr marL="171450" indent="-171450" algn="just">
              <a:lnSpc>
                <a:spcPct val="114000"/>
              </a:lnSpc>
              <a:buFont typeface="Wingdings" panose="05000000000000000000" pitchFamily="2" charset="2"/>
              <a:buChar char="Ø"/>
            </a:pPr>
            <a:r>
              <a:rPr lang="nl-NL" altLang="nl-NL" b="1" dirty="0"/>
              <a:t>AWS Cloud Practioner Certified</a:t>
            </a:r>
          </a:p>
          <a:p>
            <a:pPr marL="171450" indent="-171450" algn="just">
              <a:lnSpc>
                <a:spcPct val="114000"/>
              </a:lnSpc>
              <a:buFont typeface="Wingdings" panose="05000000000000000000" pitchFamily="2" charset="2"/>
              <a:buChar char="Ø"/>
            </a:pPr>
            <a:endParaRPr lang="nl-NL" altLang="nl-NL" b="1"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4289" y="1603375"/>
            <a:ext cx="2516911" cy="330200"/>
          </a:xfrm>
        </p:spPr>
        <p:txBody>
          <a:bodyPr/>
          <a:lstStyle/>
          <a:p>
            <a:pPr eaLnBrk="1" hangingPunct="1"/>
            <a:r>
              <a:rPr lang="nl-NL" altLang="nl-NL" dirty="0"/>
              <a:t>NIRAJ.I.KUMAR@CAPGEMINI.COM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66105" y="1852539"/>
            <a:ext cx="2382837" cy="330200"/>
          </a:xfrm>
        </p:spPr>
        <p:txBody>
          <a:bodyPr/>
          <a:lstStyle/>
          <a:p>
            <a:pPr eaLnBrk="1" hangingPunct="1"/>
            <a:r>
              <a:rPr lang="nl-NL" altLang="nl-NL" dirty="0"/>
              <a:t>+91 8102025636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64612" y="2948384"/>
            <a:ext cx="4057650" cy="3042443"/>
          </a:xfrm>
        </p:spPr>
        <p:txBody>
          <a:bodyPr/>
          <a:lstStyle/>
          <a:p>
            <a:pPr marL="171450" indent="-171450" algn="just">
              <a:buFont typeface="Wingdings" panose="05000000000000000000" pitchFamily="2" charset="2"/>
              <a:buChar char="q"/>
            </a:pPr>
            <a:r>
              <a:rPr lang="en-US" altLang="en-US" sz="1100" b="1" dirty="0"/>
              <a:t>Full Stack Developer</a:t>
            </a:r>
          </a:p>
          <a:p>
            <a:pPr marL="171450" indent="-171450" algn="just">
              <a:buFont typeface="Wingdings" panose="05000000000000000000" pitchFamily="2" charset="2"/>
              <a:buChar char="ü"/>
            </a:pPr>
            <a:r>
              <a:rPr lang="en-US" dirty="0"/>
              <a:t>Hands on experience in creating </a:t>
            </a:r>
            <a:r>
              <a:rPr lang="en-US" b="1" dirty="0"/>
              <a:t>microservices</a:t>
            </a:r>
            <a:r>
              <a:rPr lang="en-US" dirty="0"/>
              <a:t> with </a:t>
            </a:r>
            <a:r>
              <a:rPr lang="en-US" b="1" dirty="0"/>
              <a:t>Spring boot, Spring Security, Spring Cloud API Gateway,</a:t>
            </a:r>
            <a:r>
              <a:rPr lang="en-US" dirty="0"/>
              <a:t> Eureka server, load balancing.</a:t>
            </a:r>
          </a:p>
          <a:p>
            <a:pPr marL="171450" indent="-171450" algn="just">
              <a:buFont typeface="Wingdings" panose="05000000000000000000" pitchFamily="2" charset="2"/>
              <a:buChar char="ü"/>
            </a:pPr>
            <a:r>
              <a:rPr lang="en-US" dirty="0"/>
              <a:t>Proficient in creating </a:t>
            </a:r>
            <a:r>
              <a:rPr lang="en-US" b="1" dirty="0"/>
              <a:t>Single page Web</a:t>
            </a:r>
            <a:r>
              <a:rPr lang="en-US" dirty="0"/>
              <a:t> Application in </a:t>
            </a:r>
            <a:r>
              <a:rPr lang="en-US" b="1" dirty="0"/>
              <a:t>React.</a:t>
            </a:r>
          </a:p>
          <a:p>
            <a:pPr marL="171450" indent="-171450" algn="just">
              <a:buFont typeface="Wingdings" panose="05000000000000000000" pitchFamily="2" charset="2"/>
              <a:buChar char="ü"/>
            </a:pPr>
            <a:r>
              <a:rPr lang="en-US" dirty="0"/>
              <a:t>In Depth understanding of</a:t>
            </a:r>
            <a:r>
              <a:rPr lang="en-US" b="1" dirty="0"/>
              <a:t> OOPs Concepts </a:t>
            </a:r>
            <a:r>
              <a:rPr lang="en-US" dirty="0"/>
              <a:t>(core java)</a:t>
            </a:r>
          </a:p>
          <a:p>
            <a:pPr marL="171450" indent="-171450" algn="just">
              <a:buFont typeface="Wingdings" panose="05000000000000000000" pitchFamily="2" charset="2"/>
              <a:buChar char="ü"/>
            </a:pPr>
            <a:r>
              <a:rPr lang="en-US" dirty="0"/>
              <a:t>Experience in creating </a:t>
            </a:r>
            <a:r>
              <a:rPr lang="en-US" b="1" dirty="0"/>
              <a:t>spring boot</a:t>
            </a:r>
            <a:r>
              <a:rPr lang="en-US" dirty="0"/>
              <a:t> application with testing using </a:t>
            </a:r>
            <a:r>
              <a:rPr lang="en-US" b="1" dirty="0"/>
              <a:t>Junit, Mockito &amp; Swagger. </a:t>
            </a:r>
          </a:p>
          <a:p>
            <a:pPr marL="171450" indent="-171450" algn="just">
              <a:buFont typeface="Wingdings" panose="05000000000000000000" pitchFamily="2" charset="2"/>
              <a:buChar char="ü"/>
            </a:pPr>
            <a:r>
              <a:rPr lang="en-US" altLang="nl-NL" dirty="0"/>
              <a:t>Hands on experience in creating webpages using </a:t>
            </a:r>
            <a:r>
              <a:rPr lang="en-US" altLang="nl-NL" b="1" dirty="0"/>
              <a:t>React, HTML, CSS &amp; Bootstrap, JS &amp; ES6 </a:t>
            </a:r>
            <a:r>
              <a:rPr lang="en-US" altLang="nl-NL" dirty="0"/>
              <a:t>with good understanding of</a:t>
            </a:r>
            <a:r>
              <a:rPr lang="en-US" altLang="nl-NL" b="1" dirty="0"/>
              <a:t> Document Object Model &amp; DOM()</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NIRAJ KUMAR</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238717" y="6174328"/>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hlinkClick r:id="rId5"/>
            <a:extLst>
              <a:ext uri="{FF2B5EF4-FFF2-40B4-BE49-F238E27FC236}">
                <a16:creationId xmlns:a16="http://schemas.microsoft.com/office/drawing/2014/main" id="{273FF0AF-5E94-435C-8A2A-7A7CA0FE36A6}"/>
              </a:ext>
            </a:extLst>
          </p:cNvPr>
          <p:cNvSpPr txBox="1">
            <a:spLocks noChangeArrowheads="1"/>
          </p:cNvSpPr>
          <p:nvPr/>
        </p:nvSpPr>
        <p:spPr bwMode="auto">
          <a:xfrm>
            <a:off x="4710204" y="6333229"/>
            <a:ext cx="374965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https://github.com/Nirajkumar-1999/Case-Study</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70752" y="6174328"/>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18255" y="2031945"/>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8" name="Picture Placeholder 7">
            <a:extLst>
              <a:ext uri="{FF2B5EF4-FFF2-40B4-BE49-F238E27FC236}">
                <a16:creationId xmlns:a16="http://schemas.microsoft.com/office/drawing/2014/main" id="{D4BAF8C6-8E6D-1264-CF71-510787A8B139}"/>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t="22276" b="3466"/>
          <a:stretch/>
        </p:blipFill>
        <p:spPr>
          <a:xfrm>
            <a:off x="364612" y="243710"/>
            <a:ext cx="1734208" cy="1725538"/>
          </a:xfrm>
          <a:effectLst>
            <a:outerShdw blurRad="50800" dist="50800" dir="5400000" algn="ctr" rotWithShape="0">
              <a:srgbClr val="000000"/>
            </a:outerShdw>
          </a:effectLst>
        </p:spPr>
      </p:pic>
      <p:sp>
        <p:nvSpPr>
          <p:cNvPr id="3" name="TextBox 2">
            <a:extLst>
              <a:ext uri="{FF2B5EF4-FFF2-40B4-BE49-F238E27FC236}">
                <a16:creationId xmlns:a16="http://schemas.microsoft.com/office/drawing/2014/main" id="{906F7990-0DB1-0DB2-77C4-838F06CF4A2F}"/>
              </a:ext>
            </a:extLst>
          </p:cNvPr>
          <p:cNvSpPr txBox="1"/>
          <p:nvPr/>
        </p:nvSpPr>
        <p:spPr>
          <a:xfrm>
            <a:off x="7176171" y="2064107"/>
            <a:ext cx="1436612" cy="246221"/>
          </a:xfrm>
          <a:prstGeom prst="rect">
            <a:avLst/>
          </a:prstGeom>
          <a:noFill/>
        </p:spPr>
        <p:txBody>
          <a:bodyPr wrap="none" rtlCol="0">
            <a:spAutoFit/>
          </a:bodyPr>
          <a:lstStyle/>
          <a:p>
            <a:r>
              <a:rPr lang="en-IN" sz="1000" b="1" dirty="0">
                <a:hlinkClick r:id="rId10">
                  <a:extLst>
                    <a:ext uri="{A12FA001-AC4F-418D-AE19-62706E023703}">
                      <ahyp:hlinkClr xmlns:ahyp="http://schemas.microsoft.com/office/drawing/2018/hyperlinkcolor" val="tx"/>
                    </a:ext>
                  </a:extLst>
                </a:hlinkClick>
              </a:rPr>
              <a:t>/nirajkumar1999</a:t>
            </a:r>
            <a:endParaRPr lang="en-IN" sz="1000" b="1" dirty="0"/>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2118</TotalTime>
  <Words>415</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Kumar, Niraj</cp:lastModifiedBy>
  <cp:revision>104</cp:revision>
  <dcterms:created xsi:type="dcterms:W3CDTF">2020-09-22T06:24:34Z</dcterms:created>
  <dcterms:modified xsi:type="dcterms:W3CDTF">2022-10-27T08:44:09Z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