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2" r:id="rId6"/>
    <p:sldId id="259" r:id="rId7"/>
    <p:sldId id="258" r:id="rId8"/>
    <p:sldId id="265" r:id="rId9"/>
    <p:sldId id="264" r:id="rId10"/>
    <p:sldId id="266"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6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1B305-2C00-4C40-92CD-022A9A136A3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864922-2289-46AC-AEDF-4B32068C15EA}">
      <dgm:prSet/>
      <dgm:spPr/>
      <dgm:t>
        <a:bodyPr/>
        <a:lstStyle/>
        <a:p>
          <a:r>
            <a:rPr lang="en-US"/>
            <a:t>Make a community question answering website</a:t>
          </a:r>
        </a:p>
      </dgm:t>
    </dgm:pt>
    <dgm:pt modelId="{C116C7A8-1D10-4E1A-9F73-64CD09483D8A}" type="parTrans" cxnId="{3CB961E1-4BC3-453F-B353-7F05B78A9A62}">
      <dgm:prSet/>
      <dgm:spPr/>
      <dgm:t>
        <a:bodyPr/>
        <a:lstStyle/>
        <a:p>
          <a:endParaRPr lang="en-US"/>
        </a:p>
      </dgm:t>
    </dgm:pt>
    <dgm:pt modelId="{543943C3-D955-4FB7-B36F-4F4529F2F5D2}" type="sibTrans" cxnId="{3CB961E1-4BC3-453F-B353-7F05B78A9A62}">
      <dgm:prSet/>
      <dgm:spPr/>
      <dgm:t>
        <a:bodyPr/>
        <a:lstStyle/>
        <a:p>
          <a:endParaRPr lang="en-US"/>
        </a:p>
      </dgm:t>
    </dgm:pt>
    <dgm:pt modelId="{76F9D43D-F2C2-43D0-869C-17AD61CCD096}">
      <dgm:prSet/>
      <dgm:spPr/>
      <dgm:t>
        <a:bodyPr/>
        <a:lstStyle/>
        <a:p>
          <a:r>
            <a:rPr lang="en-US"/>
            <a:t>Build a model to find experts on the website</a:t>
          </a:r>
        </a:p>
      </dgm:t>
    </dgm:pt>
    <dgm:pt modelId="{CE4CAFDD-BDAD-417B-8ED9-FD3ED2BAF8F6}" type="parTrans" cxnId="{2B7FC2B7-5B63-4536-8184-CC4285761777}">
      <dgm:prSet/>
      <dgm:spPr/>
      <dgm:t>
        <a:bodyPr/>
        <a:lstStyle/>
        <a:p>
          <a:endParaRPr lang="en-US"/>
        </a:p>
      </dgm:t>
    </dgm:pt>
    <dgm:pt modelId="{99E287A1-1AA0-4658-A9E5-580BC091DEAB}" type="sibTrans" cxnId="{2B7FC2B7-5B63-4536-8184-CC4285761777}">
      <dgm:prSet/>
      <dgm:spPr/>
      <dgm:t>
        <a:bodyPr/>
        <a:lstStyle/>
        <a:p>
          <a:endParaRPr lang="en-US"/>
        </a:p>
      </dgm:t>
    </dgm:pt>
    <dgm:pt modelId="{4DFA6625-7158-4C93-B27A-AF5F4CF29235}">
      <dgm:prSet/>
      <dgm:spPr/>
      <dgm:t>
        <a:bodyPr/>
        <a:lstStyle/>
        <a:p>
          <a:r>
            <a:rPr lang="en-US"/>
            <a:t>Integrate the Model into the Website</a:t>
          </a:r>
        </a:p>
      </dgm:t>
    </dgm:pt>
    <dgm:pt modelId="{A0DB8609-3FB1-4910-8DCD-6C2C012CB9EB}" type="parTrans" cxnId="{8BCDD78D-02F9-489A-BA83-244F3882E786}">
      <dgm:prSet/>
      <dgm:spPr/>
      <dgm:t>
        <a:bodyPr/>
        <a:lstStyle/>
        <a:p>
          <a:endParaRPr lang="en-US"/>
        </a:p>
      </dgm:t>
    </dgm:pt>
    <dgm:pt modelId="{6FE6E012-4084-4CEC-AEB5-6225ADFB1C36}" type="sibTrans" cxnId="{8BCDD78D-02F9-489A-BA83-244F3882E786}">
      <dgm:prSet/>
      <dgm:spPr/>
      <dgm:t>
        <a:bodyPr/>
        <a:lstStyle/>
        <a:p>
          <a:endParaRPr lang="en-US"/>
        </a:p>
      </dgm:t>
    </dgm:pt>
    <dgm:pt modelId="{7070515C-B6B9-459F-B480-83E9B2647C34}" type="pres">
      <dgm:prSet presAssocID="{FD51B305-2C00-4C40-92CD-022A9A136A3E}" presName="root" presStyleCnt="0">
        <dgm:presLayoutVars>
          <dgm:dir/>
          <dgm:resizeHandles val="exact"/>
        </dgm:presLayoutVars>
      </dgm:prSet>
      <dgm:spPr/>
    </dgm:pt>
    <dgm:pt modelId="{EFDB636C-57E9-4A02-BBFA-634FAEF642C3}" type="pres">
      <dgm:prSet presAssocID="{B1864922-2289-46AC-AEDF-4B32068C15EA}" presName="compNode" presStyleCnt="0"/>
      <dgm:spPr/>
    </dgm:pt>
    <dgm:pt modelId="{EF6A333C-8FB7-40E6-8C9C-238DF878991A}" type="pres">
      <dgm:prSet presAssocID="{B1864922-2289-46AC-AEDF-4B32068C15EA}" presName="bgRect" presStyleLbl="bgShp" presStyleIdx="0" presStyleCnt="3"/>
      <dgm:spPr/>
    </dgm:pt>
    <dgm:pt modelId="{F9F14319-0D98-4451-A7D7-10D0218601F6}" type="pres">
      <dgm:prSet presAssocID="{B1864922-2289-46AC-AEDF-4B32068C15EA}" presName="iconRect" presStyleLbl="node1" presStyleIdx="0" presStyleCnt="3" custLinFactNeighborX="3600" custLinFactNeighborY="120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with solid fill"/>
        </a:ext>
      </dgm:extLst>
    </dgm:pt>
    <dgm:pt modelId="{7553D1CA-FA90-4B7C-84AD-4A8B49D31B75}" type="pres">
      <dgm:prSet presAssocID="{B1864922-2289-46AC-AEDF-4B32068C15EA}" presName="spaceRect" presStyleCnt="0"/>
      <dgm:spPr/>
    </dgm:pt>
    <dgm:pt modelId="{A1F0FDC5-EC5A-4090-8236-D0AF9C97A7A0}" type="pres">
      <dgm:prSet presAssocID="{B1864922-2289-46AC-AEDF-4B32068C15EA}" presName="parTx" presStyleLbl="revTx" presStyleIdx="0" presStyleCnt="3">
        <dgm:presLayoutVars>
          <dgm:chMax val="0"/>
          <dgm:chPref val="0"/>
        </dgm:presLayoutVars>
      </dgm:prSet>
      <dgm:spPr/>
    </dgm:pt>
    <dgm:pt modelId="{FD7C13C9-BD81-4832-BFC6-744F86F7378F}" type="pres">
      <dgm:prSet presAssocID="{543943C3-D955-4FB7-B36F-4F4529F2F5D2}" presName="sibTrans" presStyleCnt="0"/>
      <dgm:spPr/>
    </dgm:pt>
    <dgm:pt modelId="{A90F8147-BF34-46E8-96AF-4B8C431C055A}" type="pres">
      <dgm:prSet presAssocID="{76F9D43D-F2C2-43D0-869C-17AD61CCD096}" presName="compNode" presStyleCnt="0"/>
      <dgm:spPr/>
    </dgm:pt>
    <dgm:pt modelId="{D306969E-7168-4E9B-9053-C4D846D67418}" type="pres">
      <dgm:prSet presAssocID="{76F9D43D-F2C2-43D0-869C-17AD61CCD096}" presName="bgRect" presStyleLbl="bgShp" presStyleIdx="1" presStyleCnt="3"/>
      <dgm:spPr/>
    </dgm:pt>
    <dgm:pt modelId="{33D7E256-F155-42B3-9E52-1F1A9631D655}" type="pres">
      <dgm:prSet presAssocID="{76F9D43D-F2C2-43D0-869C-17AD61CCD0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2818B80-0885-4EC3-8803-579279545256}" type="pres">
      <dgm:prSet presAssocID="{76F9D43D-F2C2-43D0-869C-17AD61CCD096}" presName="spaceRect" presStyleCnt="0"/>
      <dgm:spPr/>
    </dgm:pt>
    <dgm:pt modelId="{38FF8884-6ECE-44EF-8FF7-8AAFB07D22F7}" type="pres">
      <dgm:prSet presAssocID="{76F9D43D-F2C2-43D0-869C-17AD61CCD096}" presName="parTx" presStyleLbl="revTx" presStyleIdx="1" presStyleCnt="3">
        <dgm:presLayoutVars>
          <dgm:chMax val="0"/>
          <dgm:chPref val="0"/>
        </dgm:presLayoutVars>
      </dgm:prSet>
      <dgm:spPr/>
    </dgm:pt>
    <dgm:pt modelId="{A2CE7EA7-7285-4AA4-AFED-4016272FE121}" type="pres">
      <dgm:prSet presAssocID="{99E287A1-1AA0-4658-A9E5-580BC091DEAB}" presName="sibTrans" presStyleCnt="0"/>
      <dgm:spPr/>
    </dgm:pt>
    <dgm:pt modelId="{39E6F96A-AA2C-4BF6-8138-2798DB9719F4}" type="pres">
      <dgm:prSet presAssocID="{4DFA6625-7158-4C93-B27A-AF5F4CF29235}" presName="compNode" presStyleCnt="0"/>
      <dgm:spPr/>
    </dgm:pt>
    <dgm:pt modelId="{084EE9B5-80B2-40CC-B16C-12DCC52DB6AD}" type="pres">
      <dgm:prSet presAssocID="{4DFA6625-7158-4C93-B27A-AF5F4CF29235}" presName="bgRect" presStyleLbl="bgShp" presStyleIdx="2" presStyleCnt="3"/>
      <dgm:spPr/>
    </dgm:pt>
    <dgm:pt modelId="{060AD045-DB09-4F42-B436-A0B49AC9B141}" type="pres">
      <dgm:prSet presAssocID="{4DFA6625-7158-4C93-B27A-AF5F4CF292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30ADB5EB-D450-4BFC-BBF1-84DFF898AF90}" type="pres">
      <dgm:prSet presAssocID="{4DFA6625-7158-4C93-B27A-AF5F4CF29235}" presName="spaceRect" presStyleCnt="0"/>
      <dgm:spPr/>
    </dgm:pt>
    <dgm:pt modelId="{483022D0-E6CD-4C46-AC00-E08101AD7CB2}" type="pres">
      <dgm:prSet presAssocID="{4DFA6625-7158-4C93-B27A-AF5F4CF29235}" presName="parTx" presStyleLbl="revTx" presStyleIdx="2" presStyleCnt="3">
        <dgm:presLayoutVars>
          <dgm:chMax val="0"/>
          <dgm:chPref val="0"/>
        </dgm:presLayoutVars>
      </dgm:prSet>
      <dgm:spPr/>
    </dgm:pt>
  </dgm:ptLst>
  <dgm:cxnLst>
    <dgm:cxn modelId="{0214DE42-9E2F-4417-9A1A-8147C294E44B}" type="presOf" srcId="{B1864922-2289-46AC-AEDF-4B32068C15EA}" destId="{A1F0FDC5-EC5A-4090-8236-D0AF9C97A7A0}" srcOrd="0" destOrd="0" presId="urn:microsoft.com/office/officeart/2018/2/layout/IconVerticalSolidList"/>
    <dgm:cxn modelId="{4EC7FB6F-6C40-46AA-936D-905E56A7FE7E}" type="presOf" srcId="{FD51B305-2C00-4C40-92CD-022A9A136A3E}" destId="{7070515C-B6B9-459F-B480-83E9B2647C34}" srcOrd="0" destOrd="0" presId="urn:microsoft.com/office/officeart/2018/2/layout/IconVerticalSolidList"/>
    <dgm:cxn modelId="{56A8FE84-1881-456B-A31D-F07FED36F354}" type="presOf" srcId="{76F9D43D-F2C2-43D0-869C-17AD61CCD096}" destId="{38FF8884-6ECE-44EF-8FF7-8AAFB07D22F7}" srcOrd="0" destOrd="0" presId="urn:microsoft.com/office/officeart/2018/2/layout/IconVerticalSolidList"/>
    <dgm:cxn modelId="{8BCDD78D-02F9-489A-BA83-244F3882E786}" srcId="{FD51B305-2C00-4C40-92CD-022A9A136A3E}" destId="{4DFA6625-7158-4C93-B27A-AF5F4CF29235}" srcOrd="2" destOrd="0" parTransId="{A0DB8609-3FB1-4910-8DCD-6C2C012CB9EB}" sibTransId="{6FE6E012-4084-4CEC-AEB5-6225ADFB1C36}"/>
    <dgm:cxn modelId="{4AFCA893-B43A-4050-88D9-23C64AA97771}" type="presOf" srcId="{4DFA6625-7158-4C93-B27A-AF5F4CF29235}" destId="{483022D0-E6CD-4C46-AC00-E08101AD7CB2}" srcOrd="0" destOrd="0" presId="urn:microsoft.com/office/officeart/2018/2/layout/IconVerticalSolidList"/>
    <dgm:cxn modelId="{2B7FC2B7-5B63-4536-8184-CC4285761777}" srcId="{FD51B305-2C00-4C40-92CD-022A9A136A3E}" destId="{76F9D43D-F2C2-43D0-869C-17AD61CCD096}" srcOrd="1" destOrd="0" parTransId="{CE4CAFDD-BDAD-417B-8ED9-FD3ED2BAF8F6}" sibTransId="{99E287A1-1AA0-4658-A9E5-580BC091DEAB}"/>
    <dgm:cxn modelId="{3CB961E1-4BC3-453F-B353-7F05B78A9A62}" srcId="{FD51B305-2C00-4C40-92CD-022A9A136A3E}" destId="{B1864922-2289-46AC-AEDF-4B32068C15EA}" srcOrd="0" destOrd="0" parTransId="{C116C7A8-1D10-4E1A-9F73-64CD09483D8A}" sibTransId="{543943C3-D955-4FB7-B36F-4F4529F2F5D2}"/>
    <dgm:cxn modelId="{F7469AE7-E595-4103-8F05-C959AEBB3761}" type="presParOf" srcId="{7070515C-B6B9-459F-B480-83E9B2647C34}" destId="{EFDB636C-57E9-4A02-BBFA-634FAEF642C3}" srcOrd="0" destOrd="0" presId="urn:microsoft.com/office/officeart/2018/2/layout/IconVerticalSolidList"/>
    <dgm:cxn modelId="{AF8FE8F7-6775-43E6-9A00-0332262DFB69}" type="presParOf" srcId="{EFDB636C-57E9-4A02-BBFA-634FAEF642C3}" destId="{EF6A333C-8FB7-40E6-8C9C-238DF878991A}" srcOrd="0" destOrd="0" presId="urn:microsoft.com/office/officeart/2018/2/layout/IconVerticalSolidList"/>
    <dgm:cxn modelId="{39B0323F-BFE0-4176-8033-7C3A47DE7FE9}" type="presParOf" srcId="{EFDB636C-57E9-4A02-BBFA-634FAEF642C3}" destId="{F9F14319-0D98-4451-A7D7-10D0218601F6}" srcOrd="1" destOrd="0" presId="urn:microsoft.com/office/officeart/2018/2/layout/IconVerticalSolidList"/>
    <dgm:cxn modelId="{51A3C365-D492-4B4A-BE79-39063539291A}" type="presParOf" srcId="{EFDB636C-57E9-4A02-BBFA-634FAEF642C3}" destId="{7553D1CA-FA90-4B7C-84AD-4A8B49D31B75}" srcOrd="2" destOrd="0" presId="urn:microsoft.com/office/officeart/2018/2/layout/IconVerticalSolidList"/>
    <dgm:cxn modelId="{00489B90-20B8-464C-A0E0-F5B316B821E6}" type="presParOf" srcId="{EFDB636C-57E9-4A02-BBFA-634FAEF642C3}" destId="{A1F0FDC5-EC5A-4090-8236-D0AF9C97A7A0}" srcOrd="3" destOrd="0" presId="urn:microsoft.com/office/officeart/2018/2/layout/IconVerticalSolidList"/>
    <dgm:cxn modelId="{F328ABC7-AC1E-44B2-B268-EBE626378BE9}" type="presParOf" srcId="{7070515C-B6B9-459F-B480-83E9B2647C34}" destId="{FD7C13C9-BD81-4832-BFC6-744F86F7378F}" srcOrd="1" destOrd="0" presId="urn:microsoft.com/office/officeart/2018/2/layout/IconVerticalSolidList"/>
    <dgm:cxn modelId="{302496AD-D4C3-4BCB-BAAF-16AA72FA533B}" type="presParOf" srcId="{7070515C-B6B9-459F-B480-83E9B2647C34}" destId="{A90F8147-BF34-46E8-96AF-4B8C431C055A}" srcOrd="2" destOrd="0" presId="urn:microsoft.com/office/officeart/2018/2/layout/IconVerticalSolidList"/>
    <dgm:cxn modelId="{08A3E5FF-3725-499C-ABA2-CEB7C80DC249}" type="presParOf" srcId="{A90F8147-BF34-46E8-96AF-4B8C431C055A}" destId="{D306969E-7168-4E9B-9053-C4D846D67418}" srcOrd="0" destOrd="0" presId="urn:microsoft.com/office/officeart/2018/2/layout/IconVerticalSolidList"/>
    <dgm:cxn modelId="{751C35FD-24D1-4348-9971-53636B7F3F35}" type="presParOf" srcId="{A90F8147-BF34-46E8-96AF-4B8C431C055A}" destId="{33D7E256-F155-42B3-9E52-1F1A9631D655}" srcOrd="1" destOrd="0" presId="urn:microsoft.com/office/officeart/2018/2/layout/IconVerticalSolidList"/>
    <dgm:cxn modelId="{8D9BD496-C20C-4C17-8415-DBE0729C49A8}" type="presParOf" srcId="{A90F8147-BF34-46E8-96AF-4B8C431C055A}" destId="{92818B80-0885-4EC3-8803-579279545256}" srcOrd="2" destOrd="0" presId="urn:microsoft.com/office/officeart/2018/2/layout/IconVerticalSolidList"/>
    <dgm:cxn modelId="{B603D471-91DA-4A0E-899E-C210A765600F}" type="presParOf" srcId="{A90F8147-BF34-46E8-96AF-4B8C431C055A}" destId="{38FF8884-6ECE-44EF-8FF7-8AAFB07D22F7}" srcOrd="3" destOrd="0" presId="urn:microsoft.com/office/officeart/2018/2/layout/IconVerticalSolidList"/>
    <dgm:cxn modelId="{F0B5CEBE-8364-4248-A743-52A909972A49}" type="presParOf" srcId="{7070515C-B6B9-459F-B480-83E9B2647C34}" destId="{A2CE7EA7-7285-4AA4-AFED-4016272FE121}" srcOrd="3" destOrd="0" presId="urn:microsoft.com/office/officeart/2018/2/layout/IconVerticalSolidList"/>
    <dgm:cxn modelId="{F315D25B-4865-4654-813C-1309A4766C86}" type="presParOf" srcId="{7070515C-B6B9-459F-B480-83E9B2647C34}" destId="{39E6F96A-AA2C-4BF6-8138-2798DB9719F4}" srcOrd="4" destOrd="0" presId="urn:microsoft.com/office/officeart/2018/2/layout/IconVerticalSolidList"/>
    <dgm:cxn modelId="{29139471-0D44-4691-911C-6A56758FE030}" type="presParOf" srcId="{39E6F96A-AA2C-4BF6-8138-2798DB9719F4}" destId="{084EE9B5-80B2-40CC-B16C-12DCC52DB6AD}" srcOrd="0" destOrd="0" presId="urn:microsoft.com/office/officeart/2018/2/layout/IconVerticalSolidList"/>
    <dgm:cxn modelId="{39F2F97C-3A17-4C57-BFB1-827B0A06E0FB}" type="presParOf" srcId="{39E6F96A-AA2C-4BF6-8138-2798DB9719F4}" destId="{060AD045-DB09-4F42-B436-A0B49AC9B141}" srcOrd="1" destOrd="0" presId="urn:microsoft.com/office/officeart/2018/2/layout/IconVerticalSolidList"/>
    <dgm:cxn modelId="{CEA7D6DA-FA67-42E7-BE70-202C339E52E5}" type="presParOf" srcId="{39E6F96A-AA2C-4BF6-8138-2798DB9719F4}" destId="{30ADB5EB-D450-4BFC-BBF1-84DFF898AF90}" srcOrd="2" destOrd="0" presId="urn:microsoft.com/office/officeart/2018/2/layout/IconVerticalSolidList"/>
    <dgm:cxn modelId="{4427F03F-D1CC-4CEE-BFBD-3040B4480CAD}" type="presParOf" srcId="{39E6F96A-AA2C-4BF6-8138-2798DB9719F4}" destId="{483022D0-E6CD-4C46-AC00-E08101AD7C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3F8E25-0D96-4060-AF11-3E40226C820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91C4A8-09CD-4E5C-B521-79422108DCF1}">
      <dgm:prSet/>
      <dgm:spPr/>
      <dgm:t>
        <a:bodyPr/>
        <a:lstStyle/>
        <a:p>
          <a:r>
            <a:rPr lang="en-IN"/>
            <a:t>Back End</a:t>
          </a:r>
        </a:p>
        <a:p>
          <a:endParaRPr lang="en-IN"/>
        </a:p>
        <a:p>
          <a:r>
            <a:rPr lang="en-IN"/>
            <a:t> Flask</a:t>
          </a:r>
          <a:endParaRPr lang="en-US"/>
        </a:p>
      </dgm:t>
    </dgm:pt>
    <dgm:pt modelId="{592E3D70-89C2-4D1C-A08A-62C60A620BA1}" type="parTrans" cxnId="{F6DE713B-EF95-4E00-BD20-54702C236A70}">
      <dgm:prSet/>
      <dgm:spPr/>
      <dgm:t>
        <a:bodyPr/>
        <a:lstStyle/>
        <a:p>
          <a:endParaRPr lang="en-US"/>
        </a:p>
      </dgm:t>
    </dgm:pt>
    <dgm:pt modelId="{0877ED56-646C-44A9-917C-8504B95F2DE3}" type="sibTrans" cxnId="{F6DE713B-EF95-4E00-BD20-54702C236A70}">
      <dgm:prSet/>
      <dgm:spPr/>
      <dgm:t>
        <a:bodyPr/>
        <a:lstStyle/>
        <a:p>
          <a:endParaRPr lang="en-US"/>
        </a:p>
      </dgm:t>
    </dgm:pt>
    <dgm:pt modelId="{158AF03D-0C17-43D4-A44E-DC2192E15E99}">
      <dgm:prSet/>
      <dgm:spPr/>
      <dgm:t>
        <a:bodyPr/>
        <a:lstStyle/>
        <a:p>
          <a:r>
            <a:rPr lang="en-IN" dirty="0"/>
            <a:t>Front End</a:t>
          </a:r>
          <a:br>
            <a:rPr lang="en-IN" dirty="0"/>
          </a:br>
          <a:br>
            <a:rPr lang="en-IN" dirty="0"/>
          </a:br>
          <a:br>
            <a:rPr lang="en-IN" dirty="0"/>
          </a:br>
          <a:r>
            <a:rPr lang="en-IN" dirty="0"/>
            <a:t>React  </a:t>
          </a:r>
          <a:endParaRPr lang="en-US" dirty="0"/>
        </a:p>
      </dgm:t>
    </dgm:pt>
    <dgm:pt modelId="{97B3BAA3-5CE1-4A28-9BD0-253CAC0CB69C}" type="parTrans" cxnId="{7260F85A-351D-4F42-9409-D06ADAF3A22B}">
      <dgm:prSet/>
      <dgm:spPr/>
      <dgm:t>
        <a:bodyPr/>
        <a:lstStyle/>
        <a:p>
          <a:endParaRPr lang="en-US"/>
        </a:p>
      </dgm:t>
    </dgm:pt>
    <dgm:pt modelId="{DF9F09BA-19F7-4EFB-9EE5-E5D0EFFA3C27}" type="sibTrans" cxnId="{7260F85A-351D-4F42-9409-D06ADAF3A22B}">
      <dgm:prSet/>
      <dgm:spPr/>
      <dgm:t>
        <a:bodyPr/>
        <a:lstStyle/>
        <a:p>
          <a:endParaRPr lang="en-US"/>
        </a:p>
      </dgm:t>
    </dgm:pt>
    <dgm:pt modelId="{10B9CE58-4C02-444A-A125-CFEDF1D3A5A8}">
      <dgm:prSet/>
      <dgm:spPr/>
      <dgm:t>
        <a:bodyPr/>
        <a:lstStyle/>
        <a:p>
          <a:r>
            <a:rPr lang="en-IN"/>
            <a:t>Database</a:t>
          </a:r>
        </a:p>
        <a:p>
          <a:endParaRPr lang="en-IN"/>
        </a:p>
        <a:p>
          <a:r>
            <a:rPr lang="en-IN"/>
            <a:t> MongoDb</a:t>
          </a:r>
          <a:endParaRPr lang="en-US"/>
        </a:p>
      </dgm:t>
    </dgm:pt>
    <dgm:pt modelId="{FB4C7CCE-4BA8-46F5-A6E7-9367A5786A73}" type="parTrans" cxnId="{34942861-AEE6-446F-B276-590370930810}">
      <dgm:prSet/>
      <dgm:spPr/>
      <dgm:t>
        <a:bodyPr/>
        <a:lstStyle/>
        <a:p>
          <a:endParaRPr lang="en-US"/>
        </a:p>
      </dgm:t>
    </dgm:pt>
    <dgm:pt modelId="{A211FCFC-A0E3-4EC1-94BB-F3D66B3D6A67}" type="sibTrans" cxnId="{34942861-AEE6-446F-B276-590370930810}">
      <dgm:prSet/>
      <dgm:spPr/>
      <dgm:t>
        <a:bodyPr/>
        <a:lstStyle/>
        <a:p>
          <a:endParaRPr lang="en-US"/>
        </a:p>
      </dgm:t>
    </dgm:pt>
    <dgm:pt modelId="{E200231B-8390-4E79-90E0-DC0069B9DFE7}">
      <dgm:prSet/>
      <dgm:spPr/>
      <dgm:t>
        <a:bodyPr/>
        <a:lstStyle/>
        <a:p>
          <a:r>
            <a:rPr lang="en-IN" dirty="0"/>
            <a:t>Image Database </a:t>
          </a:r>
        </a:p>
        <a:p>
          <a:endParaRPr lang="en-IN" dirty="0"/>
        </a:p>
        <a:p>
          <a:r>
            <a:rPr lang="en-IN" dirty="0"/>
            <a:t> Cloudinary</a:t>
          </a:r>
          <a:endParaRPr lang="en-US" dirty="0"/>
        </a:p>
      </dgm:t>
    </dgm:pt>
    <dgm:pt modelId="{9E062811-9AA3-4197-88E8-BC856603CDB8}" type="parTrans" cxnId="{DB95C6A9-3ACC-46E9-9A9B-4652E43761C8}">
      <dgm:prSet/>
      <dgm:spPr/>
      <dgm:t>
        <a:bodyPr/>
        <a:lstStyle/>
        <a:p>
          <a:endParaRPr lang="en-US"/>
        </a:p>
      </dgm:t>
    </dgm:pt>
    <dgm:pt modelId="{CAACE652-44A6-4D97-BA08-4899AA27C832}" type="sibTrans" cxnId="{DB95C6A9-3ACC-46E9-9A9B-4652E43761C8}">
      <dgm:prSet/>
      <dgm:spPr/>
      <dgm:t>
        <a:bodyPr/>
        <a:lstStyle/>
        <a:p>
          <a:endParaRPr lang="en-US"/>
        </a:p>
      </dgm:t>
    </dgm:pt>
    <dgm:pt modelId="{B0FB4452-B59A-4703-B2A4-237E34B117C4}">
      <dgm:prSet/>
      <dgm:spPr/>
      <dgm:t>
        <a:bodyPr/>
        <a:lstStyle/>
        <a:p>
          <a:r>
            <a:rPr lang="en-GB" dirty="0"/>
            <a:t>Target Platform</a:t>
          </a:r>
        </a:p>
        <a:p>
          <a:endParaRPr lang="en-GB" dirty="0"/>
        </a:p>
        <a:p>
          <a:r>
            <a:rPr lang="en-GB" dirty="0"/>
            <a:t>Web Browsers</a:t>
          </a:r>
          <a:endParaRPr lang="en-US" dirty="0"/>
        </a:p>
      </dgm:t>
    </dgm:pt>
    <dgm:pt modelId="{EC432EB7-6DC5-496B-BDF1-856B1DB321ED}" type="parTrans" cxnId="{85DD9525-BEDE-4E30-A41D-FEFB232B4572}">
      <dgm:prSet/>
      <dgm:spPr/>
      <dgm:t>
        <a:bodyPr/>
        <a:lstStyle/>
        <a:p>
          <a:endParaRPr lang="en-US"/>
        </a:p>
      </dgm:t>
    </dgm:pt>
    <dgm:pt modelId="{0BE0CEEE-7787-4657-9CA9-6BABF954C328}" type="sibTrans" cxnId="{85DD9525-BEDE-4E30-A41D-FEFB232B4572}">
      <dgm:prSet/>
      <dgm:spPr/>
      <dgm:t>
        <a:bodyPr/>
        <a:lstStyle/>
        <a:p>
          <a:endParaRPr lang="en-US"/>
        </a:p>
      </dgm:t>
    </dgm:pt>
    <dgm:pt modelId="{E6D1A11A-A946-4BAD-B123-052518263E26}" type="pres">
      <dgm:prSet presAssocID="{F23F8E25-0D96-4060-AF11-3E40226C8203}" presName="root" presStyleCnt="0">
        <dgm:presLayoutVars>
          <dgm:dir/>
          <dgm:resizeHandles val="exact"/>
        </dgm:presLayoutVars>
      </dgm:prSet>
      <dgm:spPr/>
    </dgm:pt>
    <dgm:pt modelId="{4C979D5C-9883-44E3-B15E-687F6111F34C}" type="pres">
      <dgm:prSet presAssocID="{DC91C4A8-09CD-4E5C-B521-79422108DCF1}" presName="compNode" presStyleCnt="0"/>
      <dgm:spPr/>
    </dgm:pt>
    <dgm:pt modelId="{AA715EA0-C394-46A4-8EA4-494DF45A0950}" type="pres">
      <dgm:prSet presAssocID="{DC91C4A8-09CD-4E5C-B521-79422108DCF1}"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ocessor outline"/>
        </a:ext>
      </dgm:extLst>
    </dgm:pt>
    <dgm:pt modelId="{D5166CD4-F64F-4817-A9ED-9429379DE91E}" type="pres">
      <dgm:prSet presAssocID="{DC91C4A8-09CD-4E5C-B521-79422108DCF1}" presName="spaceRect" presStyleCnt="0"/>
      <dgm:spPr/>
    </dgm:pt>
    <dgm:pt modelId="{87032A92-BA1D-499F-A9EF-2519535088CE}" type="pres">
      <dgm:prSet presAssocID="{DC91C4A8-09CD-4E5C-B521-79422108DCF1}" presName="textRect" presStyleLbl="revTx" presStyleIdx="0" presStyleCnt="5">
        <dgm:presLayoutVars>
          <dgm:chMax val="1"/>
          <dgm:chPref val="1"/>
        </dgm:presLayoutVars>
      </dgm:prSet>
      <dgm:spPr/>
    </dgm:pt>
    <dgm:pt modelId="{B7AABBFD-866E-4150-A988-66A6CB3A28E3}" type="pres">
      <dgm:prSet presAssocID="{0877ED56-646C-44A9-917C-8504B95F2DE3}" presName="sibTrans" presStyleCnt="0"/>
      <dgm:spPr/>
    </dgm:pt>
    <dgm:pt modelId="{66D9E3C8-2736-47DE-B72E-1DBE874BFBA3}" type="pres">
      <dgm:prSet presAssocID="{158AF03D-0C17-43D4-A44E-DC2192E15E99}" presName="compNode" presStyleCnt="0"/>
      <dgm:spPr/>
    </dgm:pt>
    <dgm:pt modelId="{10392AD1-1BA4-4FA6-A7A4-0D072ADDD5B5}" type="pres">
      <dgm:prSet presAssocID="{158AF03D-0C17-43D4-A44E-DC2192E15E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uch Screen with solid fill"/>
        </a:ext>
      </dgm:extLst>
    </dgm:pt>
    <dgm:pt modelId="{28D48407-0CF1-496D-AE0E-51F68ACB8D06}" type="pres">
      <dgm:prSet presAssocID="{158AF03D-0C17-43D4-A44E-DC2192E15E99}" presName="spaceRect" presStyleCnt="0"/>
      <dgm:spPr/>
    </dgm:pt>
    <dgm:pt modelId="{CF3E7E1C-7739-4A7D-87B0-DA7FF66EA04E}" type="pres">
      <dgm:prSet presAssocID="{158AF03D-0C17-43D4-A44E-DC2192E15E99}" presName="textRect" presStyleLbl="revTx" presStyleIdx="1" presStyleCnt="5">
        <dgm:presLayoutVars>
          <dgm:chMax val="1"/>
          <dgm:chPref val="1"/>
        </dgm:presLayoutVars>
      </dgm:prSet>
      <dgm:spPr/>
    </dgm:pt>
    <dgm:pt modelId="{51290C76-FAD4-4291-A4F2-A906A36C110A}" type="pres">
      <dgm:prSet presAssocID="{DF9F09BA-19F7-4EFB-9EE5-E5D0EFFA3C27}" presName="sibTrans" presStyleCnt="0"/>
      <dgm:spPr/>
    </dgm:pt>
    <dgm:pt modelId="{59D57026-A1B3-4F13-A975-7E36EA731034}" type="pres">
      <dgm:prSet presAssocID="{10B9CE58-4C02-444A-A125-CFEDF1D3A5A8}" presName="compNode" presStyleCnt="0"/>
      <dgm:spPr/>
    </dgm:pt>
    <dgm:pt modelId="{1FFE969E-81B2-4C2A-8F91-824ACE3E0876}" type="pres">
      <dgm:prSet presAssocID="{10B9CE58-4C02-444A-A125-CFEDF1D3A5A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24CB3AE-1F9A-464F-B803-B9AFEC4FE080}" type="pres">
      <dgm:prSet presAssocID="{10B9CE58-4C02-444A-A125-CFEDF1D3A5A8}" presName="spaceRect" presStyleCnt="0"/>
      <dgm:spPr/>
    </dgm:pt>
    <dgm:pt modelId="{CA8ACFFD-1566-4015-A248-3E582651D0BD}" type="pres">
      <dgm:prSet presAssocID="{10B9CE58-4C02-444A-A125-CFEDF1D3A5A8}" presName="textRect" presStyleLbl="revTx" presStyleIdx="2" presStyleCnt="5">
        <dgm:presLayoutVars>
          <dgm:chMax val="1"/>
          <dgm:chPref val="1"/>
        </dgm:presLayoutVars>
      </dgm:prSet>
      <dgm:spPr/>
    </dgm:pt>
    <dgm:pt modelId="{27D6DEA0-6BC7-4D0A-B807-644CD515FCFD}" type="pres">
      <dgm:prSet presAssocID="{A211FCFC-A0E3-4EC1-94BB-F3D66B3D6A67}" presName="sibTrans" presStyleCnt="0"/>
      <dgm:spPr/>
    </dgm:pt>
    <dgm:pt modelId="{5A7C1525-6E3F-4D65-9A2E-BC7A985A030E}" type="pres">
      <dgm:prSet presAssocID="{E200231B-8390-4E79-90E0-DC0069B9DFE7}" presName="compNode" presStyleCnt="0"/>
      <dgm:spPr/>
    </dgm:pt>
    <dgm:pt modelId="{C095D030-95B4-40A8-888A-5A87538FF703}" type="pres">
      <dgm:prSet presAssocID="{E200231B-8390-4E79-90E0-DC0069B9DFE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mera"/>
        </a:ext>
      </dgm:extLst>
    </dgm:pt>
    <dgm:pt modelId="{3CB26ABB-5DC2-402F-B8B4-75707ED27F31}" type="pres">
      <dgm:prSet presAssocID="{E200231B-8390-4E79-90E0-DC0069B9DFE7}" presName="spaceRect" presStyleCnt="0"/>
      <dgm:spPr/>
    </dgm:pt>
    <dgm:pt modelId="{A0CB1D34-C6C2-4C68-B258-B105562A98D8}" type="pres">
      <dgm:prSet presAssocID="{E200231B-8390-4E79-90E0-DC0069B9DFE7}" presName="textRect" presStyleLbl="revTx" presStyleIdx="3" presStyleCnt="5">
        <dgm:presLayoutVars>
          <dgm:chMax val="1"/>
          <dgm:chPref val="1"/>
        </dgm:presLayoutVars>
      </dgm:prSet>
      <dgm:spPr/>
    </dgm:pt>
    <dgm:pt modelId="{15081517-475F-43A2-B610-334B7B643C43}" type="pres">
      <dgm:prSet presAssocID="{CAACE652-44A6-4D97-BA08-4899AA27C832}" presName="sibTrans" presStyleCnt="0"/>
      <dgm:spPr/>
    </dgm:pt>
    <dgm:pt modelId="{EAB84DC8-7FEF-479E-9ABC-ACAC64AB98C4}" type="pres">
      <dgm:prSet presAssocID="{B0FB4452-B59A-4703-B2A4-237E34B117C4}" presName="compNode" presStyleCnt="0"/>
      <dgm:spPr/>
    </dgm:pt>
    <dgm:pt modelId="{25F2A061-35B0-4C83-BCFA-92AF0F11FE48}" type="pres">
      <dgm:prSet presAssocID="{B0FB4452-B59A-4703-B2A4-237E34B117C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Internet outline"/>
        </a:ext>
      </dgm:extLst>
    </dgm:pt>
    <dgm:pt modelId="{8F0D9E3F-02CA-4FE1-A417-2E22009C4955}" type="pres">
      <dgm:prSet presAssocID="{B0FB4452-B59A-4703-B2A4-237E34B117C4}" presName="spaceRect" presStyleCnt="0"/>
      <dgm:spPr/>
    </dgm:pt>
    <dgm:pt modelId="{8150B664-D283-4708-8DAB-B99E4DC4994E}" type="pres">
      <dgm:prSet presAssocID="{B0FB4452-B59A-4703-B2A4-237E34B117C4}" presName="textRect" presStyleLbl="revTx" presStyleIdx="4" presStyleCnt="5">
        <dgm:presLayoutVars>
          <dgm:chMax val="1"/>
          <dgm:chPref val="1"/>
        </dgm:presLayoutVars>
      </dgm:prSet>
      <dgm:spPr/>
    </dgm:pt>
  </dgm:ptLst>
  <dgm:cxnLst>
    <dgm:cxn modelId="{1B451212-4DFD-4B19-B2C1-09BC4A1C9840}" type="presOf" srcId="{DC91C4A8-09CD-4E5C-B521-79422108DCF1}" destId="{87032A92-BA1D-499F-A9EF-2519535088CE}" srcOrd="0" destOrd="0" presId="urn:microsoft.com/office/officeart/2018/2/layout/IconLabelList"/>
    <dgm:cxn modelId="{A1840117-BF59-46F4-A7D2-3153FE36AE60}" type="presOf" srcId="{E200231B-8390-4E79-90E0-DC0069B9DFE7}" destId="{A0CB1D34-C6C2-4C68-B258-B105562A98D8}" srcOrd="0" destOrd="0" presId="urn:microsoft.com/office/officeart/2018/2/layout/IconLabelList"/>
    <dgm:cxn modelId="{25635522-6E1C-4705-87E2-7819D3876075}" type="presOf" srcId="{158AF03D-0C17-43D4-A44E-DC2192E15E99}" destId="{CF3E7E1C-7739-4A7D-87B0-DA7FF66EA04E}" srcOrd="0" destOrd="0" presId="urn:microsoft.com/office/officeart/2018/2/layout/IconLabelList"/>
    <dgm:cxn modelId="{85DD9525-BEDE-4E30-A41D-FEFB232B4572}" srcId="{F23F8E25-0D96-4060-AF11-3E40226C8203}" destId="{B0FB4452-B59A-4703-B2A4-237E34B117C4}" srcOrd="4" destOrd="0" parTransId="{EC432EB7-6DC5-496B-BDF1-856B1DB321ED}" sibTransId="{0BE0CEEE-7787-4657-9CA9-6BABF954C328}"/>
    <dgm:cxn modelId="{F6DE713B-EF95-4E00-BD20-54702C236A70}" srcId="{F23F8E25-0D96-4060-AF11-3E40226C8203}" destId="{DC91C4A8-09CD-4E5C-B521-79422108DCF1}" srcOrd="0" destOrd="0" parTransId="{592E3D70-89C2-4D1C-A08A-62C60A620BA1}" sibTransId="{0877ED56-646C-44A9-917C-8504B95F2DE3}"/>
    <dgm:cxn modelId="{FC6F685F-73F3-4992-BB05-1E8611AFBBD5}" type="presOf" srcId="{B0FB4452-B59A-4703-B2A4-237E34B117C4}" destId="{8150B664-D283-4708-8DAB-B99E4DC4994E}" srcOrd="0" destOrd="0" presId="urn:microsoft.com/office/officeart/2018/2/layout/IconLabelList"/>
    <dgm:cxn modelId="{34942861-AEE6-446F-B276-590370930810}" srcId="{F23F8E25-0D96-4060-AF11-3E40226C8203}" destId="{10B9CE58-4C02-444A-A125-CFEDF1D3A5A8}" srcOrd="2" destOrd="0" parTransId="{FB4C7CCE-4BA8-46F5-A6E7-9367A5786A73}" sibTransId="{A211FCFC-A0E3-4EC1-94BB-F3D66B3D6A67}"/>
    <dgm:cxn modelId="{7260F85A-351D-4F42-9409-D06ADAF3A22B}" srcId="{F23F8E25-0D96-4060-AF11-3E40226C8203}" destId="{158AF03D-0C17-43D4-A44E-DC2192E15E99}" srcOrd="1" destOrd="0" parTransId="{97B3BAA3-5CE1-4A28-9BD0-253CAC0CB69C}" sibTransId="{DF9F09BA-19F7-4EFB-9EE5-E5D0EFFA3C27}"/>
    <dgm:cxn modelId="{DB95C6A9-3ACC-46E9-9A9B-4652E43761C8}" srcId="{F23F8E25-0D96-4060-AF11-3E40226C8203}" destId="{E200231B-8390-4E79-90E0-DC0069B9DFE7}" srcOrd="3" destOrd="0" parTransId="{9E062811-9AA3-4197-88E8-BC856603CDB8}" sibTransId="{CAACE652-44A6-4D97-BA08-4899AA27C832}"/>
    <dgm:cxn modelId="{533B2CBA-827F-4233-994E-B68D9C239527}" type="presOf" srcId="{F23F8E25-0D96-4060-AF11-3E40226C8203}" destId="{E6D1A11A-A946-4BAD-B123-052518263E26}" srcOrd="0" destOrd="0" presId="urn:microsoft.com/office/officeart/2018/2/layout/IconLabelList"/>
    <dgm:cxn modelId="{EF9202D4-524A-4DA6-8F47-D90C9BC54879}" type="presOf" srcId="{10B9CE58-4C02-444A-A125-CFEDF1D3A5A8}" destId="{CA8ACFFD-1566-4015-A248-3E582651D0BD}" srcOrd="0" destOrd="0" presId="urn:microsoft.com/office/officeart/2018/2/layout/IconLabelList"/>
    <dgm:cxn modelId="{3DFD096F-917D-486E-8ACA-56292CED056E}" type="presParOf" srcId="{E6D1A11A-A946-4BAD-B123-052518263E26}" destId="{4C979D5C-9883-44E3-B15E-687F6111F34C}" srcOrd="0" destOrd="0" presId="urn:microsoft.com/office/officeart/2018/2/layout/IconLabelList"/>
    <dgm:cxn modelId="{23CD0BDB-5A90-4966-B333-3C2C1ACAD8AA}" type="presParOf" srcId="{4C979D5C-9883-44E3-B15E-687F6111F34C}" destId="{AA715EA0-C394-46A4-8EA4-494DF45A0950}" srcOrd="0" destOrd="0" presId="urn:microsoft.com/office/officeart/2018/2/layout/IconLabelList"/>
    <dgm:cxn modelId="{38AE2A56-CCEC-4568-B6F5-3C8C3FF74B9B}" type="presParOf" srcId="{4C979D5C-9883-44E3-B15E-687F6111F34C}" destId="{D5166CD4-F64F-4817-A9ED-9429379DE91E}" srcOrd="1" destOrd="0" presId="urn:microsoft.com/office/officeart/2018/2/layout/IconLabelList"/>
    <dgm:cxn modelId="{C6843702-E0E9-44BB-B5D2-52B0031872BB}" type="presParOf" srcId="{4C979D5C-9883-44E3-B15E-687F6111F34C}" destId="{87032A92-BA1D-499F-A9EF-2519535088CE}" srcOrd="2" destOrd="0" presId="urn:microsoft.com/office/officeart/2018/2/layout/IconLabelList"/>
    <dgm:cxn modelId="{74EF521B-69F7-42C5-A6B6-D364E399D40B}" type="presParOf" srcId="{E6D1A11A-A946-4BAD-B123-052518263E26}" destId="{B7AABBFD-866E-4150-A988-66A6CB3A28E3}" srcOrd="1" destOrd="0" presId="urn:microsoft.com/office/officeart/2018/2/layout/IconLabelList"/>
    <dgm:cxn modelId="{BF681C37-F6D6-461A-B44F-AE03C9522619}" type="presParOf" srcId="{E6D1A11A-A946-4BAD-B123-052518263E26}" destId="{66D9E3C8-2736-47DE-B72E-1DBE874BFBA3}" srcOrd="2" destOrd="0" presId="urn:microsoft.com/office/officeart/2018/2/layout/IconLabelList"/>
    <dgm:cxn modelId="{F70F2987-E752-4E50-AD1B-206364E65797}" type="presParOf" srcId="{66D9E3C8-2736-47DE-B72E-1DBE874BFBA3}" destId="{10392AD1-1BA4-4FA6-A7A4-0D072ADDD5B5}" srcOrd="0" destOrd="0" presId="urn:microsoft.com/office/officeart/2018/2/layout/IconLabelList"/>
    <dgm:cxn modelId="{F12D04EE-36F3-48FB-8F0D-32C6928A6252}" type="presParOf" srcId="{66D9E3C8-2736-47DE-B72E-1DBE874BFBA3}" destId="{28D48407-0CF1-496D-AE0E-51F68ACB8D06}" srcOrd="1" destOrd="0" presId="urn:microsoft.com/office/officeart/2018/2/layout/IconLabelList"/>
    <dgm:cxn modelId="{0A06CC8A-5C81-4D15-BD9B-E8E379AC73C8}" type="presParOf" srcId="{66D9E3C8-2736-47DE-B72E-1DBE874BFBA3}" destId="{CF3E7E1C-7739-4A7D-87B0-DA7FF66EA04E}" srcOrd="2" destOrd="0" presId="urn:microsoft.com/office/officeart/2018/2/layout/IconLabelList"/>
    <dgm:cxn modelId="{B0914D6C-3464-43CE-A57B-186EE1BCF5F6}" type="presParOf" srcId="{E6D1A11A-A946-4BAD-B123-052518263E26}" destId="{51290C76-FAD4-4291-A4F2-A906A36C110A}" srcOrd="3" destOrd="0" presId="urn:microsoft.com/office/officeart/2018/2/layout/IconLabelList"/>
    <dgm:cxn modelId="{C12CFB95-5364-45A3-ADAD-1952B632E494}" type="presParOf" srcId="{E6D1A11A-A946-4BAD-B123-052518263E26}" destId="{59D57026-A1B3-4F13-A975-7E36EA731034}" srcOrd="4" destOrd="0" presId="urn:microsoft.com/office/officeart/2018/2/layout/IconLabelList"/>
    <dgm:cxn modelId="{45428D09-E6C2-48B0-B2DA-E95541FCF0F9}" type="presParOf" srcId="{59D57026-A1B3-4F13-A975-7E36EA731034}" destId="{1FFE969E-81B2-4C2A-8F91-824ACE3E0876}" srcOrd="0" destOrd="0" presId="urn:microsoft.com/office/officeart/2018/2/layout/IconLabelList"/>
    <dgm:cxn modelId="{E0412E08-4C3D-42F7-94FD-245AC6D8FD16}" type="presParOf" srcId="{59D57026-A1B3-4F13-A975-7E36EA731034}" destId="{424CB3AE-1F9A-464F-B803-B9AFEC4FE080}" srcOrd="1" destOrd="0" presId="urn:microsoft.com/office/officeart/2018/2/layout/IconLabelList"/>
    <dgm:cxn modelId="{19103D67-8361-415B-8B36-650939710CF4}" type="presParOf" srcId="{59D57026-A1B3-4F13-A975-7E36EA731034}" destId="{CA8ACFFD-1566-4015-A248-3E582651D0BD}" srcOrd="2" destOrd="0" presId="urn:microsoft.com/office/officeart/2018/2/layout/IconLabelList"/>
    <dgm:cxn modelId="{5D7541C0-9EA5-45B1-8884-F81F7CF04783}" type="presParOf" srcId="{E6D1A11A-A946-4BAD-B123-052518263E26}" destId="{27D6DEA0-6BC7-4D0A-B807-644CD515FCFD}" srcOrd="5" destOrd="0" presId="urn:microsoft.com/office/officeart/2018/2/layout/IconLabelList"/>
    <dgm:cxn modelId="{395B0CDB-BBD6-4F8D-8A81-6537FF791FC7}" type="presParOf" srcId="{E6D1A11A-A946-4BAD-B123-052518263E26}" destId="{5A7C1525-6E3F-4D65-9A2E-BC7A985A030E}" srcOrd="6" destOrd="0" presId="urn:microsoft.com/office/officeart/2018/2/layout/IconLabelList"/>
    <dgm:cxn modelId="{0F84955C-76D7-4799-AEAC-08C084B034FD}" type="presParOf" srcId="{5A7C1525-6E3F-4D65-9A2E-BC7A985A030E}" destId="{C095D030-95B4-40A8-888A-5A87538FF703}" srcOrd="0" destOrd="0" presId="urn:microsoft.com/office/officeart/2018/2/layout/IconLabelList"/>
    <dgm:cxn modelId="{82656351-6E73-46B0-9944-DC2B3F0CF5D5}" type="presParOf" srcId="{5A7C1525-6E3F-4D65-9A2E-BC7A985A030E}" destId="{3CB26ABB-5DC2-402F-B8B4-75707ED27F31}" srcOrd="1" destOrd="0" presId="urn:microsoft.com/office/officeart/2018/2/layout/IconLabelList"/>
    <dgm:cxn modelId="{748033FD-F883-436E-86DC-216D1F3FEEAA}" type="presParOf" srcId="{5A7C1525-6E3F-4D65-9A2E-BC7A985A030E}" destId="{A0CB1D34-C6C2-4C68-B258-B105562A98D8}" srcOrd="2" destOrd="0" presId="urn:microsoft.com/office/officeart/2018/2/layout/IconLabelList"/>
    <dgm:cxn modelId="{3635D6B3-62F7-4E97-9052-0802F1AB72EA}" type="presParOf" srcId="{E6D1A11A-A946-4BAD-B123-052518263E26}" destId="{15081517-475F-43A2-B610-334B7B643C43}" srcOrd="7" destOrd="0" presId="urn:microsoft.com/office/officeart/2018/2/layout/IconLabelList"/>
    <dgm:cxn modelId="{D9E9A357-A824-40C5-84C3-7ABD6C528157}" type="presParOf" srcId="{E6D1A11A-A946-4BAD-B123-052518263E26}" destId="{EAB84DC8-7FEF-479E-9ABC-ACAC64AB98C4}" srcOrd="8" destOrd="0" presId="urn:microsoft.com/office/officeart/2018/2/layout/IconLabelList"/>
    <dgm:cxn modelId="{21AD9E71-DACE-48F7-A933-394391380513}" type="presParOf" srcId="{EAB84DC8-7FEF-479E-9ABC-ACAC64AB98C4}" destId="{25F2A061-35B0-4C83-BCFA-92AF0F11FE48}" srcOrd="0" destOrd="0" presId="urn:microsoft.com/office/officeart/2018/2/layout/IconLabelList"/>
    <dgm:cxn modelId="{862BB172-DF1E-4343-8FCB-6899DA2A9D64}" type="presParOf" srcId="{EAB84DC8-7FEF-479E-9ABC-ACAC64AB98C4}" destId="{8F0D9E3F-02CA-4FE1-A417-2E22009C4955}" srcOrd="1" destOrd="0" presId="urn:microsoft.com/office/officeart/2018/2/layout/IconLabelList"/>
    <dgm:cxn modelId="{A8039B9A-94E8-415E-A125-C4946D040019}" type="presParOf" srcId="{EAB84DC8-7FEF-479E-9ABC-ACAC64AB98C4}" destId="{8150B664-D283-4708-8DAB-B99E4DC4994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3F8E25-0D96-4060-AF11-3E40226C8203}"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C91C4A8-09CD-4E5C-B521-79422108DCF1}">
      <dgm:prSet/>
      <dgm:spPr/>
      <dgm:t>
        <a:bodyPr/>
        <a:lstStyle/>
        <a:p>
          <a:r>
            <a:rPr lang="en-IN">
              <a:effectLst/>
              <a:latin typeface="Century Gothic" panose="020B0502020202020204" pitchFamily="34" charset="0"/>
              <a:ea typeface="Century Gothic" panose="020B0502020202020204" pitchFamily="34" charset="0"/>
              <a:cs typeface="Times New Roman" panose="02020603050405020304" pitchFamily="18" charset="0"/>
            </a:rPr>
            <a:t>Mohammed Ibrahim</a:t>
          </a:r>
          <a:br>
            <a:rPr lang="en-IN">
              <a:effectLst/>
              <a:latin typeface="Century Gothic" panose="020B0502020202020204" pitchFamily="34" charset="0"/>
              <a:ea typeface="Century Gothic" panose="020B0502020202020204" pitchFamily="34" charset="0"/>
              <a:cs typeface="Times New Roman" panose="02020603050405020304" pitchFamily="18" charset="0"/>
            </a:rPr>
          </a:br>
          <a:br>
            <a:rPr lang="en-IN">
              <a:effectLst/>
              <a:latin typeface="Century Gothic" panose="020B0502020202020204" pitchFamily="34" charset="0"/>
              <a:ea typeface="Century Gothic" panose="020B0502020202020204" pitchFamily="34" charset="0"/>
              <a:cs typeface="Times New Roman" panose="02020603050405020304" pitchFamily="18" charset="0"/>
            </a:rPr>
          </a:br>
          <a:r>
            <a:rPr lang="en-IN">
              <a:effectLst/>
              <a:latin typeface="Century Gothic" panose="020B0502020202020204" pitchFamily="34" charset="0"/>
              <a:ea typeface="Century Gothic" panose="020B0502020202020204" pitchFamily="34" charset="0"/>
              <a:cs typeface="Times New Roman" panose="02020603050405020304" pitchFamily="18" charset="0"/>
            </a:rPr>
            <a:t> Implementing Machine Learning</a:t>
          </a:r>
          <a:endParaRPr lang="en-US"/>
        </a:p>
      </dgm:t>
    </dgm:pt>
    <dgm:pt modelId="{592E3D70-89C2-4D1C-A08A-62C60A620BA1}" type="parTrans" cxnId="{F6DE713B-EF95-4E00-BD20-54702C236A70}">
      <dgm:prSet/>
      <dgm:spPr/>
      <dgm:t>
        <a:bodyPr/>
        <a:lstStyle/>
        <a:p>
          <a:endParaRPr lang="en-US"/>
        </a:p>
      </dgm:t>
    </dgm:pt>
    <dgm:pt modelId="{0877ED56-646C-44A9-917C-8504B95F2DE3}" type="sibTrans" cxnId="{F6DE713B-EF95-4E00-BD20-54702C236A70}">
      <dgm:prSet/>
      <dgm:spPr/>
      <dgm:t>
        <a:bodyPr/>
        <a:lstStyle/>
        <a:p>
          <a:endParaRPr lang="en-US"/>
        </a:p>
      </dgm:t>
    </dgm:pt>
    <dgm:pt modelId="{158AF03D-0C17-43D4-A44E-DC2192E15E99}">
      <dgm:prSet/>
      <dgm:spPr/>
      <dgm:t>
        <a:bodyPr/>
        <a:lstStyle/>
        <a:p>
          <a:r>
            <a:rPr lang="en-IN">
              <a:effectLst/>
              <a:latin typeface="Century Gothic" panose="020B0502020202020204" pitchFamily="34" charset="0"/>
              <a:ea typeface="Century Gothic" panose="020B0502020202020204" pitchFamily="34" charset="0"/>
              <a:cs typeface="Times New Roman" panose="02020603050405020304" pitchFamily="18" charset="0"/>
            </a:rPr>
            <a:t>Ayush Mangukia</a:t>
          </a:r>
          <a:br>
            <a:rPr lang="en-IN">
              <a:effectLst/>
              <a:latin typeface="Century Gothic" panose="020B0502020202020204" pitchFamily="34" charset="0"/>
              <a:ea typeface="Century Gothic" panose="020B0502020202020204" pitchFamily="34" charset="0"/>
              <a:cs typeface="Times New Roman" panose="02020603050405020304" pitchFamily="18" charset="0"/>
            </a:rPr>
          </a:br>
          <a:br>
            <a:rPr lang="en-IN">
              <a:effectLst/>
              <a:latin typeface="Century Gothic" panose="020B0502020202020204" pitchFamily="34" charset="0"/>
              <a:ea typeface="Century Gothic" panose="020B0502020202020204" pitchFamily="34" charset="0"/>
              <a:cs typeface="Times New Roman" panose="02020603050405020304" pitchFamily="18" charset="0"/>
            </a:rPr>
          </a:br>
          <a:r>
            <a:rPr lang="en-IN">
              <a:effectLst/>
              <a:latin typeface="Century Gothic" panose="020B0502020202020204" pitchFamily="34" charset="0"/>
              <a:ea typeface="Century Gothic" panose="020B0502020202020204" pitchFamily="34" charset="0"/>
              <a:cs typeface="Times New Roman" panose="02020603050405020304" pitchFamily="18" charset="0"/>
            </a:rPr>
            <a:t>Back End</a:t>
          </a:r>
          <a:endParaRPr lang="en-US"/>
        </a:p>
      </dgm:t>
    </dgm:pt>
    <dgm:pt modelId="{97B3BAA3-5CE1-4A28-9BD0-253CAC0CB69C}" type="parTrans" cxnId="{7260F85A-351D-4F42-9409-D06ADAF3A22B}">
      <dgm:prSet/>
      <dgm:spPr/>
      <dgm:t>
        <a:bodyPr/>
        <a:lstStyle/>
        <a:p>
          <a:endParaRPr lang="en-US"/>
        </a:p>
      </dgm:t>
    </dgm:pt>
    <dgm:pt modelId="{DF9F09BA-19F7-4EFB-9EE5-E5D0EFFA3C27}" type="sibTrans" cxnId="{7260F85A-351D-4F42-9409-D06ADAF3A22B}">
      <dgm:prSet/>
      <dgm:spPr/>
      <dgm:t>
        <a:bodyPr/>
        <a:lstStyle/>
        <a:p>
          <a:endParaRPr lang="en-US"/>
        </a:p>
      </dgm:t>
    </dgm:pt>
    <dgm:pt modelId="{10B9CE58-4C02-444A-A125-CFEDF1D3A5A8}">
      <dgm:prSet/>
      <dgm:spPr/>
      <dgm:t>
        <a:bodyPr/>
        <a:lstStyle/>
        <a:p>
          <a:r>
            <a:rPr lang="en-IN">
              <a:effectLst/>
              <a:latin typeface="Century Gothic" panose="020B0502020202020204" pitchFamily="34" charset="0"/>
              <a:ea typeface="Century Gothic" panose="020B0502020202020204" pitchFamily="34" charset="0"/>
              <a:cs typeface="Times New Roman" panose="02020603050405020304" pitchFamily="18" charset="0"/>
            </a:rPr>
            <a:t>Niraj Nandish</a:t>
          </a:r>
          <a:br>
            <a:rPr lang="en-IN">
              <a:effectLst/>
              <a:latin typeface="Century Gothic" panose="020B0502020202020204" pitchFamily="34" charset="0"/>
              <a:ea typeface="Century Gothic" panose="020B0502020202020204" pitchFamily="34" charset="0"/>
              <a:cs typeface="Times New Roman" panose="02020603050405020304" pitchFamily="18" charset="0"/>
            </a:rPr>
          </a:br>
          <a:br>
            <a:rPr lang="en-IN">
              <a:effectLst/>
              <a:latin typeface="Century Gothic" panose="020B0502020202020204" pitchFamily="34" charset="0"/>
              <a:ea typeface="Century Gothic" panose="020B0502020202020204" pitchFamily="34" charset="0"/>
              <a:cs typeface="Times New Roman" panose="02020603050405020304" pitchFamily="18" charset="0"/>
            </a:rPr>
          </a:br>
          <a:r>
            <a:rPr lang="en-IN">
              <a:effectLst/>
              <a:latin typeface="Century Gothic" panose="020B0502020202020204" pitchFamily="34" charset="0"/>
              <a:ea typeface="Century Gothic" panose="020B0502020202020204" pitchFamily="34" charset="0"/>
              <a:cs typeface="Times New Roman" panose="02020603050405020304" pitchFamily="18" charset="0"/>
            </a:rPr>
            <a:t>Front End</a:t>
          </a:r>
          <a:endParaRPr lang="en-US"/>
        </a:p>
      </dgm:t>
    </dgm:pt>
    <dgm:pt modelId="{FB4C7CCE-4BA8-46F5-A6E7-9367A5786A73}" type="parTrans" cxnId="{34942861-AEE6-446F-B276-590370930810}">
      <dgm:prSet/>
      <dgm:spPr/>
      <dgm:t>
        <a:bodyPr/>
        <a:lstStyle/>
        <a:p>
          <a:endParaRPr lang="en-US"/>
        </a:p>
      </dgm:t>
    </dgm:pt>
    <dgm:pt modelId="{A211FCFC-A0E3-4EC1-94BB-F3D66B3D6A67}" type="sibTrans" cxnId="{34942861-AEE6-446F-B276-590370930810}">
      <dgm:prSet/>
      <dgm:spPr/>
      <dgm:t>
        <a:bodyPr/>
        <a:lstStyle/>
        <a:p>
          <a:endParaRPr lang="en-US"/>
        </a:p>
      </dgm:t>
    </dgm:pt>
    <dgm:pt modelId="{E200231B-8390-4E79-90E0-DC0069B9DFE7}">
      <dgm:prSet/>
      <dgm:spPr/>
      <dgm:t>
        <a:bodyPr/>
        <a:lstStyle/>
        <a:p>
          <a:r>
            <a:rPr lang="en-IN">
              <a:effectLst/>
              <a:latin typeface="Century Gothic" panose="020B0502020202020204" pitchFamily="34" charset="0"/>
              <a:ea typeface="Century Gothic" panose="020B0502020202020204" pitchFamily="34" charset="0"/>
              <a:cs typeface="Times New Roman" panose="02020603050405020304" pitchFamily="18" charset="0"/>
            </a:rPr>
            <a:t>Soorya Golamudi</a:t>
          </a:r>
          <a:br>
            <a:rPr lang="en-IN">
              <a:effectLst/>
              <a:latin typeface="Century Gothic" panose="020B0502020202020204" pitchFamily="34" charset="0"/>
              <a:ea typeface="Century Gothic" panose="020B0502020202020204" pitchFamily="34" charset="0"/>
              <a:cs typeface="Times New Roman" panose="02020603050405020304" pitchFamily="18" charset="0"/>
            </a:rPr>
          </a:br>
          <a:br>
            <a:rPr lang="en-IN">
              <a:effectLst/>
              <a:latin typeface="Century Gothic" panose="020B0502020202020204" pitchFamily="34" charset="0"/>
              <a:ea typeface="Century Gothic" panose="020B0502020202020204" pitchFamily="34" charset="0"/>
              <a:cs typeface="Times New Roman" panose="02020603050405020304" pitchFamily="18" charset="0"/>
            </a:rPr>
          </a:br>
          <a:r>
            <a:rPr lang="en-IN">
              <a:effectLst/>
              <a:latin typeface="Century Gothic" panose="020B0502020202020204" pitchFamily="34" charset="0"/>
              <a:ea typeface="Century Gothic" panose="020B0502020202020204" pitchFamily="34" charset="0"/>
              <a:cs typeface="Times New Roman" panose="02020603050405020304" pitchFamily="18" charset="0"/>
            </a:rPr>
            <a:t> Database Management and Testing.</a:t>
          </a:r>
          <a:endParaRPr lang="en-US"/>
        </a:p>
      </dgm:t>
    </dgm:pt>
    <dgm:pt modelId="{9E062811-9AA3-4197-88E8-BC856603CDB8}" type="parTrans" cxnId="{DB95C6A9-3ACC-46E9-9A9B-4652E43761C8}">
      <dgm:prSet/>
      <dgm:spPr/>
      <dgm:t>
        <a:bodyPr/>
        <a:lstStyle/>
        <a:p>
          <a:endParaRPr lang="en-US"/>
        </a:p>
      </dgm:t>
    </dgm:pt>
    <dgm:pt modelId="{CAACE652-44A6-4D97-BA08-4899AA27C832}" type="sibTrans" cxnId="{DB95C6A9-3ACC-46E9-9A9B-4652E43761C8}">
      <dgm:prSet/>
      <dgm:spPr/>
      <dgm:t>
        <a:bodyPr/>
        <a:lstStyle/>
        <a:p>
          <a:endParaRPr lang="en-US"/>
        </a:p>
      </dgm:t>
    </dgm:pt>
    <dgm:pt modelId="{E6D1A11A-A946-4BAD-B123-052518263E26}" type="pres">
      <dgm:prSet presAssocID="{F23F8E25-0D96-4060-AF11-3E40226C8203}" presName="root" presStyleCnt="0">
        <dgm:presLayoutVars>
          <dgm:dir/>
          <dgm:resizeHandles val="exact"/>
        </dgm:presLayoutVars>
      </dgm:prSet>
      <dgm:spPr/>
    </dgm:pt>
    <dgm:pt modelId="{4C979D5C-9883-44E3-B15E-687F6111F34C}" type="pres">
      <dgm:prSet presAssocID="{DC91C4A8-09CD-4E5C-B521-79422108DCF1}" presName="compNode" presStyleCnt="0"/>
      <dgm:spPr/>
    </dgm:pt>
    <dgm:pt modelId="{AA715EA0-C394-46A4-8EA4-494DF45A0950}" type="pres">
      <dgm:prSet presAssocID="{DC91C4A8-09CD-4E5C-B521-79422108DCF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ocessor outline"/>
        </a:ext>
      </dgm:extLst>
    </dgm:pt>
    <dgm:pt modelId="{D5166CD4-F64F-4817-A9ED-9429379DE91E}" type="pres">
      <dgm:prSet presAssocID="{DC91C4A8-09CD-4E5C-B521-79422108DCF1}" presName="spaceRect" presStyleCnt="0"/>
      <dgm:spPr/>
    </dgm:pt>
    <dgm:pt modelId="{87032A92-BA1D-499F-A9EF-2519535088CE}" type="pres">
      <dgm:prSet presAssocID="{DC91C4A8-09CD-4E5C-B521-79422108DCF1}" presName="textRect" presStyleLbl="revTx" presStyleIdx="0" presStyleCnt="4">
        <dgm:presLayoutVars>
          <dgm:chMax val="1"/>
          <dgm:chPref val="1"/>
        </dgm:presLayoutVars>
      </dgm:prSet>
      <dgm:spPr/>
    </dgm:pt>
    <dgm:pt modelId="{B7AABBFD-866E-4150-A988-66A6CB3A28E3}" type="pres">
      <dgm:prSet presAssocID="{0877ED56-646C-44A9-917C-8504B95F2DE3}" presName="sibTrans" presStyleCnt="0"/>
      <dgm:spPr/>
    </dgm:pt>
    <dgm:pt modelId="{66D9E3C8-2736-47DE-B72E-1DBE874BFBA3}" type="pres">
      <dgm:prSet presAssocID="{158AF03D-0C17-43D4-A44E-DC2192E15E99}" presName="compNode" presStyleCnt="0"/>
      <dgm:spPr/>
    </dgm:pt>
    <dgm:pt modelId="{10392AD1-1BA4-4FA6-A7A4-0D072ADDD5B5}" type="pres">
      <dgm:prSet presAssocID="{158AF03D-0C17-43D4-A44E-DC2192E15E99}"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grammer male with solid fill"/>
        </a:ext>
      </dgm:extLst>
    </dgm:pt>
    <dgm:pt modelId="{28D48407-0CF1-496D-AE0E-51F68ACB8D06}" type="pres">
      <dgm:prSet presAssocID="{158AF03D-0C17-43D4-A44E-DC2192E15E99}" presName="spaceRect" presStyleCnt="0"/>
      <dgm:spPr/>
    </dgm:pt>
    <dgm:pt modelId="{CF3E7E1C-7739-4A7D-87B0-DA7FF66EA04E}" type="pres">
      <dgm:prSet presAssocID="{158AF03D-0C17-43D4-A44E-DC2192E15E99}" presName="textRect" presStyleLbl="revTx" presStyleIdx="1" presStyleCnt="4">
        <dgm:presLayoutVars>
          <dgm:chMax val="1"/>
          <dgm:chPref val="1"/>
        </dgm:presLayoutVars>
      </dgm:prSet>
      <dgm:spPr/>
    </dgm:pt>
    <dgm:pt modelId="{51290C76-FAD4-4291-A4F2-A906A36C110A}" type="pres">
      <dgm:prSet presAssocID="{DF9F09BA-19F7-4EFB-9EE5-E5D0EFFA3C27}" presName="sibTrans" presStyleCnt="0"/>
      <dgm:spPr/>
    </dgm:pt>
    <dgm:pt modelId="{59D57026-A1B3-4F13-A975-7E36EA731034}" type="pres">
      <dgm:prSet presAssocID="{10B9CE58-4C02-444A-A125-CFEDF1D3A5A8}" presName="compNode" presStyleCnt="0"/>
      <dgm:spPr/>
    </dgm:pt>
    <dgm:pt modelId="{1FFE969E-81B2-4C2A-8F91-824ACE3E0876}" type="pres">
      <dgm:prSet presAssocID="{10B9CE58-4C02-444A-A125-CFEDF1D3A5A8}" presName="iconRect" presStyleLbl="node1" presStyleIdx="2" presStyleCnt="4" custLinFactNeighborY="-78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nternet outline"/>
        </a:ext>
      </dgm:extLst>
    </dgm:pt>
    <dgm:pt modelId="{424CB3AE-1F9A-464F-B803-B9AFEC4FE080}" type="pres">
      <dgm:prSet presAssocID="{10B9CE58-4C02-444A-A125-CFEDF1D3A5A8}" presName="spaceRect" presStyleCnt="0"/>
      <dgm:spPr/>
    </dgm:pt>
    <dgm:pt modelId="{CA8ACFFD-1566-4015-A248-3E582651D0BD}" type="pres">
      <dgm:prSet presAssocID="{10B9CE58-4C02-444A-A125-CFEDF1D3A5A8}" presName="textRect" presStyleLbl="revTx" presStyleIdx="2" presStyleCnt="4">
        <dgm:presLayoutVars>
          <dgm:chMax val="1"/>
          <dgm:chPref val="1"/>
        </dgm:presLayoutVars>
      </dgm:prSet>
      <dgm:spPr/>
    </dgm:pt>
    <dgm:pt modelId="{27D6DEA0-6BC7-4D0A-B807-644CD515FCFD}" type="pres">
      <dgm:prSet presAssocID="{A211FCFC-A0E3-4EC1-94BB-F3D66B3D6A67}" presName="sibTrans" presStyleCnt="0"/>
      <dgm:spPr/>
    </dgm:pt>
    <dgm:pt modelId="{5A7C1525-6E3F-4D65-9A2E-BC7A985A030E}" type="pres">
      <dgm:prSet presAssocID="{E200231B-8390-4E79-90E0-DC0069B9DFE7}" presName="compNode" presStyleCnt="0"/>
      <dgm:spPr/>
    </dgm:pt>
    <dgm:pt modelId="{C095D030-95B4-40A8-888A-5A87538FF703}" type="pres">
      <dgm:prSet presAssocID="{E200231B-8390-4E79-90E0-DC0069B9DF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CB26ABB-5DC2-402F-B8B4-75707ED27F31}" type="pres">
      <dgm:prSet presAssocID="{E200231B-8390-4E79-90E0-DC0069B9DFE7}" presName="spaceRect" presStyleCnt="0"/>
      <dgm:spPr/>
    </dgm:pt>
    <dgm:pt modelId="{A0CB1D34-C6C2-4C68-B258-B105562A98D8}" type="pres">
      <dgm:prSet presAssocID="{E200231B-8390-4E79-90E0-DC0069B9DFE7}" presName="textRect" presStyleLbl="revTx" presStyleIdx="3" presStyleCnt="4">
        <dgm:presLayoutVars>
          <dgm:chMax val="1"/>
          <dgm:chPref val="1"/>
        </dgm:presLayoutVars>
      </dgm:prSet>
      <dgm:spPr/>
    </dgm:pt>
  </dgm:ptLst>
  <dgm:cxnLst>
    <dgm:cxn modelId="{1B451212-4DFD-4B19-B2C1-09BC4A1C9840}" type="presOf" srcId="{DC91C4A8-09CD-4E5C-B521-79422108DCF1}" destId="{87032A92-BA1D-499F-A9EF-2519535088CE}" srcOrd="0" destOrd="0" presId="urn:microsoft.com/office/officeart/2018/2/layout/IconLabelList"/>
    <dgm:cxn modelId="{A1840117-BF59-46F4-A7D2-3153FE36AE60}" type="presOf" srcId="{E200231B-8390-4E79-90E0-DC0069B9DFE7}" destId="{A0CB1D34-C6C2-4C68-B258-B105562A98D8}" srcOrd="0" destOrd="0" presId="urn:microsoft.com/office/officeart/2018/2/layout/IconLabelList"/>
    <dgm:cxn modelId="{25635522-6E1C-4705-87E2-7819D3876075}" type="presOf" srcId="{158AF03D-0C17-43D4-A44E-DC2192E15E99}" destId="{CF3E7E1C-7739-4A7D-87B0-DA7FF66EA04E}" srcOrd="0" destOrd="0" presId="urn:microsoft.com/office/officeart/2018/2/layout/IconLabelList"/>
    <dgm:cxn modelId="{F6DE713B-EF95-4E00-BD20-54702C236A70}" srcId="{F23F8E25-0D96-4060-AF11-3E40226C8203}" destId="{DC91C4A8-09CD-4E5C-B521-79422108DCF1}" srcOrd="0" destOrd="0" parTransId="{592E3D70-89C2-4D1C-A08A-62C60A620BA1}" sibTransId="{0877ED56-646C-44A9-917C-8504B95F2DE3}"/>
    <dgm:cxn modelId="{34942861-AEE6-446F-B276-590370930810}" srcId="{F23F8E25-0D96-4060-AF11-3E40226C8203}" destId="{10B9CE58-4C02-444A-A125-CFEDF1D3A5A8}" srcOrd="2" destOrd="0" parTransId="{FB4C7CCE-4BA8-46F5-A6E7-9367A5786A73}" sibTransId="{A211FCFC-A0E3-4EC1-94BB-F3D66B3D6A67}"/>
    <dgm:cxn modelId="{7260F85A-351D-4F42-9409-D06ADAF3A22B}" srcId="{F23F8E25-0D96-4060-AF11-3E40226C8203}" destId="{158AF03D-0C17-43D4-A44E-DC2192E15E99}" srcOrd="1" destOrd="0" parTransId="{97B3BAA3-5CE1-4A28-9BD0-253CAC0CB69C}" sibTransId="{DF9F09BA-19F7-4EFB-9EE5-E5D0EFFA3C27}"/>
    <dgm:cxn modelId="{DB95C6A9-3ACC-46E9-9A9B-4652E43761C8}" srcId="{F23F8E25-0D96-4060-AF11-3E40226C8203}" destId="{E200231B-8390-4E79-90E0-DC0069B9DFE7}" srcOrd="3" destOrd="0" parTransId="{9E062811-9AA3-4197-88E8-BC856603CDB8}" sibTransId="{CAACE652-44A6-4D97-BA08-4899AA27C832}"/>
    <dgm:cxn modelId="{533B2CBA-827F-4233-994E-B68D9C239527}" type="presOf" srcId="{F23F8E25-0D96-4060-AF11-3E40226C8203}" destId="{E6D1A11A-A946-4BAD-B123-052518263E26}" srcOrd="0" destOrd="0" presId="urn:microsoft.com/office/officeart/2018/2/layout/IconLabelList"/>
    <dgm:cxn modelId="{EF9202D4-524A-4DA6-8F47-D90C9BC54879}" type="presOf" srcId="{10B9CE58-4C02-444A-A125-CFEDF1D3A5A8}" destId="{CA8ACFFD-1566-4015-A248-3E582651D0BD}" srcOrd="0" destOrd="0" presId="urn:microsoft.com/office/officeart/2018/2/layout/IconLabelList"/>
    <dgm:cxn modelId="{3DFD096F-917D-486E-8ACA-56292CED056E}" type="presParOf" srcId="{E6D1A11A-A946-4BAD-B123-052518263E26}" destId="{4C979D5C-9883-44E3-B15E-687F6111F34C}" srcOrd="0" destOrd="0" presId="urn:microsoft.com/office/officeart/2018/2/layout/IconLabelList"/>
    <dgm:cxn modelId="{23CD0BDB-5A90-4966-B333-3C2C1ACAD8AA}" type="presParOf" srcId="{4C979D5C-9883-44E3-B15E-687F6111F34C}" destId="{AA715EA0-C394-46A4-8EA4-494DF45A0950}" srcOrd="0" destOrd="0" presId="urn:microsoft.com/office/officeart/2018/2/layout/IconLabelList"/>
    <dgm:cxn modelId="{38AE2A56-CCEC-4568-B6F5-3C8C3FF74B9B}" type="presParOf" srcId="{4C979D5C-9883-44E3-B15E-687F6111F34C}" destId="{D5166CD4-F64F-4817-A9ED-9429379DE91E}" srcOrd="1" destOrd="0" presId="urn:microsoft.com/office/officeart/2018/2/layout/IconLabelList"/>
    <dgm:cxn modelId="{C6843702-E0E9-44BB-B5D2-52B0031872BB}" type="presParOf" srcId="{4C979D5C-9883-44E3-B15E-687F6111F34C}" destId="{87032A92-BA1D-499F-A9EF-2519535088CE}" srcOrd="2" destOrd="0" presId="urn:microsoft.com/office/officeart/2018/2/layout/IconLabelList"/>
    <dgm:cxn modelId="{74EF521B-69F7-42C5-A6B6-D364E399D40B}" type="presParOf" srcId="{E6D1A11A-A946-4BAD-B123-052518263E26}" destId="{B7AABBFD-866E-4150-A988-66A6CB3A28E3}" srcOrd="1" destOrd="0" presId="urn:microsoft.com/office/officeart/2018/2/layout/IconLabelList"/>
    <dgm:cxn modelId="{BF681C37-F6D6-461A-B44F-AE03C9522619}" type="presParOf" srcId="{E6D1A11A-A946-4BAD-B123-052518263E26}" destId="{66D9E3C8-2736-47DE-B72E-1DBE874BFBA3}" srcOrd="2" destOrd="0" presId="urn:microsoft.com/office/officeart/2018/2/layout/IconLabelList"/>
    <dgm:cxn modelId="{F70F2987-E752-4E50-AD1B-206364E65797}" type="presParOf" srcId="{66D9E3C8-2736-47DE-B72E-1DBE874BFBA3}" destId="{10392AD1-1BA4-4FA6-A7A4-0D072ADDD5B5}" srcOrd="0" destOrd="0" presId="urn:microsoft.com/office/officeart/2018/2/layout/IconLabelList"/>
    <dgm:cxn modelId="{F12D04EE-36F3-48FB-8F0D-32C6928A6252}" type="presParOf" srcId="{66D9E3C8-2736-47DE-B72E-1DBE874BFBA3}" destId="{28D48407-0CF1-496D-AE0E-51F68ACB8D06}" srcOrd="1" destOrd="0" presId="urn:microsoft.com/office/officeart/2018/2/layout/IconLabelList"/>
    <dgm:cxn modelId="{0A06CC8A-5C81-4D15-BD9B-E8E379AC73C8}" type="presParOf" srcId="{66D9E3C8-2736-47DE-B72E-1DBE874BFBA3}" destId="{CF3E7E1C-7739-4A7D-87B0-DA7FF66EA04E}" srcOrd="2" destOrd="0" presId="urn:microsoft.com/office/officeart/2018/2/layout/IconLabelList"/>
    <dgm:cxn modelId="{B0914D6C-3464-43CE-A57B-186EE1BCF5F6}" type="presParOf" srcId="{E6D1A11A-A946-4BAD-B123-052518263E26}" destId="{51290C76-FAD4-4291-A4F2-A906A36C110A}" srcOrd="3" destOrd="0" presId="urn:microsoft.com/office/officeart/2018/2/layout/IconLabelList"/>
    <dgm:cxn modelId="{C12CFB95-5364-45A3-ADAD-1952B632E494}" type="presParOf" srcId="{E6D1A11A-A946-4BAD-B123-052518263E26}" destId="{59D57026-A1B3-4F13-A975-7E36EA731034}" srcOrd="4" destOrd="0" presId="urn:microsoft.com/office/officeart/2018/2/layout/IconLabelList"/>
    <dgm:cxn modelId="{45428D09-E6C2-48B0-B2DA-E95541FCF0F9}" type="presParOf" srcId="{59D57026-A1B3-4F13-A975-7E36EA731034}" destId="{1FFE969E-81B2-4C2A-8F91-824ACE3E0876}" srcOrd="0" destOrd="0" presId="urn:microsoft.com/office/officeart/2018/2/layout/IconLabelList"/>
    <dgm:cxn modelId="{E0412E08-4C3D-42F7-94FD-245AC6D8FD16}" type="presParOf" srcId="{59D57026-A1B3-4F13-A975-7E36EA731034}" destId="{424CB3AE-1F9A-464F-B803-B9AFEC4FE080}" srcOrd="1" destOrd="0" presId="urn:microsoft.com/office/officeart/2018/2/layout/IconLabelList"/>
    <dgm:cxn modelId="{19103D67-8361-415B-8B36-650939710CF4}" type="presParOf" srcId="{59D57026-A1B3-4F13-A975-7E36EA731034}" destId="{CA8ACFFD-1566-4015-A248-3E582651D0BD}" srcOrd="2" destOrd="0" presId="urn:microsoft.com/office/officeart/2018/2/layout/IconLabelList"/>
    <dgm:cxn modelId="{5D7541C0-9EA5-45B1-8884-F81F7CF04783}" type="presParOf" srcId="{E6D1A11A-A946-4BAD-B123-052518263E26}" destId="{27D6DEA0-6BC7-4D0A-B807-644CD515FCFD}" srcOrd="5" destOrd="0" presId="urn:microsoft.com/office/officeart/2018/2/layout/IconLabelList"/>
    <dgm:cxn modelId="{395B0CDB-BBD6-4F8D-8A81-6537FF791FC7}" type="presParOf" srcId="{E6D1A11A-A946-4BAD-B123-052518263E26}" destId="{5A7C1525-6E3F-4D65-9A2E-BC7A985A030E}" srcOrd="6" destOrd="0" presId="urn:microsoft.com/office/officeart/2018/2/layout/IconLabelList"/>
    <dgm:cxn modelId="{0F84955C-76D7-4799-AEAC-08C084B034FD}" type="presParOf" srcId="{5A7C1525-6E3F-4D65-9A2E-BC7A985A030E}" destId="{C095D030-95B4-40A8-888A-5A87538FF703}" srcOrd="0" destOrd="0" presId="urn:microsoft.com/office/officeart/2018/2/layout/IconLabelList"/>
    <dgm:cxn modelId="{82656351-6E73-46B0-9944-DC2B3F0CF5D5}" type="presParOf" srcId="{5A7C1525-6E3F-4D65-9A2E-BC7A985A030E}" destId="{3CB26ABB-5DC2-402F-B8B4-75707ED27F31}" srcOrd="1" destOrd="0" presId="urn:microsoft.com/office/officeart/2018/2/layout/IconLabelList"/>
    <dgm:cxn modelId="{748033FD-F883-436E-86DC-216D1F3FEEAA}" type="presParOf" srcId="{5A7C1525-6E3F-4D65-9A2E-BC7A985A030E}" destId="{A0CB1D34-C6C2-4C68-B258-B105562A98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5E27F1-EBEF-47F5-9DF5-C8BA879AB3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pt>
    <dgm:pt modelId="{2F33A6AB-C825-4224-B533-C89040F70FDA}">
      <dgm:prSet phldrT="[Text]"/>
      <dgm:spPr/>
      <dgm:t>
        <a:bodyPr/>
        <a:lstStyle/>
        <a:p>
          <a:pPr>
            <a:lnSpc>
              <a:spcPct val="100000"/>
            </a:lnSpc>
          </a:pPr>
          <a:r>
            <a:rPr lang="en-IN"/>
            <a:t>Plan out the Project</a:t>
          </a:r>
          <a:endParaRPr lang="en-IN" dirty="0"/>
        </a:p>
      </dgm:t>
    </dgm:pt>
    <dgm:pt modelId="{E230F345-7E69-4C1C-937D-CA70A08C3BA7}" type="parTrans" cxnId="{D3CF980E-5E31-4693-979C-6F2998517A46}">
      <dgm:prSet/>
      <dgm:spPr/>
      <dgm:t>
        <a:bodyPr/>
        <a:lstStyle/>
        <a:p>
          <a:endParaRPr lang="en-IN"/>
        </a:p>
      </dgm:t>
    </dgm:pt>
    <dgm:pt modelId="{5E4F6F60-9143-4DA5-AA66-BD4B626B148A}" type="sibTrans" cxnId="{D3CF980E-5E31-4693-979C-6F2998517A46}">
      <dgm:prSet/>
      <dgm:spPr/>
      <dgm:t>
        <a:bodyPr/>
        <a:lstStyle/>
        <a:p>
          <a:endParaRPr lang="en-IN"/>
        </a:p>
      </dgm:t>
    </dgm:pt>
    <dgm:pt modelId="{AB1ED27E-314E-48B5-84E1-E476580E28B5}">
      <dgm:prSet phldrT="[Text]"/>
      <dgm:spPr/>
      <dgm:t>
        <a:bodyPr/>
        <a:lstStyle/>
        <a:p>
          <a:pPr>
            <a:lnSpc>
              <a:spcPct val="100000"/>
            </a:lnSpc>
          </a:pPr>
          <a:r>
            <a:rPr lang="en-IN"/>
            <a:t>Training the Model for Expert Detection</a:t>
          </a:r>
          <a:endParaRPr lang="en-IN" dirty="0"/>
        </a:p>
      </dgm:t>
    </dgm:pt>
    <dgm:pt modelId="{3120C4D8-BB53-476D-8626-85226F22BB02}" type="parTrans" cxnId="{00121D37-51B1-4C30-96DA-512C16D2C27A}">
      <dgm:prSet/>
      <dgm:spPr/>
      <dgm:t>
        <a:bodyPr/>
        <a:lstStyle/>
        <a:p>
          <a:endParaRPr lang="en-IN"/>
        </a:p>
      </dgm:t>
    </dgm:pt>
    <dgm:pt modelId="{275483C0-5E1F-40EC-AA08-948D2D4249BA}" type="sibTrans" cxnId="{00121D37-51B1-4C30-96DA-512C16D2C27A}">
      <dgm:prSet/>
      <dgm:spPr/>
      <dgm:t>
        <a:bodyPr/>
        <a:lstStyle/>
        <a:p>
          <a:endParaRPr lang="en-IN"/>
        </a:p>
      </dgm:t>
    </dgm:pt>
    <dgm:pt modelId="{9559D789-2F73-4662-BFF2-E56F67CFF409}">
      <dgm:prSet phldrT="[Text]"/>
      <dgm:spPr/>
      <dgm:t>
        <a:bodyPr/>
        <a:lstStyle/>
        <a:p>
          <a:pPr>
            <a:lnSpc>
              <a:spcPct val="100000"/>
            </a:lnSpc>
          </a:pPr>
          <a:r>
            <a:rPr lang="en-IN"/>
            <a:t>Front End Linking with the API’s</a:t>
          </a:r>
          <a:endParaRPr lang="en-IN" dirty="0"/>
        </a:p>
      </dgm:t>
    </dgm:pt>
    <dgm:pt modelId="{8D70D6C4-12FD-4050-B922-E54AC4DB39BF}" type="parTrans" cxnId="{4ED866EF-C800-4F88-AF40-C91920627378}">
      <dgm:prSet/>
      <dgm:spPr/>
      <dgm:t>
        <a:bodyPr/>
        <a:lstStyle/>
        <a:p>
          <a:endParaRPr lang="en-IN"/>
        </a:p>
      </dgm:t>
    </dgm:pt>
    <dgm:pt modelId="{4CE7618F-8671-4AB2-B7E8-419EF1C88F03}" type="sibTrans" cxnId="{4ED866EF-C800-4F88-AF40-C91920627378}">
      <dgm:prSet/>
      <dgm:spPr/>
      <dgm:t>
        <a:bodyPr/>
        <a:lstStyle/>
        <a:p>
          <a:endParaRPr lang="en-IN"/>
        </a:p>
      </dgm:t>
    </dgm:pt>
    <dgm:pt modelId="{D359304A-5089-40E2-B227-FA7372098423}">
      <dgm:prSet phldrT="[Text]"/>
      <dgm:spPr/>
      <dgm:t>
        <a:bodyPr/>
        <a:lstStyle/>
        <a:p>
          <a:pPr>
            <a:lnSpc>
              <a:spcPct val="100000"/>
            </a:lnSpc>
          </a:pPr>
          <a:r>
            <a:rPr lang="en-IN"/>
            <a:t>Database Creation in MongoDB and Cloudinary</a:t>
          </a:r>
          <a:endParaRPr lang="en-IN" dirty="0"/>
        </a:p>
      </dgm:t>
    </dgm:pt>
    <dgm:pt modelId="{85FA4C52-D6E2-471E-A028-9CF184F41F4B}" type="parTrans" cxnId="{C63187A7-CC86-4CEA-8949-3FDA817C5929}">
      <dgm:prSet/>
      <dgm:spPr/>
      <dgm:t>
        <a:bodyPr/>
        <a:lstStyle/>
        <a:p>
          <a:endParaRPr lang="en-IN"/>
        </a:p>
      </dgm:t>
    </dgm:pt>
    <dgm:pt modelId="{A2AD33DB-398F-41F2-B5F1-7B2FD50CF2B9}" type="sibTrans" cxnId="{C63187A7-CC86-4CEA-8949-3FDA817C5929}">
      <dgm:prSet/>
      <dgm:spPr/>
      <dgm:t>
        <a:bodyPr/>
        <a:lstStyle/>
        <a:p>
          <a:endParaRPr lang="en-IN"/>
        </a:p>
      </dgm:t>
    </dgm:pt>
    <dgm:pt modelId="{25D99FF4-4635-4F85-81AA-995BE2BB5850}">
      <dgm:prSet phldrT="[Text]"/>
      <dgm:spPr/>
      <dgm:t>
        <a:bodyPr/>
        <a:lstStyle/>
        <a:p>
          <a:pPr>
            <a:lnSpc>
              <a:spcPct val="100000"/>
            </a:lnSpc>
          </a:pPr>
          <a:r>
            <a:rPr lang="en-IN"/>
            <a:t>Testing with Data</a:t>
          </a:r>
          <a:endParaRPr lang="en-IN" dirty="0"/>
        </a:p>
      </dgm:t>
    </dgm:pt>
    <dgm:pt modelId="{17BEBD41-4C58-4E25-A112-89A97343A889}" type="parTrans" cxnId="{BE5BF82C-B158-4697-AE7C-73E67A64725E}">
      <dgm:prSet/>
      <dgm:spPr/>
      <dgm:t>
        <a:bodyPr/>
        <a:lstStyle/>
        <a:p>
          <a:endParaRPr lang="en-IN"/>
        </a:p>
      </dgm:t>
    </dgm:pt>
    <dgm:pt modelId="{13128302-2886-49AD-9E51-C05DB2670DCF}" type="sibTrans" cxnId="{BE5BF82C-B158-4697-AE7C-73E67A64725E}">
      <dgm:prSet/>
      <dgm:spPr/>
      <dgm:t>
        <a:bodyPr/>
        <a:lstStyle/>
        <a:p>
          <a:endParaRPr lang="en-IN"/>
        </a:p>
      </dgm:t>
    </dgm:pt>
    <dgm:pt modelId="{95DBDC9D-DC6D-4474-B641-068A4F952329}">
      <dgm:prSet phldrT="[Text]"/>
      <dgm:spPr/>
      <dgm:t>
        <a:bodyPr/>
        <a:lstStyle/>
        <a:p>
          <a:pPr>
            <a:lnSpc>
              <a:spcPct val="100000"/>
            </a:lnSpc>
          </a:pPr>
          <a:r>
            <a:rPr lang="en-IN"/>
            <a:t>Fixing Bugs</a:t>
          </a:r>
          <a:endParaRPr lang="en-IN" dirty="0"/>
        </a:p>
      </dgm:t>
    </dgm:pt>
    <dgm:pt modelId="{1B40AB3F-8B89-470E-AF50-066EADA6D478}" type="parTrans" cxnId="{38C90F48-1934-4BE9-941D-977D3B4D7B61}">
      <dgm:prSet/>
      <dgm:spPr/>
      <dgm:t>
        <a:bodyPr/>
        <a:lstStyle/>
        <a:p>
          <a:endParaRPr lang="en-IN"/>
        </a:p>
      </dgm:t>
    </dgm:pt>
    <dgm:pt modelId="{4B2655E8-19CF-4C2F-925A-2AE34071EA21}" type="sibTrans" cxnId="{38C90F48-1934-4BE9-941D-977D3B4D7B61}">
      <dgm:prSet/>
      <dgm:spPr/>
      <dgm:t>
        <a:bodyPr/>
        <a:lstStyle/>
        <a:p>
          <a:endParaRPr lang="en-IN"/>
        </a:p>
      </dgm:t>
    </dgm:pt>
    <dgm:pt modelId="{849DA8CE-D74C-4B08-8C6D-8E7CD5D1AD74}">
      <dgm:prSet phldrT="[Text]"/>
      <dgm:spPr/>
      <dgm:t>
        <a:bodyPr/>
        <a:lstStyle/>
        <a:p>
          <a:pPr>
            <a:lnSpc>
              <a:spcPct val="100000"/>
            </a:lnSpc>
          </a:pPr>
          <a:r>
            <a:rPr lang="en-IN"/>
            <a:t>Make the Back End API’s</a:t>
          </a:r>
          <a:endParaRPr lang="en-IN" dirty="0"/>
        </a:p>
      </dgm:t>
    </dgm:pt>
    <dgm:pt modelId="{B18E0FD3-CE81-40D7-BB97-D4DE1E15A767}" type="sibTrans" cxnId="{8B291093-06AA-48EC-9637-48FEB3D22011}">
      <dgm:prSet/>
      <dgm:spPr/>
      <dgm:t>
        <a:bodyPr/>
        <a:lstStyle/>
        <a:p>
          <a:endParaRPr lang="en-IN"/>
        </a:p>
      </dgm:t>
    </dgm:pt>
    <dgm:pt modelId="{892E5EE4-0D64-4492-A999-8B878CEA2EFC}" type="parTrans" cxnId="{8B291093-06AA-48EC-9637-48FEB3D22011}">
      <dgm:prSet/>
      <dgm:spPr/>
      <dgm:t>
        <a:bodyPr/>
        <a:lstStyle/>
        <a:p>
          <a:endParaRPr lang="en-IN"/>
        </a:p>
      </dgm:t>
    </dgm:pt>
    <dgm:pt modelId="{DFC3B36E-AA12-4328-ACA7-8FAEB0304F3E}" type="pres">
      <dgm:prSet presAssocID="{7C5E27F1-EBEF-47F5-9DF5-C8BA879AB395}" presName="root" presStyleCnt="0">
        <dgm:presLayoutVars>
          <dgm:dir/>
          <dgm:resizeHandles val="exact"/>
        </dgm:presLayoutVars>
      </dgm:prSet>
      <dgm:spPr/>
    </dgm:pt>
    <dgm:pt modelId="{CD961FD1-E4F2-4C17-88E7-8C56251B9682}" type="pres">
      <dgm:prSet presAssocID="{2F33A6AB-C825-4224-B533-C89040F70FDA}" presName="compNode" presStyleCnt="0"/>
      <dgm:spPr/>
    </dgm:pt>
    <dgm:pt modelId="{02D5FB3D-5BF9-4533-8D36-7D302BDA2611}" type="pres">
      <dgm:prSet presAssocID="{2F33A6AB-C825-4224-B533-C89040F70FDA}" presName="bgRect" presStyleLbl="bgShp" presStyleIdx="0" presStyleCnt="7"/>
      <dgm:spPr/>
    </dgm:pt>
    <dgm:pt modelId="{63EB47CC-B4DA-41D9-813A-B5D68985AFAE}" type="pres">
      <dgm:prSet presAssocID="{2F33A6AB-C825-4224-B533-C89040F70FD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 Team Project"/>
        </a:ext>
      </dgm:extLst>
    </dgm:pt>
    <dgm:pt modelId="{C8E9265C-ADB0-4306-A89D-3826E36612F9}" type="pres">
      <dgm:prSet presAssocID="{2F33A6AB-C825-4224-B533-C89040F70FDA}" presName="spaceRect" presStyleCnt="0"/>
      <dgm:spPr/>
    </dgm:pt>
    <dgm:pt modelId="{2CC15AF8-C52A-4015-89DD-7AA8D4F44812}" type="pres">
      <dgm:prSet presAssocID="{2F33A6AB-C825-4224-B533-C89040F70FDA}" presName="parTx" presStyleLbl="revTx" presStyleIdx="0" presStyleCnt="7">
        <dgm:presLayoutVars>
          <dgm:chMax val="0"/>
          <dgm:chPref val="0"/>
        </dgm:presLayoutVars>
      </dgm:prSet>
      <dgm:spPr/>
    </dgm:pt>
    <dgm:pt modelId="{5E1B85BD-BDF3-4AB1-A65A-CDFB78C316DB}" type="pres">
      <dgm:prSet presAssocID="{5E4F6F60-9143-4DA5-AA66-BD4B626B148A}" presName="sibTrans" presStyleCnt="0"/>
      <dgm:spPr/>
    </dgm:pt>
    <dgm:pt modelId="{6C63B2F3-476B-48E0-B438-CD68B9799082}" type="pres">
      <dgm:prSet presAssocID="{849DA8CE-D74C-4B08-8C6D-8E7CD5D1AD74}" presName="compNode" presStyleCnt="0"/>
      <dgm:spPr/>
    </dgm:pt>
    <dgm:pt modelId="{9700DBE9-B2E0-4A1D-AA36-A4A6C04CEA57}" type="pres">
      <dgm:prSet presAssocID="{849DA8CE-D74C-4B08-8C6D-8E7CD5D1AD74}" presName="bgRect" presStyleLbl="bgShp" presStyleIdx="1" presStyleCnt="7"/>
      <dgm:spPr/>
    </dgm:pt>
    <dgm:pt modelId="{D418B46B-B2B1-4383-B4DD-5A00C38CB12A}" type="pres">
      <dgm:prSet presAssocID="{849DA8CE-D74C-4B08-8C6D-8E7CD5D1AD7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print"/>
        </a:ext>
      </dgm:extLst>
    </dgm:pt>
    <dgm:pt modelId="{46733F91-7B02-4C8E-AEB7-0143BFAB3BCB}" type="pres">
      <dgm:prSet presAssocID="{849DA8CE-D74C-4B08-8C6D-8E7CD5D1AD74}" presName="spaceRect" presStyleCnt="0"/>
      <dgm:spPr/>
    </dgm:pt>
    <dgm:pt modelId="{80A375C9-DA59-408E-A496-8472E441B2A7}" type="pres">
      <dgm:prSet presAssocID="{849DA8CE-D74C-4B08-8C6D-8E7CD5D1AD74}" presName="parTx" presStyleLbl="revTx" presStyleIdx="1" presStyleCnt="7">
        <dgm:presLayoutVars>
          <dgm:chMax val="0"/>
          <dgm:chPref val="0"/>
        </dgm:presLayoutVars>
      </dgm:prSet>
      <dgm:spPr/>
    </dgm:pt>
    <dgm:pt modelId="{ED2F28D5-2F47-4BC2-8006-86324F5C5C5F}" type="pres">
      <dgm:prSet presAssocID="{B18E0FD3-CE81-40D7-BB97-D4DE1E15A767}" presName="sibTrans" presStyleCnt="0"/>
      <dgm:spPr/>
    </dgm:pt>
    <dgm:pt modelId="{1266FB53-FC8A-430D-8099-E69D92F9A657}" type="pres">
      <dgm:prSet presAssocID="{D359304A-5089-40E2-B227-FA7372098423}" presName="compNode" presStyleCnt="0"/>
      <dgm:spPr/>
    </dgm:pt>
    <dgm:pt modelId="{1A83930F-4096-4DDD-AF58-213349C9CF54}" type="pres">
      <dgm:prSet presAssocID="{D359304A-5089-40E2-B227-FA7372098423}" presName="bgRect" presStyleLbl="bgShp" presStyleIdx="2" presStyleCnt="7"/>
      <dgm:spPr/>
    </dgm:pt>
    <dgm:pt modelId="{DB46ED3D-631E-43F8-942B-5A7F7F9D7261}" type="pres">
      <dgm:prSet presAssocID="{D359304A-5089-40E2-B227-FA737209842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E0EC1042-0709-4AD3-B948-A7A5A946CB88}" type="pres">
      <dgm:prSet presAssocID="{D359304A-5089-40E2-B227-FA7372098423}" presName="spaceRect" presStyleCnt="0"/>
      <dgm:spPr/>
    </dgm:pt>
    <dgm:pt modelId="{66FB558F-F3D8-497E-AE99-25D345D49045}" type="pres">
      <dgm:prSet presAssocID="{D359304A-5089-40E2-B227-FA7372098423}" presName="parTx" presStyleLbl="revTx" presStyleIdx="2" presStyleCnt="7">
        <dgm:presLayoutVars>
          <dgm:chMax val="0"/>
          <dgm:chPref val="0"/>
        </dgm:presLayoutVars>
      </dgm:prSet>
      <dgm:spPr/>
    </dgm:pt>
    <dgm:pt modelId="{5F49F4E5-8BA4-4030-859B-74706BEE4691}" type="pres">
      <dgm:prSet presAssocID="{A2AD33DB-398F-41F2-B5F1-7B2FD50CF2B9}" presName="sibTrans" presStyleCnt="0"/>
      <dgm:spPr/>
    </dgm:pt>
    <dgm:pt modelId="{823E2361-96EC-4B0C-9A7F-795A7A0FC796}" type="pres">
      <dgm:prSet presAssocID="{AB1ED27E-314E-48B5-84E1-E476580E28B5}" presName="compNode" presStyleCnt="0"/>
      <dgm:spPr/>
    </dgm:pt>
    <dgm:pt modelId="{5FC43B27-3AAD-4744-9750-09CC1C77D1E6}" type="pres">
      <dgm:prSet presAssocID="{AB1ED27E-314E-48B5-84E1-E476580E28B5}" presName="bgRect" presStyleLbl="bgShp" presStyleIdx="3" presStyleCnt="7"/>
      <dgm:spPr/>
    </dgm:pt>
    <dgm:pt modelId="{2D4E40E5-9075-4E45-838D-791834E10E6A}" type="pres">
      <dgm:prSet presAssocID="{AB1ED27E-314E-48B5-84E1-E476580E28B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Secure"/>
        </a:ext>
      </dgm:extLst>
    </dgm:pt>
    <dgm:pt modelId="{8193B0F9-BE52-41C5-9B32-264331690879}" type="pres">
      <dgm:prSet presAssocID="{AB1ED27E-314E-48B5-84E1-E476580E28B5}" presName="spaceRect" presStyleCnt="0"/>
      <dgm:spPr/>
    </dgm:pt>
    <dgm:pt modelId="{5FD1BF6E-5A3B-4948-8500-2F4ED1C1082E}" type="pres">
      <dgm:prSet presAssocID="{AB1ED27E-314E-48B5-84E1-E476580E28B5}" presName="parTx" presStyleLbl="revTx" presStyleIdx="3" presStyleCnt="7">
        <dgm:presLayoutVars>
          <dgm:chMax val="0"/>
          <dgm:chPref val="0"/>
        </dgm:presLayoutVars>
      </dgm:prSet>
      <dgm:spPr/>
    </dgm:pt>
    <dgm:pt modelId="{AB2FCC29-BD71-49CC-A79E-E5C848E82AAE}" type="pres">
      <dgm:prSet presAssocID="{275483C0-5E1F-40EC-AA08-948D2D4249BA}" presName="sibTrans" presStyleCnt="0"/>
      <dgm:spPr/>
    </dgm:pt>
    <dgm:pt modelId="{F7F2E938-C741-4140-B4FF-6D1A3EB2B680}" type="pres">
      <dgm:prSet presAssocID="{9559D789-2F73-4662-BFF2-E56F67CFF409}" presName="compNode" presStyleCnt="0"/>
      <dgm:spPr/>
    </dgm:pt>
    <dgm:pt modelId="{947CC278-82FC-422F-907B-B4FFE88B90A3}" type="pres">
      <dgm:prSet presAssocID="{9559D789-2F73-4662-BFF2-E56F67CFF409}" presName="bgRect" presStyleLbl="bgShp" presStyleIdx="4" presStyleCnt="7"/>
      <dgm:spPr/>
    </dgm:pt>
    <dgm:pt modelId="{8FF426B2-6D67-418B-8287-A474E36BD92C}" type="pres">
      <dgm:prSet presAssocID="{9559D789-2F73-4662-BFF2-E56F67CFF40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37948893-D878-4787-81E1-D2062524B0D7}" type="pres">
      <dgm:prSet presAssocID="{9559D789-2F73-4662-BFF2-E56F67CFF409}" presName="spaceRect" presStyleCnt="0"/>
      <dgm:spPr/>
    </dgm:pt>
    <dgm:pt modelId="{C5E41FCD-CD70-484A-9378-29BC087BAB20}" type="pres">
      <dgm:prSet presAssocID="{9559D789-2F73-4662-BFF2-E56F67CFF409}" presName="parTx" presStyleLbl="revTx" presStyleIdx="4" presStyleCnt="7">
        <dgm:presLayoutVars>
          <dgm:chMax val="0"/>
          <dgm:chPref val="0"/>
        </dgm:presLayoutVars>
      </dgm:prSet>
      <dgm:spPr/>
    </dgm:pt>
    <dgm:pt modelId="{C8A431F6-278C-43F0-8002-A09D4990439E}" type="pres">
      <dgm:prSet presAssocID="{4CE7618F-8671-4AB2-B7E8-419EF1C88F03}" presName="sibTrans" presStyleCnt="0"/>
      <dgm:spPr/>
    </dgm:pt>
    <dgm:pt modelId="{CB1F90A8-86E7-4B42-9E89-CCCC471DA77A}" type="pres">
      <dgm:prSet presAssocID="{25D99FF4-4635-4F85-81AA-995BE2BB5850}" presName="compNode" presStyleCnt="0"/>
      <dgm:spPr/>
    </dgm:pt>
    <dgm:pt modelId="{07CE844C-CF75-4753-A359-5FB8AC71F330}" type="pres">
      <dgm:prSet presAssocID="{25D99FF4-4635-4F85-81AA-995BE2BB5850}" presName="bgRect" presStyleLbl="bgShp" presStyleIdx="5" presStyleCnt="7"/>
      <dgm:spPr/>
    </dgm:pt>
    <dgm:pt modelId="{A6CBFD60-4848-4C0E-9127-FA4649D30534}" type="pres">
      <dgm:prSet presAssocID="{25D99FF4-4635-4F85-81AA-995BE2BB585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st Plan"/>
        </a:ext>
      </dgm:extLst>
    </dgm:pt>
    <dgm:pt modelId="{87152EB4-2412-42D9-AB88-AE5B3BB0C374}" type="pres">
      <dgm:prSet presAssocID="{25D99FF4-4635-4F85-81AA-995BE2BB5850}" presName="spaceRect" presStyleCnt="0"/>
      <dgm:spPr/>
    </dgm:pt>
    <dgm:pt modelId="{3093E6A6-E020-4961-BB79-0E71D82D374C}" type="pres">
      <dgm:prSet presAssocID="{25D99FF4-4635-4F85-81AA-995BE2BB5850}" presName="parTx" presStyleLbl="revTx" presStyleIdx="5" presStyleCnt="7">
        <dgm:presLayoutVars>
          <dgm:chMax val="0"/>
          <dgm:chPref val="0"/>
        </dgm:presLayoutVars>
      </dgm:prSet>
      <dgm:spPr/>
    </dgm:pt>
    <dgm:pt modelId="{5519FEE2-BE25-41BF-ABC8-EF5C31C2753D}" type="pres">
      <dgm:prSet presAssocID="{13128302-2886-49AD-9E51-C05DB2670DCF}" presName="sibTrans" presStyleCnt="0"/>
      <dgm:spPr/>
    </dgm:pt>
    <dgm:pt modelId="{BF712027-FE48-4CAC-A9C4-FC5A1D4A18F3}" type="pres">
      <dgm:prSet presAssocID="{95DBDC9D-DC6D-4474-B641-068A4F952329}" presName="compNode" presStyleCnt="0"/>
      <dgm:spPr/>
    </dgm:pt>
    <dgm:pt modelId="{18DF5A0A-82CC-40C1-AB98-FF671505085F}" type="pres">
      <dgm:prSet presAssocID="{95DBDC9D-DC6D-4474-B641-068A4F952329}" presName="bgRect" presStyleLbl="bgShp" presStyleIdx="6" presStyleCnt="7"/>
      <dgm:spPr/>
    </dgm:pt>
    <dgm:pt modelId="{D9FFE29F-D40C-4346-AD88-521A2B4082F2}" type="pres">
      <dgm:prSet presAssocID="{95DBDC9D-DC6D-4474-B641-068A4F95232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C"/>
        </a:ext>
      </dgm:extLst>
    </dgm:pt>
    <dgm:pt modelId="{8A63592A-C513-488E-928A-5C87068983FB}" type="pres">
      <dgm:prSet presAssocID="{95DBDC9D-DC6D-4474-B641-068A4F952329}" presName="spaceRect" presStyleCnt="0"/>
      <dgm:spPr/>
    </dgm:pt>
    <dgm:pt modelId="{4F4C68CC-686F-4816-8E81-47878F408E03}" type="pres">
      <dgm:prSet presAssocID="{95DBDC9D-DC6D-4474-B641-068A4F952329}" presName="parTx" presStyleLbl="revTx" presStyleIdx="6" presStyleCnt="7">
        <dgm:presLayoutVars>
          <dgm:chMax val="0"/>
          <dgm:chPref val="0"/>
        </dgm:presLayoutVars>
      </dgm:prSet>
      <dgm:spPr/>
    </dgm:pt>
  </dgm:ptLst>
  <dgm:cxnLst>
    <dgm:cxn modelId="{0DF38B01-6B86-4CF4-9379-89B3E0F7705B}" type="presOf" srcId="{2F33A6AB-C825-4224-B533-C89040F70FDA}" destId="{2CC15AF8-C52A-4015-89DD-7AA8D4F44812}" srcOrd="0" destOrd="0" presId="urn:microsoft.com/office/officeart/2018/2/layout/IconVerticalSolidList"/>
    <dgm:cxn modelId="{D3CF980E-5E31-4693-979C-6F2998517A46}" srcId="{7C5E27F1-EBEF-47F5-9DF5-C8BA879AB395}" destId="{2F33A6AB-C825-4224-B533-C89040F70FDA}" srcOrd="0" destOrd="0" parTransId="{E230F345-7E69-4C1C-937D-CA70A08C3BA7}" sibTransId="{5E4F6F60-9143-4DA5-AA66-BD4B626B148A}"/>
    <dgm:cxn modelId="{8FE62427-5E7F-4696-88C0-A1034DB60965}" type="presOf" srcId="{AB1ED27E-314E-48B5-84E1-E476580E28B5}" destId="{5FD1BF6E-5A3B-4948-8500-2F4ED1C1082E}" srcOrd="0" destOrd="0" presId="urn:microsoft.com/office/officeart/2018/2/layout/IconVerticalSolidList"/>
    <dgm:cxn modelId="{BE5BF82C-B158-4697-AE7C-73E67A64725E}" srcId="{7C5E27F1-EBEF-47F5-9DF5-C8BA879AB395}" destId="{25D99FF4-4635-4F85-81AA-995BE2BB5850}" srcOrd="5" destOrd="0" parTransId="{17BEBD41-4C58-4E25-A112-89A97343A889}" sibTransId="{13128302-2886-49AD-9E51-C05DB2670DCF}"/>
    <dgm:cxn modelId="{00121D37-51B1-4C30-96DA-512C16D2C27A}" srcId="{7C5E27F1-EBEF-47F5-9DF5-C8BA879AB395}" destId="{AB1ED27E-314E-48B5-84E1-E476580E28B5}" srcOrd="3" destOrd="0" parTransId="{3120C4D8-BB53-476D-8626-85226F22BB02}" sibTransId="{275483C0-5E1F-40EC-AA08-948D2D4249BA}"/>
    <dgm:cxn modelId="{6650935C-6473-433E-9ED4-9156756C7CFA}" type="presOf" srcId="{25D99FF4-4635-4F85-81AA-995BE2BB5850}" destId="{3093E6A6-E020-4961-BB79-0E71D82D374C}" srcOrd="0" destOrd="0" presId="urn:microsoft.com/office/officeart/2018/2/layout/IconVerticalSolidList"/>
    <dgm:cxn modelId="{38C90F48-1934-4BE9-941D-977D3B4D7B61}" srcId="{7C5E27F1-EBEF-47F5-9DF5-C8BA879AB395}" destId="{95DBDC9D-DC6D-4474-B641-068A4F952329}" srcOrd="6" destOrd="0" parTransId="{1B40AB3F-8B89-470E-AF50-066EADA6D478}" sibTransId="{4B2655E8-19CF-4C2F-925A-2AE34071EA21}"/>
    <dgm:cxn modelId="{8A539B4B-6048-48D9-80B3-706C26E2A3D0}" type="presOf" srcId="{D359304A-5089-40E2-B227-FA7372098423}" destId="{66FB558F-F3D8-497E-AE99-25D345D49045}" srcOrd="0" destOrd="0" presId="urn:microsoft.com/office/officeart/2018/2/layout/IconVerticalSolidList"/>
    <dgm:cxn modelId="{8B291093-06AA-48EC-9637-48FEB3D22011}" srcId="{7C5E27F1-EBEF-47F5-9DF5-C8BA879AB395}" destId="{849DA8CE-D74C-4B08-8C6D-8E7CD5D1AD74}" srcOrd="1" destOrd="0" parTransId="{892E5EE4-0D64-4492-A999-8B878CEA2EFC}" sibTransId="{B18E0FD3-CE81-40D7-BB97-D4DE1E15A767}"/>
    <dgm:cxn modelId="{F5B78C95-D6F7-42FC-A2BB-3A20AD11437C}" type="presOf" srcId="{9559D789-2F73-4662-BFF2-E56F67CFF409}" destId="{C5E41FCD-CD70-484A-9378-29BC087BAB20}" srcOrd="0" destOrd="0" presId="urn:microsoft.com/office/officeart/2018/2/layout/IconVerticalSolidList"/>
    <dgm:cxn modelId="{C63187A7-CC86-4CEA-8949-3FDA817C5929}" srcId="{7C5E27F1-EBEF-47F5-9DF5-C8BA879AB395}" destId="{D359304A-5089-40E2-B227-FA7372098423}" srcOrd="2" destOrd="0" parTransId="{85FA4C52-D6E2-471E-A028-9CF184F41F4B}" sibTransId="{A2AD33DB-398F-41F2-B5F1-7B2FD50CF2B9}"/>
    <dgm:cxn modelId="{51651DBE-D52F-45D4-997A-B5D40CA612B0}" type="presOf" srcId="{95DBDC9D-DC6D-4474-B641-068A4F952329}" destId="{4F4C68CC-686F-4816-8E81-47878F408E03}" srcOrd="0" destOrd="0" presId="urn:microsoft.com/office/officeart/2018/2/layout/IconVerticalSolidList"/>
    <dgm:cxn modelId="{DA2EC4E4-D0F5-4ACD-9731-2D94075CAB6C}" type="presOf" srcId="{849DA8CE-D74C-4B08-8C6D-8E7CD5D1AD74}" destId="{80A375C9-DA59-408E-A496-8472E441B2A7}" srcOrd="0" destOrd="0" presId="urn:microsoft.com/office/officeart/2018/2/layout/IconVerticalSolidList"/>
    <dgm:cxn modelId="{4ED866EF-C800-4F88-AF40-C91920627378}" srcId="{7C5E27F1-EBEF-47F5-9DF5-C8BA879AB395}" destId="{9559D789-2F73-4662-BFF2-E56F67CFF409}" srcOrd="4" destOrd="0" parTransId="{8D70D6C4-12FD-4050-B922-E54AC4DB39BF}" sibTransId="{4CE7618F-8671-4AB2-B7E8-419EF1C88F03}"/>
    <dgm:cxn modelId="{540048F4-1633-4B77-AA48-C30CF54D15F3}" type="presOf" srcId="{7C5E27F1-EBEF-47F5-9DF5-C8BA879AB395}" destId="{DFC3B36E-AA12-4328-ACA7-8FAEB0304F3E}" srcOrd="0" destOrd="0" presId="urn:microsoft.com/office/officeart/2018/2/layout/IconVerticalSolidList"/>
    <dgm:cxn modelId="{B5227F43-1765-4904-818A-04EA7571B360}" type="presParOf" srcId="{DFC3B36E-AA12-4328-ACA7-8FAEB0304F3E}" destId="{CD961FD1-E4F2-4C17-88E7-8C56251B9682}" srcOrd="0" destOrd="0" presId="urn:microsoft.com/office/officeart/2018/2/layout/IconVerticalSolidList"/>
    <dgm:cxn modelId="{A6A6E009-0844-4716-B264-938CBABADA0D}" type="presParOf" srcId="{CD961FD1-E4F2-4C17-88E7-8C56251B9682}" destId="{02D5FB3D-5BF9-4533-8D36-7D302BDA2611}" srcOrd="0" destOrd="0" presId="urn:microsoft.com/office/officeart/2018/2/layout/IconVerticalSolidList"/>
    <dgm:cxn modelId="{9D159B4F-D1DF-453A-B63A-296581050041}" type="presParOf" srcId="{CD961FD1-E4F2-4C17-88E7-8C56251B9682}" destId="{63EB47CC-B4DA-41D9-813A-B5D68985AFAE}" srcOrd="1" destOrd="0" presId="urn:microsoft.com/office/officeart/2018/2/layout/IconVerticalSolidList"/>
    <dgm:cxn modelId="{DDC2D148-9970-45A6-8D8F-4D9398F8AD1D}" type="presParOf" srcId="{CD961FD1-E4F2-4C17-88E7-8C56251B9682}" destId="{C8E9265C-ADB0-4306-A89D-3826E36612F9}" srcOrd="2" destOrd="0" presId="urn:microsoft.com/office/officeart/2018/2/layout/IconVerticalSolidList"/>
    <dgm:cxn modelId="{DF8491BC-8FA1-4BDB-8B10-2AFC3BC9A2C0}" type="presParOf" srcId="{CD961FD1-E4F2-4C17-88E7-8C56251B9682}" destId="{2CC15AF8-C52A-4015-89DD-7AA8D4F44812}" srcOrd="3" destOrd="0" presId="urn:microsoft.com/office/officeart/2018/2/layout/IconVerticalSolidList"/>
    <dgm:cxn modelId="{441F1390-9C72-4CEC-9945-291E812FB544}" type="presParOf" srcId="{DFC3B36E-AA12-4328-ACA7-8FAEB0304F3E}" destId="{5E1B85BD-BDF3-4AB1-A65A-CDFB78C316DB}" srcOrd="1" destOrd="0" presId="urn:microsoft.com/office/officeart/2018/2/layout/IconVerticalSolidList"/>
    <dgm:cxn modelId="{00789C8E-12CD-41C5-9835-9EB761B15095}" type="presParOf" srcId="{DFC3B36E-AA12-4328-ACA7-8FAEB0304F3E}" destId="{6C63B2F3-476B-48E0-B438-CD68B9799082}" srcOrd="2" destOrd="0" presId="urn:microsoft.com/office/officeart/2018/2/layout/IconVerticalSolidList"/>
    <dgm:cxn modelId="{3F0A68E1-1226-4BC2-955E-CE7BF986996E}" type="presParOf" srcId="{6C63B2F3-476B-48E0-B438-CD68B9799082}" destId="{9700DBE9-B2E0-4A1D-AA36-A4A6C04CEA57}" srcOrd="0" destOrd="0" presId="urn:microsoft.com/office/officeart/2018/2/layout/IconVerticalSolidList"/>
    <dgm:cxn modelId="{DABCAE1C-17F1-4D7A-8E47-908D78B506E5}" type="presParOf" srcId="{6C63B2F3-476B-48E0-B438-CD68B9799082}" destId="{D418B46B-B2B1-4383-B4DD-5A00C38CB12A}" srcOrd="1" destOrd="0" presId="urn:microsoft.com/office/officeart/2018/2/layout/IconVerticalSolidList"/>
    <dgm:cxn modelId="{104047D2-CD76-43CF-AF21-33EA15F8A5BE}" type="presParOf" srcId="{6C63B2F3-476B-48E0-B438-CD68B9799082}" destId="{46733F91-7B02-4C8E-AEB7-0143BFAB3BCB}" srcOrd="2" destOrd="0" presId="urn:microsoft.com/office/officeart/2018/2/layout/IconVerticalSolidList"/>
    <dgm:cxn modelId="{AF27779A-3FD5-41BE-8CF6-B05B38DF8043}" type="presParOf" srcId="{6C63B2F3-476B-48E0-B438-CD68B9799082}" destId="{80A375C9-DA59-408E-A496-8472E441B2A7}" srcOrd="3" destOrd="0" presId="urn:microsoft.com/office/officeart/2018/2/layout/IconVerticalSolidList"/>
    <dgm:cxn modelId="{03D3DD4A-10BF-4754-9B80-AC81C2ACC1D9}" type="presParOf" srcId="{DFC3B36E-AA12-4328-ACA7-8FAEB0304F3E}" destId="{ED2F28D5-2F47-4BC2-8006-86324F5C5C5F}" srcOrd="3" destOrd="0" presId="urn:microsoft.com/office/officeart/2018/2/layout/IconVerticalSolidList"/>
    <dgm:cxn modelId="{1C2AB988-79DE-436D-80AF-F60F8575E67A}" type="presParOf" srcId="{DFC3B36E-AA12-4328-ACA7-8FAEB0304F3E}" destId="{1266FB53-FC8A-430D-8099-E69D92F9A657}" srcOrd="4" destOrd="0" presId="urn:microsoft.com/office/officeart/2018/2/layout/IconVerticalSolidList"/>
    <dgm:cxn modelId="{328F7A6D-792F-40F3-BDA0-D164BD4D852E}" type="presParOf" srcId="{1266FB53-FC8A-430D-8099-E69D92F9A657}" destId="{1A83930F-4096-4DDD-AF58-213349C9CF54}" srcOrd="0" destOrd="0" presId="urn:microsoft.com/office/officeart/2018/2/layout/IconVerticalSolidList"/>
    <dgm:cxn modelId="{31D1DB1B-652D-45C8-8261-91A997AD09C9}" type="presParOf" srcId="{1266FB53-FC8A-430D-8099-E69D92F9A657}" destId="{DB46ED3D-631E-43F8-942B-5A7F7F9D7261}" srcOrd="1" destOrd="0" presId="urn:microsoft.com/office/officeart/2018/2/layout/IconVerticalSolidList"/>
    <dgm:cxn modelId="{3FE72AAE-267F-4911-956F-585D3FD52A43}" type="presParOf" srcId="{1266FB53-FC8A-430D-8099-E69D92F9A657}" destId="{E0EC1042-0709-4AD3-B948-A7A5A946CB88}" srcOrd="2" destOrd="0" presId="urn:microsoft.com/office/officeart/2018/2/layout/IconVerticalSolidList"/>
    <dgm:cxn modelId="{C5DE5F7B-6023-409C-9905-E3FB943F9007}" type="presParOf" srcId="{1266FB53-FC8A-430D-8099-E69D92F9A657}" destId="{66FB558F-F3D8-497E-AE99-25D345D49045}" srcOrd="3" destOrd="0" presId="urn:microsoft.com/office/officeart/2018/2/layout/IconVerticalSolidList"/>
    <dgm:cxn modelId="{0594A646-5B28-408A-82C1-3B3393AB91EE}" type="presParOf" srcId="{DFC3B36E-AA12-4328-ACA7-8FAEB0304F3E}" destId="{5F49F4E5-8BA4-4030-859B-74706BEE4691}" srcOrd="5" destOrd="0" presId="urn:microsoft.com/office/officeart/2018/2/layout/IconVerticalSolidList"/>
    <dgm:cxn modelId="{782EA28F-C7A3-4FDB-A8B7-1F8E2E5837F1}" type="presParOf" srcId="{DFC3B36E-AA12-4328-ACA7-8FAEB0304F3E}" destId="{823E2361-96EC-4B0C-9A7F-795A7A0FC796}" srcOrd="6" destOrd="0" presId="urn:microsoft.com/office/officeart/2018/2/layout/IconVerticalSolidList"/>
    <dgm:cxn modelId="{A367E185-E106-4AAF-9C61-155F4553F1F8}" type="presParOf" srcId="{823E2361-96EC-4B0C-9A7F-795A7A0FC796}" destId="{5FC43B27-3AAD-4744-9750-09CC1C77D1E6}" srcOrd="0" destOrd="0" presId="urn:microsoft.com/office/officeart/2018/2/layout/IconVerticalSolidList"/>
    <dgm:cxn modelId="{6DEC568A-0E1E-4363-B80D-BE8FD3F9AF12}" type="presParOf" srcId="{823E2361-96EC-4B0C-9A7F-795A7A0FC796}" destId="{2D4E40E5-9075-4E45-838D-791834E10E6A}" srcOrd="1" destOrd="0" presId="urn:microsoft.com/office/officeart/2018/2/layout/IconVerticalSolidList"/>
    <dgm:cxn modelId="{0D621558-FF8D-4814-BC7F-4A88CFBF1521}" type="presParOf" srcId="{823E2361-96EC-4B0C-9A7F-795A7A0FC796}" destId="{8193B0F9-BE52-41C5-9B32-264331690879}" srcOrd="2" destOrd="0" presId="urn:microsoft.com/office/officeart/2018/2/layout/IconVerticalSolidList"/>
    <dgm:cxn modelId="{F2ABCAAA-50E0-4C41-BD3D-BF051E0D80A0}" type="presParOf" srcId="{823E2361-96EC-4B0C-9A7F-795A7A0FC796}" destId="{5FD1BF6E-5A3B-4948-8500-2F4ED1C1082E}" srcOrd="3" destOrd="0" presId="urn:microsoft.com/office/officeart/2018/2/layout/IconVerticalSolidList"/>
    <dgm:cxn modelId="{BFA69854-2048-4F26-A9C7-523124FB57AC}" type="presParOf" srcId="{DFC3B36E-AA12-4328-ACA7-8FAEB0304F3E}" destId="{AB2FCC29-BD71-49CC-A79E-E5C848E82AAE}" srcOrd="7" destOrd="0" presId="urn:microsoft.com/office/officeart/2018/2/layout/IconVerticalSolidList"/>
    <dgm:cxn modelId="{CDB1758F-22AF-4BEA-89C2-9AE4725E71EA}" type="presParOf" srcId="{DFC3B36E-AA12-4328-ACA7-8FAEB0304F3E}" destId="{F7F2E938-C741-4140-B4FF-6D1A3EB2B680}" srcOrd="8" destOrd="0" presId="urn:microsoft.com/office/officeart/2018/2/layout/IconVerticalSolidList"/>
    <dgm:cxn modelId="{530F6A38-DA62-40A5-8EFB-C43B79970042}" type="presParOf" srcId="{F7F2E938-C741-4140-B4FF-6D1A3EB2B680}" destId="{947CC278-82FC-422F-907B-B4FFE88B90A3}" srcOrd="0" destOrd="0" presId="urn:microsoft.com/office/officeart/2018/2/layout/IconVerticalSolidList"/>
    <dgm:cxn modelId="{BF95BBBC-9A10-409A-ABB9-29C4285F1AA9}" type="presParOf" srcId="{F7F2E938-C741-4140-B4FF-6D1A3EB2B680}" destId="{8FF426B2-6D67-418B-8287-A474E36BD92C}" srcOrd="1" destOrd="0" presId="urn:microsoft.com/office/officeart/2018/2/layout/IconVerticalSolidList"/>
    <dgm:cxn modelId="{90D38B97-593D-4F2E-8939-5586A364F44F}" type="presParOf" srcId="{F7F2E938-C741-4140-B4FF-6D1A3EB2B680}" destId="{37948893-D878-4787-81E1-D2062524B0D7}" srcOrd="2" destOrd="0" presId="urn:microsoft.com/office/officeart/2018/2/layout/IconVerticalSolidList"/>
    <dgm:cxn modelId="{7676E407-C09B-40C8-BA67-C6E6694599E3}" type="presParOf" srcId="{F7F2E938-C741-4140-B4FF-6D1A3EB2B680}" destId="{C5E41FCD-CD70-484A-9378-29BC087BAB20}" srcOrd="3" destOrd="0" presId="urn:microsoft.com/office/officeart/2018/2/layout/IconVerticalSolidList"/>
    <dgm:cxn modelId="{CAD1FF66-83C3-4B0D-ADE5-4343AC4926E6}" type="presParOf" srcId="{DFC3B36E-AA12-4328-ACA7-8FAEB0304F3E}" destId="{C8A431F6-278C-43F0-8002-A09D4990439E}" srcOrd="9" destOrd="0" presId="urn:microsoft.com/office/officeart/2018/2/layout/IconVerticalSolidList"/>
    <dgm:cxn modelId="{24ACCC5B-078F-491C-AA5F-6E5F4DBD52EB}" type="presParOf" srcId="{DFC3B36E-AA12-4328-ACA7-8FAEB0304F3E}" destId="{CB1F90A8-86E7-4B42-9E89-CCCC471DA77A}" srcOrd="10" destOrd="0" presId="urn:microsoft.com/office/officeart/2018/2/layout/IconVerticalSolidList"/>
    <dgm:cxn modelId="{5A9B7F21-D01D-4316-A949-12A72808A1E3}" type="presParOf" srcId="{CB1F90A8-86E7-4B42-9E89-CCCC471DA77A}" destId="{07CE844C-CF75-4753-A359-5FB8AC71F330}" srcOrd="0" destOrd="0" presId="urn:microsoft.com/office/officeart/2018/2/layout/IconVerticalSolidList"/>
    <dgm:cxn modelId="{C98B48BF-EE07-4D78-AC6E-5426B89DA7DD}" type="presParOf" srcId="{CB1F90A8-86E7-4B42-9E89-CCCC471DA77A}" destId="{A6CBFD60-4848-4C0E-9127-FA4649D30534}" srcOrd="1" destOrd="0" presId="urn:microsoft.com/office/officeart/2018/2/layout/IconVerticalSolidList"/>
    <dgm:cxn modelId="{0DF2F340-B35C-4343-8206-C6A914EF06D6}" type="presParOf" srcId="{CB1F90A8-86E7-4B42-9E89-CCCC471DA77A}" destId="{87152EB4-2412-42D9-AB88-AE5B3BB0C374}" srcOrd="2" destOrd="0" presId="urn:microsoft.com/office/officeart/2018/2/layout/IconVerticalSolidList"/>
    <dgm:cxn modelId="{200FF5F0-7028-42BF-B1DE-6A91E7C4A8AD}" type="presParOf" srcId="{CB1F90A8-86E7-4B42-9E89-CCCC471DA77A}" destId="{3093E6A6-E020-4961-BB79-0E71D82D374C}" srcOrd="3" destOrd="0" presId="urn:microsoft.com/office/officeart/2018/2/layout/IconVerticalSolidList"/>
    <dgm:cxn modelId="{1D1F072B-AAA7-4BF3-AAA3-F9882AA2DB29}" type="presParOf" srcId="{DFC3B36E-AA12-4328-ACA7-8FAEB0304F3E}" destId="{5519FEE2-BE25-41BF-ABC8-EF5C31C2753D}" srcOrd="11" destOrd="0" presId="urn:microsoft.com/office/officeart/2018/2/layout/IconVerticalSolidList"/>
    <dgm:cxn modelId="{F43E9CA4-AFD9-451D-8093-D10C2C29A45A}" type="presParOf" srcId="{DFC3B36E-AA12-4328-ACA7-8FAEB0304F3E}" destId="{BF712027-FE48-4CAC-A9C4-FC5A1D4A18F3}" srcOrd="12" destOrd="0" presId="urn:microsoft.com/office/officeart/2018/2/layout/IconVerticalSolidList"/>
    <dgm:cxn modelId="{81A9A084-0A1A-4FB6-9208-ACBA04E0DB36}" type="presParOf" srcId="{BF712027-FE48-4CAC-A9C4-FC5A1D4A18F3}" destId="{18DF5A0A-82CC-40C1-AB98-FF671505085F}" srcOrd="0" destOrd="0" presId="urn:microsoft.com/office/officeart/2018/2/layout/IconVerticalSolidList"/>
    <dgm:cxn modelId="{6E1EE534-621D-45E1-8AF6-4A026DB59F65}" type="presParOf" srcId="{BF712027-FE48-4CAC-A9C4-FC5A1D4A18F3}" destId="{D9FFE29F-D40C-4346-AD88-521A2B4082F2}" srcOrd="1" destOrd="0" presId="urn:microsoft.com/office/officeart/2018/2/layout/IconVerticalSolidList"/>
    <dgm:cxn modelId="{4E7547F7-303B-43BD-B097-E7B569287F96}" type="presParOf" srcId="{BF712027-FE48-4CAC-A9C4-FC5A1D4A18F3}" destId="{8A63592A-C513-488E-928A-5C87068983FB}" srcOrd="2" destOrd="0" presId="urn:microsoft.com/office/officeart/2018/2/layout/IconVerticalSolidList"/>
    <dgm:cxn modelId="{25A4E742-AA42-49EB-9FA2-91780C34070B}" type="presParOf" srcId="{BF712027-FE48-4CAC-A9C4-FC5A1D4A18F3}" destId="{4F4C68CC-686F-4816-8E81-47878F408E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A333C-8FB7-40E6-8C9C-238DF878991A}">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F14319-0D98-4451-A7D7-10D0218601F6}">
      <dsp:nvSpPr>
        <dsp:cNvPr id="0" name=""/>
        <dsp:cNvSpPr/>
      </dsp:nvSpPr>
      <dsp:spPr>
        <a:xfrm>
          <a:off x="433537" y="312108"/>
          <a:ext cx="739825" cy="7398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F0FDC5-EC5A-4090-8236-D0AF9C97A7A0}">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Make a community question answering website</a:t>
          </a:r>
        </a:p>
      </dsp:txBody>
      <dsp:txXfrm>
        <a:off x="1553633" y="574"/>
        <a:ext cx="5458736" cy="1345137"/>
      </dsp:txXfrm>
    </dsp:sp>
    <dsp:sp modelId="{D306969E-7168-4E9B-9053-C4D846D67418}">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D7E256-F155-42B3-9E52-1F1A9631D655}">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FF8884-6ECE-44EF-8FF7-8AAFB07D22F7}">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Build a model to find experts on the website</a:t>
          </a:r>
        </a:p>
      </dsp:txBody>
      <dsp:txXfrm>
        <a:off x="1553633" y="1681996"/>
        <a:ext cx="5458736" cy="1345137"/>
      </dsp:txXfrm>
    </dsp:sp>
    <dsp:sp modelId="{084EE9B5-80B2-40CC-B16C-12DCC52DB6AD}">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0AD045-DB09-4F42-B436-A0B49AC9B141}">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3022D0-E6CD-4C46-AC00-E08101AD7CB2}">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US" sz="2500" kern="1200"/>
            <a:t>Integrate the Model into the Website</a:t>
          </a:r>
        </a:p>
      </dsp:txBody>
      <dsp:txXfrm>
        <a:off x="1553633" y="3363418"/>
        <a:ext cx="5458736"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15EA0-C394-46A4-8EA4-494DF45A0950}">
      <dsp:nvSpPr>
        <dsp:cNvPr id="0" name=""/>
        <dsp:cNvSpPr/>
      </dsp:nvSpPr>
      <dsp:spPr>
        <a:xfrm>
          <a:off x="879974" y="1007038"/>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032A92-BA1D-499F-A9EF-2519535088CE}">
      <dsp:nvSpPr>
        <dsp:cNvPr id="0" name=""/>
        <dsp:cNvSpPr/>
      </dsp:nvSpPr>
      <dsp:spPr>
        <a:xfrm>
          <a:off x="384974"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a:t>Back End</a:t>
          </a:r>
        </a:p>
        <a:p>
          <a:pPr marL="0" lvl="0" indent="0" algn="ctr" defTabSz="577850">
            <a:lnSpc>
              <a:spcPct val="90000"/>
            </a:lnSpc>
            <a:spcBef>
              <a:spcPct val="0"/>
            </a:spcBef>
            <a:spcAft>
              <a:spcPct val="35000"/>
            </a:spcAft>
            <a:buNone/>
          </a:pPr>
          <a:endParaRPr lang="en-IN" sz="1300" kern="1200"/>
        </a:p>
        <a:p>
          <a:pPr marL="0" lvl="0" indent="0" algn="ctr" defTabSz="577850">
            <a:lnSpc>
              <a:spcPct val="90000"/>
            </a:lnSpc>
            <a:spcBef>
              <a:spcPct val="0"/>
            </a:spcBef>
            <a:spcAft>
              <a:spcPct val="35000"/>
            </a:spcAft>
            <a:buNone/>
          </a:pPr>
          <a:r>
            <a:rPr lang="en-IN" sz="1300" kern="1200"/>
            <a:t> Flask</a:t>
          </a:r>
          <a:endParaRPr lang="en-US" sz="1300" kern="1200"/>
        </a:p>
      </dsp:txBody>
      <dsp:txXfrm>
        <a:off x="384974" y="2087242"/>
        <a:ext cx="1800000" cy="720000"/>
      </dsp:txXfrm>
    </dsp:sp>
    <dsp:sp modelId="{10392AD1-1BA4-4FA6-A7A4-0D072ADDD5B5}">
      <dsp:nvSpPr>
        <dsp:cNvPr id="0" name=""/>
        <dsp:cNvSpPr/>
      </dsp:nvSpPr>
      <dsp:spPr>
        <a:xfrm>
          <a:off x="2994974" y="100703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3E7E1C-7739-4A7D-87B0-DA7FF66EA04E}">
      <dsp:nvSpPr>
        <dsp:cNvPr id="0" name=""/>
        <dsp:cNvSpPr/>
      </dsp:nvSpPr>
      <dsp:spPr>
        <a:xfrm>
          <a:off x="2499974"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dirty="0"/>
            <a:t>Front End</a:t>
          </a:r>
          <a:br>
            <a:rPr lang="en-IN" sz="1300" kern="1200" dirty="0"/>
          </a:br>
          <a:br>
            <a:rPr lang="en-IN" sz="1300" kern="1200" dirty="0"/>
          </a:br>
          <a:br>
            <a:rPr lang="en-IN" sz="1300" kern="1200" dirty="0"/>
          </a:br>
          <a:r>
            <a:rPr lang="en-IN" sz="1300" kern="1200" dirty="0"/>
            <a:t>React  </a:t>
          </a:r>
          <a:endParaRPr lang="en-US" sz="1300" kern="1200" dirty="0"/>
        </a:p>
      </dsp:txBody>
      <dsp:txXfrm>
        <a:off x="2499974" y="2087242"/>
        <a:ext cx="1800000" cy="720000"/>
      </dsp:txXfrm>
    </dsp:sp>
    <dsp:sp modelId="{1FFE969E-81B2-4C2A-8F91-824ACE3E0876}">
      <dsp:nvSpPr>
        <dsp:cNvPr id="0" name=""/>
        <dsp:cNvSpPr/>
      </dsp:nvSpPr>
      <dsp:spPr>
        <a:xfrm>
          <a:off x="5109975" y="100703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8ACFFD-1566-4015-A248-3E582651D0BD}">
      <dsp:nvSpPr>
        <dsp:cNvPr id="0" name=""/>
        <dsp:cNvSpPr/>
      </dsp:nvSpPr>
      <dsp:spPr>
        <a:xfrm>
          <a:off x="4614975"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a:t>Database</a:t>
          </a:r>
        </a:p>
        <a:p>
          <a:pPr marL="0" lvl="0" indent="0" algn="ctr" defTabSz="577850">
            <a:lnSpc>
              <a:spcPct val="90000"/>
            </a:lnSpc>
            <a:spcBef>
              <a:spcPct val="0"/>
            </a:spcBef>
            <a:spcAft>
              <a:spcPct val="35000"/>
            </a:spcAft>
            <a:buNone/>
          </a:pPr>
          <a:endParaRPr lang="en-IN" sz="1300" kern="1200"/>
        </a:p>
        <a:p>
          <a:pPr marL="0" lvl="0" indent="0" algn="ctr" defTabSz="577850">
            <a:lnSpc>
              <a:spcPct val="90000"/>
            </a:lnSpc>
            <a:spcBef>
              <a:spcPct val="0"/>
            </a:spcBef>
            <a:spcAft>
              <a:spcPct val="35000"/>
            </a:spcAft>
            <a:buNone/>
          </a:pPr>
          <a:r>
            <a:rPr lang="en-IN" sz="1300" kern="1200"/>
            <a:t> MongoDb</a:t>
          </a:r>
          <a:endParaRPr lang="en-US" sz="1300" kern="1200"/>
        </a:p>
      </dsp:txBody>
      <dsp:txXfrm>
        <a:off x="4614975" y="2087242"/>
        <a:ext cx="1800000" cy="720000"/>
      </dsp:txXfrm>
    </dsp:sp>
    <dsp:sp modelId="{C095D030-95B4-40A8-888A-5A87538FF703}">
      <dsp:nvSpPr>
        <dsp:cNvPr id="0" name=""/>
        <dsp:cNvSpPr/>
      </dsp:nvSpPr>
      <dsp:spPr>
        <a:xfrm>
          <a:off x="7224975" y="100703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CB1D34-C6C2-4C68-B258-B105562A98D8}">
      <dsp:nvSpPr>
        <dsp:cNvPr id="0" name=""/>
        <dsp:cNvSpPr/>
      </dsp:nvSpPr>
      <dsp:spPr>
        <a:xfrm>
          <a:off x="6729975"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dirty="0"/>
            <a:t>Image Database </a:t>
          </a:r>
        </a:p>
        <a:p>
          <a:pPr marL="0" lvl="0" indent="0" algn="ctr" defTabSz="577850">
            <a:lnSpc>
              <a:spcPct val="90000"/>
            </a:lnSpc>
            <a:spcBef>
              <a:spcPct val="0"/>
            </a:spcBef>
            <a:spcAft>
              <a:spcPct val="35000"/>
            </a:spcAft>
            <a:buNone/>
          </a:pPr>
          <a:endParaRPr lang="en-IN" sz="1300" kern="1200" dirty="0"/>
        </a:p>
        <a:p>
          <a:pPr marL="0" lvl="0" indent="0" algn="ctr" defTabSz="577850">
            <a:lnSpc>
              <a:spcPct val="90000"/>
            </a:lnSpc>
            <a:spcBef>
              <a:spcPct val="0"/>
            </a:spcBef>
            <a:spcAft>
              <a:spcPct val="35000"/>
            </a:spcAft>
            <a:buNone/>
          </a:pPr>
          <a:r>
            <a:rPr lang="en-IN" sz="1300" kern="1200" dirty="0"/>
            <a:t> Cloudinary</a:t>
          </a:r>
          <a:endParaRPr lang="en-US" sz="1300" kern="1200" dirty="0"/>
        </a:p>
      </dsp:txBody>
      <dsp:txXfrm>
        <a:off x="6729975" y="2087242"/>
        <a:ext cx="1800000" cy="720000"/>
      </dsp:txXfrm>
    </dsp:sp>
    <dsp:sp modelId="{25F2A061-35B0-4C83-BCFA-92AF0F11FE48}">
      <dsp:nvSpPr>
        <dsp:cNvPr id="0" name=""/>
        <dsp:cNvSpPr/>
      </dsp:nvSpPr>
      <dsp:spPr>
        <a:xfrm>
          <a:off x="9339975" y="100703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50B664-D283-4708-8DAB-B99E4DC4994E}">
      <dsp:nvSpPr>
        <dsp:cNvPr id="0" name=""/>
        <dsp:cNvSpPr/>
      </dsp:nvSpPr>
      <dsp:spPr>
        <a:xfrm>
          <a:off x="8844975"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GB" sz="1300" kern="1200" dirty="0"/>
            <a:t>Target Platform</a:t>
          </a:r>
        </a:p>
        <a:p>
          <a:pPr marL="0" lvl="0" indent="0" algn="ctr" defTabSz="577850">
            <a:lnSpc>
              <a:spcPct val="90000"/>
            </a:lnSpc>
            <a:spcBef>
              <a:spcPct val="0"/>
            </a:spcBef>
            <a:spcAft>
              <a:spcPct val="35000"/>
            </a:spcAft>
            <a:buNone/>
          </a:pPr>
          <a:endParaRPr lang="en-GB" sz="1300" kern="1200" dirty="0"/>
        </a:p>
        <a:p>
          <a:pPr marL="0" lvl="0" indent="0" algn="ctr" defTabSz="577850">
            <a:lnSpc>
              <a:spcPct val="90000"/>
            </a:lnSpc>
            <a:spcBef>
              <a:spcPct val="0"/>
            </a:spcBef>
            <a:spcAft>
              <a:spcPct val="35000"/>
            </a:spcAft>
            <a:buNone/>
          </a:pPr>
          <a:r>
            <a:rPr lang="en-GB" sz="1300" kern="1200" dirty="0"/>
            <a:t>Web Browsers</a:t>
          </a:r>
          <a:endParaRPr lang="en-US" sz="1300" kern="1200" dirty="0"/>
        </a:p>
      </dsp:txBody>
      <dsp:txXfrm>
        <a:off x="8844975" y="208724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15EA0-C394-46A4-8EA4-494DF45A0950}">
      <dsp:nvSpPr>
        <dsp:cNvPr id="0" name=""/>
        <dsp:cNvSpPr/>
      </dsp:nvSpPr>
      <dsp:spPr>
        <a:xfrm>
          <a:off x="1027756" y="869068"/>
          <a:ext cx="928991" cy="9289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032A92-BA1D-499F-A9EF-2519535088CE}">
      <dsp:nvSpPr>
        <dsp:cNvPr id="0" name=""/>
        <dsp:cNvSpPr/>
      </dsp:nvSpPr>
      <dsp:spPr>
        <a:xfrm>
          <a:off x="460039" y="208923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Mohammed Ibrahim</a:t>
          </a: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 Implementing Machine Learning</a:t>
          </a:r>
          <a:endParaRPr lang="en-US" sz="1200" kern="1200"/>
        </a:p>
      </dsp:txBody>
      <dsp:txXfrm>
        <a:off x="460039" y="2089234"/>
        <a:ext cx="2064425" cy="720000"/>
      </dsp:txXfrm>
    </dsp:sp>
    <dsp:sp modelId="{10392AD1-1BA4-4FA6-A7A4-0D072ADDD5B5}">
      <dsp:nvSpPr>
        <dsp:cNvPr id="0" name=""/>
        <dsp:cNvSpPr/>
      </dsp:nvSpPr>
      <dsp:spPr>
        <a:xfrm>
          <a:off x="3453455" y="869068"/>
          <a:ext cx="928991" cy="92899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3E7E1C-7739-4A7D-87B0-DA7FF66EA04E}">
      <dsp:nvSpPr>
        <dsp:cNvPr id="0" name=""/>
        <dsp:cNvSpPr/>
      </dsp:nvSpPr>
      <dsp:spPr>
        <a:xfrm>
          <a:off x="2885738" y="208923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Ayush Mangukia</a:t>
          </a: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Back End</a:t>
          </a:r>
          <a:endParaRPr lang="en-US" sz="1200" kern="1200"/>
        </a:p>
      </dsp:txBody>
      <dsp:txXfrm>
        <a:off x="2885738" y="2089234"/>
        <a:ext cx="2064425" cy="720000"/>
      </dsp:txXfrm>
    </dsp:sp>
    <dsp:sp modelId="{1FFE969E-81B2-4C2A-8F91-824ACE3E0876}">
      <dsp:nvSpPr>
        <dsp:cNvPr id="0" name=""/>
        <dsp:cNvSpPr/>
      </dsp:nvSpPr>
      <dsp:spPr>
        <a:xfrm>
          <a:off x="5879155" y="861785"/>
          <a:ext cx="928991" cy="9289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8ACFFD-1566-4015-A248-3E582651D0BD}">
      <dsp:nvSpPr>
        <dsp:cNvPr id="0" name=""/>
        <dsp:cNvSpPr/>
      </dsp:nvSpPr>
      <dsp:spPr>
        <a:xfrm>
          <a:off x="5311438" y="208923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Niraj Nandish</a:t>
          </a: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Front End</a:t>
          </a:r>
          <a:endParaRPr lang="en-US" sz="1200" kern="1200"/>
        </a:p>
      </dsp:txBody>
      <dsp:txXfrm>
        <a:off x="5311438" y="2089234"/>
        <a:ext cx="2064425" cy="720000"/>
      </dsp:txXfrm>
    </dsp:sp>
    <dsp:sp modelId="{C095D030-95B4-40A8-888A-5A87538FF703}">
      <dsp:nvSpPr>
        <dsp:cNvPr id="0" name=""/>
        <dsp:cNvSpPr/>
      </dsp:nvSpPr>
      <dsp:spPr>
        <a:xfrm>
          <a:off x="8304854" y="869068"/>
          <a:ext cx="928991" cy="9289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CB1D34-C6C2-4C68-B258-B105562A98D8}">
      <dsp:nvSpPr>
        <dsp:cNvPr id="0" name=""/>
        <dsp:cNvSpPr/>
      </dsp:nvSpPr>
      <dsp:spPr>
        <a:xfrm>
          <a:off x="7737137" y="208923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Soorya Golamudi</a:t>
          </a: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b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br>
          <a:r>
            <a:rPr lang="en-IN" sz="1200" kern="1200">
              <a:effectLst/>
              <a:latin typeface="Century Gothic" panose="020B0502020202020204" pitchFamily="34" charset="0"/>
              <a:ea typeface="Century Gothic" panose="020B0502020202020204" pitchFamily="34" charset="0"/>
              <a:cs typeface="Times New Roman" panose="02020603050405020304" pitchFamily="18" charset="0"/>
            </a:rPr>
            <a:t> Database Management and Testing.</a:t>
          </a:r>
          <a:endParaRPr lang="en-US" sz="1200" kern="1200"/>
        </a:p>
      </dsp:txBody>
      <dsp:txXfrm>
        <a:off x="7737137" y="2089234"/>
        <a:ext cx="206442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5FB3D-5BF9-4533-8D36-7D302BDA2611}">
      <dsp:nvSpPr>
        <dsp:cNvPr id="0" name=""/>
        <dsp:cNvSpPr/>
      </dsp:nvSpPr>
      <dsp:spPr>
        <a:xfrm>
          <a:off x="0" y="402"/>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B47CC-B4DA-41D9-813A-B5D68985AFAE}">
      <dsp:nvSpPr>
        <dsp:cNvPr id="0" name=""/>
        <dsp:cNvSpPr/>
      </dsp:nvSpPr>
      <dsp:spPr>
        <a:xfrm>
          <a:off x="167561" y="125034"/>
          <a:ext cx="304656" cy="304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C15AF8-C52A-4015-89DD-7AA8D4F44812}">
      <dsp:nvSpPr>
        <dsp:cNvPr id="0" name=""/>
        <dsp:cNvSpPr/>
      </dsp:nvSpPr>
      <dsp:spPr>
        <a:xfrm>
          <a:off x="639778" y="402"/>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Plan out the Project</a:t>
          </a:r>
          <a:endParaRPr lang="en-IN" sz="1600" kern="1200" dirty="0"/>
        </a:p>
      </dsp:txBody>
      <dsp:txXfrm>
        <a:off x="639778" y="402"/>
        <a:ext cx="6372591" cy="553920"/>
      </dsp:txXfrm>
    </dsp:sp>
    <dsp:sp modelId="{9700DBE9-B2E0-4A1D-AA36-A4A6C04CEA57}">
      <dsp:nvSpPr>
        <dsp:cNvPr id="0" name=""/>
        <dsp:cNvSpPr/>
      </dsp:nvSpPr>
      <dsp:spPr>
        <a:xfrm>
          <a:off x="0" y="692803"/>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8B46B-B2B1-4383-B4DD-5A00C38CB12A}">
      <dsp:nvSpPr>
        <dsp:cNvPr id="0" name=""/>
        <dsp:cNvSpPr/>
      </dsp:nvSpPr>
      <dsp:spPr>
        <a:xfrm>
          <a:off x="167561" y="817435"/>
          <a:ext cx="304656" cy="304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A375C9-DA59-408E-A496-8472E441B2A7}">
      <dsp:nvSpPr>
        <dsp:cNvPr id="0" name=""/>
        <dsp:cNvSpPr/>
      </dsp:nvSpPr>
      <dsp:spPr>
        <a:xfrm>
          <a:off x="639778" y="692803"/>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Make the Back End API’s</a:t>
          </a:r>
          <a:endParaRPr lang="en-IN" sz="1600" kern="1200" dirty="0"/>
        </a:p>
      </dsp:txBody>
      <dsp:txXfrm>
        <a:off x="639778" y="692803"/>
        <a:ext cx="6372591" cy="553920"/>
      </dsp:txXfrm>
    </dsp:sp>
    <dsp:sp modelId="{1A83930F-4096-4DDD-AF58-213349C9CF54}">
      <dsp:nvSpPr>
        <dsp:cNvPr id="0" name=""/>
        <dsp:cNvSpPr/>
      </dsp:nvSpPr>
      <dsp:spPr>
        <a:xfrm>
          <a:off x="0" y="1385204"/>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6ED3D-631E-43F8-942B-5A7F7F9D7261}">
      <dsp:nvSpPr>
        <dsp:cNvPr id="0" name=""/>
        <dsp:cNvSpPr/>
      </dsp:nvSpPr>
      <dsp:spPr>
        <a:xfrm>
          <a:off x="167561" y="1509836"/>
          <a:ext cx="304656" cy="3046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FB558F-F3D8-497E-AE99-25D345D49045}">
      <dsp:nvSpPr>
        <dsp:cNvPr id="0" name=""/>
        <dsp:cNvSpPr/>
      </dsp:nvSpPr>
      <dsp:spPr>
        <a:xfrm>
          <a:off x="639778" y="1385204"/>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Database Creation in MongoDB and Cloudinary</a:t>
          </a:r>
          <a:endParaRPr lang="en-IN" sz="1600" kern="1200" dirty="0"/>
        </a:p>
      </dsp:txBody>
      <dsp:txXfrm>
        <a:off x="639778" y="1385204"/>
        <a:ext cx="6372591" cy="553920"/>
      </dsp:txXfrm>
    </dsp:sp>
    <dsp:sp modelId="{5FC43B27-3AAD-4744-9750-09CC1C77D1E6}">
      <dsp:nvSpPr>
        <dsp:cNvPr id="0" name=""/>
        <dsp:cNvSpPr/>
      </dsp:nvSpPr>
      <dsp:spPr>
        <a:xfrm>
          <a:off x="0" y="2077605"/>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E40E5-9075-4E45-838D-791834E10E6A}">
      <dsp:nvSpPr>
        <dsp:cNvPr id="0" name=""/>
        <dsp:cNvSpPr/>
      </dsp:nvSpPr>
      <dsp:spPr>
        <a:xfrm>
          <a:off x="167561" y="2202237"/>
          <a:ext cx="304656" cy="3046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D1BF6E-5A3B-4948-8500-2F4ED1C1082E}">
      <dsp:nvSpPr>
        <dsp:cNvPr id="0" name=""/>
        <dsp:cNvSpPr/>
      </dsp:nvSpPr>
      <dsp:spPr>
        <a:xfrm>
          <a:off x="639778" y="2077605"/>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Training the Model for Expert Detection</a:t>
          </a:r>
          <a:endParaRPr lang="en-IN" sz="1600" kern="1200" dirty="0"/>
        </a:p>
      </dsp:txBody>
      <dsp:txXfrm>
        <a:off x="639778" y="2077605"/>
        <a:ext cx="6372591" cy="553920"/>
      </dsp:txXfrm>
    </dsp:sp>
    <dsp:sp modelId="{947CC278-82FC-422F-907B-B4FFE88B90A3}">
      <dsp:nvSpPr>
        <dsp:cNvPr id="0" name=""/>
        <dsp:cNvSpPr/>
      </dsp:nvSpPr>
      <dsp:spPr>
        <a:xfrm>
          <a:off x="0" y="2770006"/>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426B2-6D67-418B-8287-A474E36BD92C}">
      <dsp:nvSpPr>
        <dsp:cNvPr id="0" name=""/>
        <dsp:cNvSpPr/>
      </dsp:nvSpPr>
      <dsp:spPr>
        <a:xfrm>
          <a:off x="167561" y="2894638"/>
          <a:ext cx="304656" cy="3046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E41FCD-CD70-484A-9378-29BC087BAB20}">
      <dsp:nvSpPr>
        <dsp:cNvPr id="0" name=""/>
        <dsp:cNvSpPr/>
      </dsp:nvSpPr>
      <dsp:spPr>
        <a:xfrm>
          <a:off x="639778" y="2770006"/>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Front End Linking with the API’s</a:t>
          </a:r>
          <a:endParaRPr lang="en-IN" sz="1600" kern="1200" dirty="0"/>
        </a:p>
      </dsp:txBody>
      <dsp:txXfrm>
        <a:off x="639778" y="2770006"/>
        <a:ext cx="6372591" cy="553920"/>
      </dsp:txXfrm>
    </dsp:sp>
    <dsp:sp modelId="{07CE844C-CF75-4753-A359-5FB8AC71F330}">
      <dsp:nvSpPr>
        <dsp:cNvPr id="0" name=""/>
        <dsp:cNvSpPr/>
      </dsp:nvSpPr>
      <dsp:spPr>
        <a:xfrm>
          <a:off x="0" y="3462406"/>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BFD60-4848-4C0E-9127-FA4649D30534}">
      <dsp:nvSpPr>
        <dsp:cNvPr id="0" name=""/>
        <dsp:cNvSpPr/>
      </dsp:nvSpPr>
      <dsp:spPr>
        <a:xfrm>
          <a:off x="167561" y="3587039"/>
          <a:ext cx="304656" cy="3046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93E6A6-E020-4961-BB79-0E71D82D374C}">
      <dsp:nvSpPr>
        <dsp:cNvPr id="0" name=""/>
        <dsp:cNvSpPr/>
      </dsp:nvSpPr>
      <dsp:spPr>
        <a:xfrm>
          <a:off x="639778" y="3462406"/>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Testing with Data</a:t>
          </a:r>
          <a:endParaRPr lang="en-IN" sz="1600" kern="1200" dirty="0"/>
        </a:p>
      </dsp:txBody>
      <dsp:txXfrm>
        <a:off x="639778" y="3462406"/>
        <a:ext cx="6372591" cy="553920"/>
      </dsp:txXfrm>
    </dsp:sp>
    <dsp:sp modelId="{18DF5A0A-82CC-40C1-AB98-FF671505085F}">
      <dsp:nvSpPr>
        <dsp:cNvPr id="0" name=""/>
        <dsp:cNvSpPr/>
      </dsp:nvSpPr>
      <dsp:spPr>
        <a:xfrm>
          <a:off x="0" y="4154807"/>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FFE29F-D40C-4346-AD88-521A2B4082F2}">
      <dsp:nvSpPr>
        <dsp:cNvPr id="0" name=""/>
        <dsp:cNvSpPr/>
      </dsp:nvSpPr>
      <dsp:spPr>
        <a:xfrm>
          <a:off x="167561" y="4279440"/>
          <a:ext cx="304656" cy="3046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4C68CC-686F-4816-8E81-47878F408E03}">
      <dsp:nvSpPr>
        <dsp:cNvPr id="0" name=""/>
        <dsp:cNvSpPr/>
      </dsp:nvSpPr>
      <dsp:spPr>
        <a:xfrm>
          <a:off x="639778" y="4154807"/>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711200">
            <a:lnSpc>
              <a:spcPct val="100000"/>
            </a:lnSpc>
            <a:spcBef>
              <a:spcPct val="0"/>
            </a:spcBef>
            <a:spcAft>
              <a:spcPct val="35000"/>
            </a:spcAft>
            <a:buNone/>
          </a:pPr>
          <a:r>
            <a:rPr lang="en-IN" sz="1600" kern="1200"/>
            <a:t>Fixing Bugs</a:t>
          </a:r>
          <a:endParaRPr lang="en-IN" sz="1600" kern="1200" dirty="0"/>
        </a:p>
      </dsp:txBody>
      <dsp:txXfrm>
        <a:off x="639778" y="4154807"/>
        <a:ext cx="6372591" cy="5539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cool coding wallpapers 4k">
            <a:extLst>
              <a:ext uri="{FF2B5EF4-FFF2-40B4-BE49-F238E27FC236}">
                <a16:creationId xmlns:a16="http://schemas.microsoft.com/office/drawing/2014/main" id="{0CDDA2FB-F612-45ED-A86F-54CFBBB341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13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43466" y="643467"/>
            <a:ext cx="5452529" cy="3569242"/>
          </a:xfrm>
        </p:spPr>
        <p:txBody>
          <a:bodyPr anchor="t">
            <a:normAutofit/>
          </a:bodyPr>
          <a:lstStyle/>
          <a:p>
            <a:pPr>
              <a:lnSpc>
                <a:spcPct val="90000"/>
              </a:lnSpc>
            </a:pPr>
            <a:r>
              <a:rPr lang="en-GB" sz="3700" dirty="0">
                <a:solidFill>
                  <a:schemeClr val="bg1"/>
                </a:solidFill>
              </a:rPr>
              <a:t>Identifying Experts in Community Question Answering Website Based on Graph Convolutional Neural Network</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43466" y="4551031"/>
            <a:ext cx="5449479" cy="1663493"/>
          </a:xfrm>
        </p:spPr>
        <p:txBody>
          <a:bodyPr anchor="b">
            <a:normAutofit/>
          </a:bodyPr>
          <a:lstStyle/>
          <a:p>
            <a:r>
              <a:rPr lang="en-US" sz="2400">
                <a:solidFill>
                  <a:schemeClr val="bg1"/>
                </a:solidFill>
              </a:rPr>
              <a:t>Ayush Mangukia, Mohammed Ibrahim, Soorya Golamudi, Niraj Nandish</a:t>
            </a:r>
          </a:p>
        </p:txBody>
      </p:sp>
      <p:sp>
        <p:nvSpPr>
          <p:cNvPr id="1029" name="Rectangle 13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3625B-EB53-4A88-A06E-8A43382CFE9D}"/>
              </a:ext>
            </a:extLst>
          </p:cNvPr>
          <p:cNvSpPr>
            <a:spLocks noGrp="1"/>
          </p:cNvSpPr>
          <p:nvPr>
            <p:ph type="title"/>
          </p:nvPr>
        </p:nvSpPr>
        <p:spPr>
          <a:xfrm>
            <a:off x="581192" y="1073231"/>
            <a:ext cx="3219127" cy="4711539"/>
          </a:xfrm>
        </p:spPr>
        <p:txBody>
          <a:bodyPr anchor="ctr">
            <a:normAutofit/>
          </a:bodyPr>
          <a:lstStyle/>
          <a:p>
            <a:r>
              <a:rPr lang="en-IN">
                <a:solidFill>
                  <a:schemeClr val="bg1">
                    <a:lumMod val="85000"/>
                    <a:lumOff val="15000"/>
                  </a:schemeClr>
                </a:solidFill>
              </a:rPr>
              <a:t>Introduction</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4D5EF8D-1E78-418E-9B21-E500AEE54789}"/>
              </a:ext>
            </a:extLst>
          </p:cNvPr>
          <p:cNvSpPr>
            <a:spLocks noGrp="1"/>
          </p:cNvSpPr>
          <p:nvPr>
            <p:ph idx="1"/>
          </p:nvPr>
        </p:nvSpPr>
        <p:spPr>
          <a:xfrm>
            <a:off x="4702629" y="1073231"/>
            <a:ext cx="6541841" cy="4711539"/>
          </a:xfrm>
        </p:spPr>
        <p:txBody>
          <a:bodyPr>
            <a:normAutofit/>
          </a:bodyPr>
          <a:lstStyle/>
          <a:p>
            <a:r>
              <a:rPr lang="en-IN" dirty="0">
                <a:solidFill>
                  <a:srgbClr val="FFFFFF"/>
                </a:solidFill>
                <a:effectLst/>
                <a:latin typeface="Century Gothic" panose="020B0502020202020204" pitchFamily="34" charset="0"/>
                <a:ea typeface="Century Gothic" panose="020B0502020202020204" pitchFamily="34" charset="0"/>
                <a:cs typeface="Times New Roman" panose="02020603050405020304" pitchFamily="18" charset="0"/>
              </a:rPr>
              <a:t>Google processes over 3.5 Billion searches every day. This staggering number is since anyone can almost get every solution on the world wide web. </a:t>
            </a:r>
          </a:p>
          <a:p>
            <a:r>
              <a:rPr lang="en-IN" dirty="0">
                <a:solidFill>
                  <a:srgbClr val="FFFFFF"/>
                </a:solidFill>
                <a:effectLst/>
                <a:latin typeface="Century Gothic" panose="020B0502020202020204" pitchFamily="34" charset="0"/>
                <a:ea typeface="Century Gothic" panose="020B0502020202020204" pitchFamily="34" charset="0"/>
                <a:cs typeface="Times New Roman" panose="02020603050405020304" pitchFamily="18" charset="0"/>
              </a:rPr>
              <a:t>Our project helps in making the process of finding out the answer much more comfortable and efficient. </a:t>
            </a:r>
          </a:p>
          <a:p>
            <a:r>
              <a:rPr lang="en-IN" dirty="0">
                <a:solidFill>
                  <a:srgbClr val="FFFFFF"/>
                </a:solidFill>
                <a:effectLst/>
                <a:latin typeface="Century Gothic" panose="020B0502020202020204" pitchFamily="34" charset="0"/>
                <a:ea typeface="Century Gothic" panose="020B0502020202020204" pitchFamily="34" charset="0"/>
                <a:cs typeface="Times New Roman" panose="02020603050405020304" pitchFamily="18" charset="0"/>
              </a:rPr>
              <a:t>The first goal is to find experts in specific fields. Using neural network methods we can identify experts and designate them to their respective practice. </a:t>
            </a:r>
          </a:p>
          <a:p>
            <a:r>
              <a:rPr lang="en-IN" dirty="0">
                <a:solidFill>
                  <a:srgbClr val="FFFFFF"/>
                </a:solidFill>
                <a:effectLst/>
                <a:latin typeface="Century Gothic" panose="020B0502020202020204" pitchFamily="34" charset="0"/>
                <a:ea typeface="Century Gothic" panose="020B0502020202020204" pitchFamily="34" charset="0"/>
                <a:cs typeface="Times New Roman" panose="02020603050405020304" pitchFamily="18" charset="0"/>
              </a:rPr>
              <a:t>The second goal is to make an interface allowing users to present their questions. Our project will not only help save time but also remove the unnecessary guesses put out by non-experts.</a:t>
            </a:r>
          </a:p>
          <a:p>
            <a:endParaRPr lang="en-IN" dirty="0">
              <a:solidFill>
                <a:srgbClr val="FFFFFF"/>
              </a:solidFill>
            </a:endParaRPr>
          </a:p>
        </p:txBody>
      </p:sp>
    </p:spTree>
    <p:extLst>
      <p:ext uri="{BB962C8B-B14F-4D97-AF65-F5344CB8AC3E}">
        <p14:creationId xmlns:p14="http://schemas.microsoft.com/office/powerpoint/2010/main" val="17041968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47700"/>
            <a:ext cx="3703320" cy="57428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89DF02-D8F4-42EE-B29E-AE1891CB9900}"/>
              </a:ext>
            </a:extLst>
          </p:cNvPr>
          <p:cNvSpPr>
            <a:spLocks noGrp="1"/>
          </p:cNvSpPr>
          <p:nvPr>
            <p:ph type="title"/>
          </p:nvPr>
        </p:nvSpPr>
        <p:spPr>
          <a:xfrm>
            <a:off x="8369643" y="1037967"/>
            <a:ext cx="3004939" cy="4709131"/>
          </a:xfrm>
        </p:spPr>
        <p:txBody>
          <a:bodyPr anchor="ctr">
            <a:normAutofit/>
          </a:bodyPr>
          <a:lstStyle/>
          <a:p>
            <a:r>
              <a:rPr lang="en-GB" dirty="0">
                <a:solidFill>
                  <a:srgbClr val="FFFEFF"/>
                </a:solidFill>
              </a:rPr>
              <a:t>The Idea</a:t>
            </a:r>
            <a:endParaRPr lang="en-IN" dirty="0">
              <a:solidFill>
                <a:srgbClr val="FFFEFF"/>
              </a:solidFill>
            </a:endParaRPr>
          </a:p>
        </p:txBody>
      </p:sp>
      <p:sp>
        <p:nvSpPr>
          <p:cNvPr id="21" name="Rectangle 20">
            <a:extLst>
              <a:ext uri="{FF2B5EF4-FFF2-40B4-BE49-F238E27FC236}">
                <a16:creationId xmlns:a16="http://schemas.microsoft.com/office/drawing/2014/main" id="{EC930E8B-CABB-49C6-9609-F872BC043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FD211A8-7186-46C6-AC78-73F89CAA5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8062204-EE69-489C-87C1-C1958C33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3" name="Content Placeholder 2">
            <a:extLst>
              <a:ext uri="{FF2B5EF4-FFF2-40B4-BE49-F238E27FC236}">
                <a16:creationId xmlns:a16="http://schemas.microsoft.com/office/drawing/2014/main" id="{FA51E9A0-718A-464C-9F18-9A496B8749E9}"/>
              </a:ext>
            </a:extLst>
          </p:cNvPr>
          <p:cNvGraphicFramePr>
            <a:graphicFrameLocks noGrp="1"/>
          </p:cNvGraphicFramePr>
          <p:nvPr>
            <p:ph idx="1"/>
            <p:extLst>
              <p:ext uri="{D42A27DB-BD31-4B8C-83A1-F6EECF244321}">
                <p14:modId xmlns:p14="http://schemas.microsoft.com/office/powerpoint/2010/main" val="143400914"/>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001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188720"/>
          </a:xfrm>
        </p:spPr>
        <p:txBody>
          <a:bodyPr>
            <a:normAutofit/>
          </a:bodyPr>
          <a:lstStyle/>
          <a:p>
            <a:r>
              <a:rPr lang="en-IN" dirty="0"/>
              <a:t>The Website</a:t>
            </a:r>
            <a:endParaRPr lang="en-US" dirty="0">
              <a:solidFill>
                <a:schemeClr val="tx1">
                  <a:lumMod val="85000"/>
                  <a:lumOff val="15000"/>
                </a:schemeClr>
              </a:solidFill>
            </a:endParaRPr>
          </a:p>
        </p:txBody>
      </p:sp>
      <p:sp>
        <p:nvSpPr>
          <p:cNvPr id="13" name="Rectangle 12">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4">
            <a:extLst>
              <a:ext uri="{FF2B5EF4-FFF2-40B4-BE49-F238E27FC236}">
                <a16:creationId xmlns:a16="http://schemas.microsoft.com/office/drawing/2014/main" id="{A72046F8-C0CE-4153-B80D-E1C1FFD1F5F9}"/>
              </a:ext>
            </a:extLst>
          </p:cNvPr>
          <p:cNvGraphicFramePr>
            <a:graphicFrameLocks noGrp="1"/>
          </p:cNvGraphicFramePr>
          <p:nvPr>
            <p:ph idx="1"/>
            <p:extLst>
              <p:ext uri="{D42A27DB-BD31-4B8C-83A1-F6EECF244321}">
                <p14:modId xmlns:p14="http://schemas.microsoft.com/office/powerpoint/2010/main" val="145538637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8610B-8C4A-4598-A728-5F070FDAEE89}"/>
              </a:ext>
            </a:extLst>
          </p:cNvPr>
          <p:cNvSpPr>
            <a:spLocks noGrp="1"/>
          </p:cNvSpPr>
          <p:nvPr>
            <p:ph type="title"/>
          </p:nvPr>
        </p:nvSpPr>
        <p:spPr>
          <a:xfrm>
            <a:off x="581192" y="1507414"/>
            <a:ext cx="5120255" cy="3903332"/>
          </a:xfrm>
        </p:spPr>
        <p:txBody>
          <a:bodyPr anchor="t">
            <a:normAutofit/>
          </a:bodyPr>
          <a:lstStyle/>
          <a:p>
            <a:r>
              <a:rPr lang="en-IN" sz="4000">
                <a:solidFill>
                  <a:schemeClr val="tx1">
                    <a:lumMod val="85000"/>
                    <a:lumOff val="15000"/>
                  </a:schemeClr>
                </a:solidFill>
              </a:rPr>
              <a:t>Work to be done</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7A6E471-186A-4BB9-B7F8-277A59BBB65F}"/>
              </a:ext>
            </a:extLst>
          </p:cNvPr>
          <p:cNvSpPr>
            <a:spLocks noGrp="1"/>
          </p:cNvSpPr>
          <p:nvPr>
            <p:ph idx="1"/>
          </p:nvPr>
        </p:nvSpPr>
        <p:spPr>
          <a:xfrm>
            <a:off x="6441743" y="1507415"/>
            <a:ext cx="4819091" cy="3903331"/>
          </a:xfrm>
          <a:ln w="57150">
            <a:noFill/>
          </a:ln>
        </p:spPr>
        <p:txBody>
          <a:bodyPr anchor="t">
            <a:normAutofit/>
          </a:bodyPr>
          <a:lstStyle/>
          <a:p>
            <a:r>
              <a:rPr lang="en-US" sz="2000">
                <a:effectLst/>
                <a:latin typeface="Century Gothic" panose="020B0502020202020204" pitchFamily="34" charset="0"/>
                <a:ea typeface="Century Gothic" panose="020B0502020202020204" pitchFamily="34" charset="0"/>
                <a:cs typeface="Times New Roman" panose="02020603050405020304" pitchFamily="18" charset="0"/>
              </a:rPr>
              <a:t>Make a community question answering website using Flask as Back End and React as Front End, combining it with Mongo DB as the Database for Data and Cloudinary for Images. After this, we will analyze data using Machine Learning Techniques and sort users as Experts and Non-Experts.</a:t>
            </a:r>
            <a:endParaRPr lang="en-IN" sz="2000">
              <a:effectLst/>
              <a:latin typeface="Century Gothic" panose="020B0502020202020204" pitchFamily="34" charset="0"/>
              <a:ea typeface="Century Gothic" panose="020B0502020202020204" pitchFamily="34" charset="0"/>
              <a:cs typeface="Times New Roman" panose="02020603050405020304" pitchFamily="18" charset="0"/>
            </a:endParaRPr>
          </a:p>
          <a:p>
            <a:endParaRPr lang="en-IN" sz="200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3917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023870" y="702156"/>
            <a:ext cx="10144260" cy="1013800"/>
          </a:xfrm>
        </p:spPr>
        <p:txBody>
          <a:bodyPr>
            <a:normAutofit/>
          </a:bodyPr>
          <a:lstStyle/>
          <a:p>
            <a:r>
              <a:rPr lang="en-IN">
                <a:solidFill>
                  <a:schemeClr val="tx1"/>
                </a:solidFill>
              </a:rPr>
              <a:t>Roles Assigned</a:t>
            </a:r>
            <a:endParaRPr lang="en-US">
              <a:solidFill>
                <a:schemeClr val="tx1"/>
              </a:solidFill>
            </a:endParaRPr>
          </a:p>
        </p:txBody>
      </p:sp>
      <p:graphicFrame>
        <p:nvGraphicFramePr>
          <p:cNvPr id="7" name="Content Placeholder 4">
            <a:extLst>
              <a:ext uri="{FF2B5EF4-FFF2-40B4-BE49-F238E27FC236}">
                <a16:creationId xmlns:a16="http://schemas.microsoft.com/office/drawing/2014/main" id="{A72046F8-C0CE-4153-B80D-E1C1FFD1F5F9}"/>
              </a:ext>
            </a:extLst>
          </p:cNvPr>
          <p:cNvGraphicFramePr>
            <a:graphicFrameLocks noGrp="1"/>
          </p:cNvGraphicFramePr>
          <p:nvPr>
            <p:ph idx="1"/>
            <p:extLst>
              <p:ext uri="{D42A27DB-BD31-4B8C-83A1-F6EECF244321}">
                <p14:modId xmlns:p14="http://schemas.microsoft.com/office/powerpoint/2010/main" val="2860700318"/>
              </p:ext>
            </p:extLst>
          </p:nvPr>
        </p:nvGraphicFramePr>
        <p:xfrm>
          <a:off x="965199" y="2180496"/>
          <a:ext cx="10261602"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42625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4" descr="Electronic circuit board">
            <a:extLst>
              <a:ext uri="{FF2B5EF4-FFF2-40B4-BE49-F238E27FC236}">
                <a16:creationId xmlns:a16="http://schemas.microsoft.com/office/drawing/2014/main" id="{48F9432A-ED56-4482-9A1D-BB4BC465531C}"/>
              </a:ext>
            </a:extLst>
          </p:cNvPr>
          <p:cNvPicPr>
            <a:picLocks noChangeAspect="1"/>
          </p:cNvPicPr>
          <p:nvPr/>
        </p:nvPicPr>
        <p:blipFill rotWithShape="1">
          <a:blip r:embed="rId2"/>
          <a:srcRect t="15730"/>
          <a:stretch/>
        </p:blipFill>
        <p:spPr>
          <a:xfrm>
            <a:off x="20" y="10"/>
            <a:ext cx="12191980" cy="6857988"/>
          </a:xfrm>
          <a:prstGeom prst="rect">
            <a:avLst/>
          </a:prstGeom>
        </p:spPr>
      </p:pic>
      <p:sp>
        <p:nvSpPr>
          <p:cNvPr id="9" name="Rectangle 8">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3B8DB2-11AD-4F21-82AC-C1607AC93D54}"/>
              </a:ext>
            </a:extLst>
          </p:cNvPr>
          <p:cNvSpPr>
            <a:spLocks noGrp="1"/>
          </p:cNvSpPr>
          <p:nvPr>
            <p:ph type="title"/>
          </p:nvPr>
        </p:nvSpPr>
        <p:spPr>
          <a:xfrm>
            <a:off x="6966184" y="938022"/>
            <a:ext cx="4389261" cy="1188720"/>
          </a:xfrm>
        </p:spPr>
        <p:txBody>
          <a:bodyPr>
            <a:normAutofit/>
          </a:bodyPr>
          <a:lstStyle/>
          <a:p>
            <a:r>
              <a:rPr lang="en-IN"/>
              <a:t>Current work</a:t>
            </a:r>
            <a:endParaRPr lang="en-IN" dirty="0"/>
          </a:p>
        </p:txBody>
      </p:sp>
      <p:sp>
        <p:nvSpPr>
          <p:cNvPr id="19" name="Content Placeholder 2">
            <a:extLst>
              <a:ext uri="{FF2B5EF4-FFF2-40B4-BE49-F238E27FC236}">
                <a16:creationId xmlns:a16="http://schemas.microsoft.com/office/drawing/2014/main" id="{7AE6F696-FBE5-4D98-9351-EC50728AD161}"/>
              </a:ext>
            </a:extLst>
          </p:cNvPr>
          <p:cNvSpPr>
            <a:spLocks noGrp="1"/>
          </p:cNvSpPr>
          <p:nvPr>
            <p:ph idx="1"/>
          </p:nvPr>
        </p:nvSpPr>
        <p:spPr>
          <a:xfrm>
            <a:off x="6966184" y="2340865"/>
            <a:ext cx="4389262" cy="3788474"/>
          </a:xfrm>
        </p:spPr>
        <p:txBody>
          <a:bodyPr>
            <a:normAutofit fontScale="92500" lnSpcReduction="20000"/>
          </a:bodyPr>
          <a:lstStyle/>
          <a:p>
            <a:r>
              <a:rPr lang="en-IN" dirty="0">
                <a:effectLst/>
                <a:latin typeface="Century Gothic" panose="020B0502020202020204" pitchFamily="34" charset="0"/>
                <a:ea typeface="Century Gothic" panose="020B0502020202020204" pitchFamily="34" charset="0"/>
                <a:cs typeface="Times New Roman" panose="02020603050405020304" pitchFamily="18" charset="0"/>
              </a:rPr>
              <a:t>We have linked up our Database set in MongoDb to our application using PyMongo and Cloudinary to use our Image Database set up in the Cloudinary Database.</a:t>
            </a:r>
          </a:p>
          <a:p>
            <a:r>
              <a:rPr lang="en-IN" dirty="0">
                <a:effectLst/>
                <a:latin typeface="Century Gothic" panose="020B0502020202020204" pitchFamily="34" charset="0"/>
                <a:ea typeface="Century Gothic" panose="020B0502020202020204" pitchFamily="34" charset="0"/>
                <a:cs typeface="Times New Roman" panose="02020603050405020304" pitchFamily="18" charset="0"/>
              </a:rPr>
              <a:t>We have linked a few APIs for Home Page, Login, Sign Up, Add Question, Update Question, Add Answer and upload Images to Cloudinary.</a:t>
            </a:r>
          </a:p>
          <a:p>
            <a:r>
              <a:rPr lang="en-IN" dirty="0">
                <a:latin typeface="Century Gothic" panose="020B0502020202020204" pitchFamily="34" charset="0"/>
                <a:ea typeface="Century Gothic" panose="020B0502020202020204" pitchFamily="34" charset="0"/>
                <a:cs typeface="Times New Roman" panose="02020603050405020304" pitchFamily="18" charset="0"/>
              </a:rPr>
              <a:t>We also made an unsupervised model where </a:t>
            </a:r>
            <a:r>
              <a:rPr lang="en-GB" dirty="0">
                <a:latin typeface="Century Gothic" panose="020B0502020202020204" pitchFamily="34" charset="0"/>
                <a:ea typeface="Century Gothic" panose="020B0502020202020204" pitchFamily="34" charset="0"/>
                <a:cs typeface="Times New Roman" panose="02020603050405020304" pitchFamily="18" charset="0"/>
              </a:rPr>
              <a:t>Natural Language Processing has been used. </a:t>
            </a:r>
          </a:p>
          <a:p>
            <a:r>
              <a:rPr lang="en-GB" dirty="0">
                <a:latin typeface="Century Gothic" panose="020B0502020202020204" pitchFamily="34" charset="0"/>
                <a:ea typeface="Century Gothic" panose="020B0502020202020204" pitchFamily="34" charset="0"/>
                <a:cs typeface="Times New Roman" panose="02020603050405020304" pitchFamily="18" charset="0"/>
              </a:rPr>
              <a:t>It’s a model that will basically try to regenerate the answers from scratch.</a:t>
            </a:r>
            <a:endParaRPr lang="en-IN" dirty="0">
              <a:effectLst/>
              <a:latin typeface="Century Gothic" panose="020B0502020202020204" pitchFamily="34" charset="0"/>
              <a:ea typeface="Century Gothic" panose="020B0502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0448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BE2CA470-C6F2-408E-8829-433D03DCDA7E}"/>
              </a:ext>
            </a:extLst>
          </p:cNvPr>
          <p:cNvPicPr>
            <a:picLocks noChangeAspect="1"/>
          </p:cNvPicPr>
          <p:nvPr/>
        </p:nvPicPr>
        <p:blipFill>
          <a:blip r:embed="rId2"/>
          <a:stretch>
            <a:fillRect/>
          </a:stretch>
        </p:blipFill>
        <p:spPr>
          <a:xfrm>
            <a:off x="3058338" y="447234"/>
            <a:ext cx="6079775" cy="3450273"/>
          </a:xfrm>
          <a:prstGeom prst="rect">
            <a:avLst/>
          </a:prstGeom>
        </p:spPr>
      </p:pic>
      <p:sp>
        <p:nvSpPr>
          <p:cNvPr id="101" name="Rectangle 10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0EA014-0653-4C6B-B3BF-05766D8778DF}"/>
              </a:ext>
            </a:extLst>
          </p:cNvPr>
          <p:cNvSpPr>
            <a:spLocks noGrp="1"/>
          </p:cNvSpPr>
          <p:nvPr>
            <p:ph type="title"/>
          </p:nvPr>
        </p:nvSpPr>
        <p:spPr>
          <a:xfrm>
            <a:off x="679600" y="4596992"/>
            <a:ext cx="3353432" cy="1607013"/>
          </a:xfrm>
        </p:spPr>
        <p:txBody>
          <a:bodyPr vert="horz" lIns="91440" tIns="45720" rIns="91440" bIns="45720" rtlCol="0" anchor="ctr">
            <a:normAutofit/>
          </a:bodyPr>
          <a:lstStyle/>
          <a:p>
            <a:r>
              <a:rPr lang="en-US">
                <a:solidFill>
                  <a:srgbClr val="FFFFFF"/>
                </a:solidFill>
              </a:rPr>
              <a:t>ER Model</a:t>
            </a:r>
          </a:p>
        </p:txBody>
      </p:sp>
      <p:sp>
        <p:nvSpPr>
          <p:cNvPr id="3" name="TextBox 2">
            <a:extLst>
              <a:ext uri="{FF2B5EF4-FFF2-40B4-BE49-F238E27FC236}">
                <a16:creationId xmlns:a16="http://schemas.microsoft.com/office/drawing/2014/main" id="{41FD98FB-54D6-4AFE-931F-B38227DE3265}"/>
              </a:ext>
            </a:extLst>
          </p:cNvPr>
          <p:cNvSpPr txBox="1"/>
          <p:nvPr/>
        </p:nvSpPr>
        <p:spPr>
          <a:xfrm>
            <a:off x="4271491" y="4596992"/>
            <a:ext cx="7240909" cy="160701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r>
              <a:rPr lang="en-US" dirty="0">
                <a:solidFill>
                  <a:srgbClr val="FFFFFF"/>
                </a:solidFill>
                <a:effectLst/>
              </a:rPr>
              <a:t>We are using the given ER Schema for our Database.</a:t>
            </a:r>
          </a:p>
        </p:txBody>
      </p:sp>
    </p:spTree>
    <p:extLst>
      <p:ext uri="{BB962C8B-B14F-4D97-AF65-F5344CB8AC3E}">
        <p14:creationId xmlns:p14="http://schemas.microsoft.com/office/powerpoint/2010/main" val="309251958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7">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1">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3">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56A83-E192-41F3-ADEF-AB22011B6224}"/>
              </a:ext>
            </a:extLst>
          </p:cNvPr>
          <p:cNvSpPr>
            <a:spLocks noGrp="1"/>
          </p:cNvSpPr>
          <p:nvPr>
            <p:ph type="title"/>
          </p:nvPr>
        </p:nvSpPr>
        <p:spPr>
          <a:xfrm>
            <a:off x="746228" y="1037967"/>
            <a:ext cx="3054091" cy="4709131"/>
          </a:xfrm>
        </p:spPr>
        <p:txBody>
          <a:bodyPr anchor="ctr">
            <a:normAutofit/>
          </a:bodyPr>
          <a:lstStyle/>
          <a:p>
            <a:r>
              <a:rPr lang="en-IN"/>
              <a:t>Timeline</a:t>
            </a:r>
            <a:endParaRPr lang="en-IN" dirty="0"/>
          </a:p>
        </p:txBody>
      </p:sp>
      <p:graphicFrame>
        <p:nvGraphicFramePr>
          <p:cNvPr id="4" name="Content Placeholder 3">
            <a:extLst>
              <a:ext uri="{FF2B5EF4-FFF2-40B4-BE49-F238E27FC236}">
                <a16:creationId xmlns:a16="http://schemas.microsoft.com/office/drawing/2014/main" id="{C8801C8A-D340-48DB-A127-94CCB205540C}"/>
              </a:ext>
            </a:extLst>
          </p:cNvPr>
          <p:cNvGraphicFramePr>
            <a:graphicFrameLocks noGrp="1"/>
          </p:cNvGraphicFramePr>
          <p:nvPr>
            <p:ph idx="1"/>
            <p:extLst>
              <p:ext uri="{D42A27DB-BD31-4B8C-83A1-F6EECF244321}">
                <p14:modId xmlns:p14="http://schemas.microsoft.com/office/powerpoint/2010/main" val="3621401417"/>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2635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5612ee66-57ec-4f9d-abfe-636cbacf828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2ADB52A48A06D4587A1ECB2D0626EE8" ma:contentTypeVersion="7" ma:contentTypeDescription="Create a new document." ma:contentTypeScope="" ma:versionID="6a57caa51f21db1a405c9010dc3f5a19">
  <xsd:schema xmlns:xsd="http://www.w3.org/2001/XMLSchema" xmlns:xs="http://www.w3.org/2001/XMLSchema" xmlns:p="http://schemas.microsoft.com/office/2006/metadata/properties" xmlns:ns3="5612ee66-57ec-4f9d-abfe-636cbacf8283" xmlns:ns4="ca4305d0-024a-4dfe-8e28-324d37d34087" targetNamespace="http://schemas.microsoft.com/office/2006/metadata/properties" ma:root="true" ma:fieldsID="614b019dce87172a752e318fe770fe68" ns3:_="" ns4:_="">
    <xsd:import namespace="5612ee66-57ec-4f9d-abfe-636cbacf8283"/>
    <xsd:import namespace="ca4305d0-024a-4dfe-8e28-324d37d3408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2ee66-57ec-4f9d-abfe-636cbacf8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4305d0-024a-4dfe-8e28-324d37d3408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ca4305d0-024a-4dfe-8e28-324d37d34087"/>
    <ds:schemaRef ds:uri="http://purl.org/dc/dcmitype/"/>
    <ds:schemaRef ds:uri="http://schemas.microsoft.com/office/infopath/2007/PartnerControls"/>
    <ds:schemaRef ds:uri="5612ee66-57ec-4f9d-abfe-636cbacf8283"/>
    <ds:schemaRef ds:uri="http://purl.org/dc/elements/1.1/"/>
  </ds:schemaRefs>
</ds:datastoreItem>
</file>

<file path=customXml/itemProps2.xml><?xml version="1.0" encoding="utf-8"?>
<ds:datastoreItem xmlns:ds="http://schemas.openxmlformats.org/officeDocument/2006/customXml" ds:itemID="{B9E1F65D-BBCE-4CD5-B5DD-EF2962A2A2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2ee66-57ec-4f9d-abfe-636cbacf8283"/>
    <ds:schemaRef ds:uri="ca4305d0-024a-4dfe-8e28-324d37d340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244</TotalTime>
  <Words>396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Century Gothic</vt:lpstr>
      <vt:lpstr>Franklin Gothic Book</vt:lpstr>
      <vt:lpstr>Franklin Gothic Demi</vt:lpstr>
      <vt:lpstr>Gill Sans MT</vt:lpstr>
      <vt:lpstr>Wingdings 2</vt:lpstr>
      <vt:lpstr>DividendVTI</vt:lpstr>
      <vt:lpstr>Identifying Experts in Community Question Answering Website Based on Graph Convolutional Neural Network</vt:lpstr>
      <vt:lpstr>Introduction</vt:lpstr>
      <vt:lpstr>The Idea</vt:lpstr>
      <vt:lpstr>The Website</vt:lpstr>
      <vt:lpstr>Work to be done</vt:lpstr>
      <vt:lpstr>Roles Assigned</vt:lpstr>
      <vt:lpstr>Current work</vt:lpstr>
      <vt:lpstr>ER Model</vt:lpstr>
      <vt:lpstr>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Wireless Sensor Node Based Efficient Parking Slot Availability Detection System For Smart Cities</dc:title>
  <dc:creator>AYUSH DINESHBHAI MANGUKIA</dc:creator>
  <cp:lastModifiedBy>AYUSH DINESHBHAI MANGUKIA</cp:lastModifiedBy>
  <cp:revision>14</cp:revision>
  <dcterms:created xsi:type="dcterms:W3CDTF">2020-08-30T04:16:12Z</dcterms:created>
  <dcterms:modified xsi:type="dcterms:W3CDTF">2021-02-27T08:49:24Z</dcterms:modified>
</cp:coreProperties>
</file>