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94660"/>
  </p:normalViewPr>
  <p:slideViewPr>
    <p:cSldViewPr>
      <p:cViewPr varScale="1">
        <p:scale>
          <a:sx n="72" d="100"/>
          <a:sy n="72" d="100"/>
        </p:scale>
        <p:origin x="40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7A6EE-2E72-48FB-B507-1784F6A9D31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DC5AB-9E3E-4780-B700-0FF4D8648CB9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800" dirty="0" err="1" smtClean="0"/>
            <a:t>ChatContentController</a:t>
          </a:r>
          <a:endParaRPr lang="en-US" sz="1800" dirty="0"/>
        </a:p>
      </dgm:t>
    </dgm:pt>
    <dgm:pt modelId="{6856F248-2215-4486-BCE0-D1C0CC9A67F9}" type="parTrans" cxnId="{2C52B4C3-6456-4B5A-8A54-4550FF5F125A}">
      <dgm:prSet/>
      <dgm:spPr/>
      <dgm:t>
        <a:bodyPr/>
        <a:lstStyle/>
        <a:p>
          <a:endParaRPr lang="en-US"/>
        </a:p>
      </dgm:t>
    </dgm:pt>
    <dgm:pt modelId="{40A9AF36-50F1-44F7-B936-9CB7BD827966}" type="sibTrans" cxnId="{2C52B4C3-6456-4B5A-8A54-4550FF5F125A}">
      <dgm:prSet/>
      <dgm:spPr/>
      <dgm:t>
        <a:bodyPr/>
        <a:lstStyle/>
        <a:p>
          <a:endParaRPr lang="en-US"/>
        </a:p>
      </dgm:t>
    </dgm:pt>
    <dgm:pt modelId="{B68E8978-CB4D-48D0-AF2F-D8CD57CC213E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>
              <a:solidFill>
                <a:schemeClr val="tx2">
                  <a:lumMod val="50000"/>
                </a:schemeClr>
              </a:solidFill>
            </a:rPr>
            <a:t>Link Processing</a:t>
          </a:r>
          <a:endParaRPr lang="en-US" sz="1800" dirty="0">
            <a:solidFill>
              <a:schemeClr val="tx2">
                <a:lumMod val="50000"/>
              </a:schemeClr>
            </a:solidFill>
          </a:endParaRPr>
        </a:p>
      </dgm:t>
    </dgm:pt>
    <dgm:pt modelId="{DDD5A5DB-DB96-4DF0-BD4D-D26C25D6CB1B}" type="parTrans" cxnId="{03A4B784-3E3B-49CB-BAEB-CB264CF68C53}">
      <dgm:prSet/>
      <dgm:spPr/>
      <dgm:t>
        <a:bodyPr/>
        <a:lstStyle/>
        <a:p>
          <a:endParaRPr lang="en-US"/>
        </a:p>
      </dgm:t>
    </dgm:pt>
    <dgm:pt modelId="{7A4C6444-F502-4C72-9B94-68DF2FC99702}" type="sibTrans" cxnId="{03A4B784-3E3B-49CB-BAEB-CB264CF68C53}">
      <dgm:prSet/>
      <dgm:spPr/>
      <dgm:t>
        <a:bodyPr/>
        <a:lstStyle/>
        <a:p>
          <a:endParaRPr lang="en-US"/>
        </a:p>
      </dgm:t>
    </dgm:pt>
    <dgm:pt modelId="{0599C715-F83D-468D-BF88-A7B5DDDE9B76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dirty="0" smtClean="0">
              <a:solidFill>
                <a:schemeClr val="tx2">
                  <a:lumMod val="50000"/>
                </a:schemeClr>
              </a:solidFill>
            </a:rPr>
            <a:t>Text Processing</a:t>
          </a:r>
          <a:endParaRPr lang="en-US" sz="1800" dirty="0">
            <a:solidFill>
              <a:schemeClr val="tx2">
                <a:lumMod val="50000"/>
              </a:schemeClr>
            </a:solidFill>
          </a:endParaRPr>
        </a:p>
      </dgm:t>
    </dgm:pt>
    <dgm:pt modelId="{909A5919-ABB0-4EAF-96CC-4D36417E92AE}" type="parTrans" cxnId="{D404689E-0B0A-4432-8E78-043F8C8BE7EF}">
      <dgm:prSet/>
      <dgm:spPr/>
      <dgm:t>
        <a:bodyPr/>
        <a:lstStyle/>
        <a:p>
          <a:endParaRPr lang="en-US"/>
        </a:p>
      </dgm:t>
    </dgm:pt>
    <dgm:pt modelId="{7F1051D6-BE2D-442E-BE71-45A69CB6AEA6}" type="sibTrans" cxnId="{D404689E-0B0A-4432-8E78-043F8C8BE7EF}">
      <dgm:prSet/>
      <dgm:spPr/>
      <dgm:t>
        <a:bodyPr/>
        <a:lstStyle/>
        <a:p>
          <a:endParaRPr lang="en-US"/>
        </a:p>
      </dgm:t>
    </dgm:pt>
    <dgm:pt modelId="{806DBE02-55EA-49A0-B6F6-1845820E86F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dirty="0" smtClean="0">
              <a:solidFill>
                <a:schemeClr val="tx2">
                  <a:lumMod val="50000"/>
                </a:schemeClr>
              </a:solidFill>
            </a:rPr>
            <a:t>File Processing</a:t>
          </a:r>
          <a:endParaRPr lang="en-US" sz="1800" dirty="0">
            <a:solidFill>
              <a:schemeClr val="tx2">
                <a:lumMod val="50000"/>
              </a:schemeClr>
            </a:solidFill>
          </a:endParaRPr>
        </a:p>
      </dgm:t>
    </dgm:pt>
    <dgm:pt modelId="{8615F252-BA5D-4DF4-9228-3F553DF4074F}" type="parTrans" cxnId="{033A00F0-2702-4EA0-B74A-EE02C3637B6D}">
      <dgm:prSet/>
      <dgm:spPr/>
      <dgm:t>
        <a:bodyPr/>
        <a:lstStyle/>
        <a:p>
          <a:endParaRPr lang="en-US"/>
        </a:p>
      </dgm:t>
    </dgm:pt>
    <dgm:pt modelId="{70593EE2-0D11-4D86-A1CE-4E2E55B40814}" type="sibTrans" cxnId="{033A00F0-2702-4EA0-B74A-EE02C3637B6D}">
      <dgm:prSet/>
      <dgm:spPr/>
      <dgm:t>
        <a:bodyPr/>
        <a:lstStyle/>
        <a:p>
          <a:endParaRPr lang="en-US"/>
        </a:p>
      </dgm:t>
    </dgm:pt>
    <dgm:pt modelId="{BBE99F66-C802-4FED-A1CB-37512D07DBF2}" type="pres">
      <dgm:prSet presAssocID="{9FD7A6EE-2E72-48FB-B507-1784F6A9D3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78B19C1-676E-4489-9122-3F83C287BCF1}" type="pres">
      <dgm:prSet presAssocID="{00BDC5AB-9E3E-4780-B700-0FF4D8648CB9}" presName="vertOne" presStyleCnt="0"/>
      <dgm:spPr/>
    </dgm:pt>
    <dgm:pt modelId="{EF5AF351-8F47-4E8E-A80E-53E42E4012D6}" type="pres">
      <dgm:prSet presAssocID="{00BDC5AB-9E3E-4780-B700-0FF4D8648CB9}" presName="txOne" presStyleLbl="node0" presStyleIdx="0" presStyleCnt="1" custScaleY="421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D1E96F-7609-4A50-B2C3-2B2C486DD3E0}" type="pres">
      <dgm:prSet presAssocID="{00BDC5AB-9E3E-4780-B700-0FF4D8648CB9}" presName="parTransOne" presStyleCnt="0"/>
      <dgm:spPr/>
    </dgm:pt>
    <dgm:pt modelId="{6ADA83AD-6438-42C3-9D6E-696019E2A3B1}" type="pres">
      <dgm:prSet presAssocID="{00BDC5AB-9E3E-4780-B700-0FF4D8648CB9}" presName="horzOne" presStyleCnt="0"/>
      <dgm:spPr/>
    </dgm:pt>
    <dgm:pt modelId="{B5ED40E7-70A4-4CA8-A322-E7624E166555}" type="pres">
      <dgm:prSet presAssocID="{0599C715-F83D-468D-BF88-A7B5DDDE9B76}" presName="vertTwo" presStyleCnt="0"/>
      <dgm:spPr/>
    </dgm:pt>
    <dgm:pt modelId="{6E757B16-42A6-43F8-8DDD-78B1975C40CC}" type="pres">
      <dgm:prSet presAssocID="{0599C715-F83D-468D-BF88-A7B5DDDE9B76}" presName="txTwo" presStyleLbl="node2" presStyleIdx="0" presStyleCnt="3" custScaleY="55006" custLinFactNeighborX="-114" custLinFactNeighborY="20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5A590-91BC-40B3-93C5-E133B9A48F27}" type="pres">
      <dgm:prSet presAssocID="{0599C715-F83D-468D-BF88-A7B5DDDE9B76}" presName="horzTwo" presStyleCnt="0"/>
      <dgm:spPr/>
    </dgm:pt>
    <dgm:pt modelId="{B5535D3B-4DB9-4212-9ABC-207E7DC98A07}" type="pres">
      <dgm:prSet presAssocID="{7F1051D6-BE2D-442E-BE71-45A69CB6AEA6}" presName="sibSpaceTwo" presStyleCnt="0"/>
      <dgm:spPr/>
    </dgm:pt>
    <dgm:pt modelId="{AE63F776-B608-48E9-B62C-4A22C4A8DE2C}" type="pres">
      <dgm:prSet presAssocID="{806DBE02-55EA-49A0-B6F6-1845820E86F5}" presName="vertTwo" presStyleCnt="0"/>
      <dgm:spPr/>
    </dgm:pt>
    <dgm:pt modelId="{2BE3D91B-1ABC-46B3-8DCB-68A5D379DFB6}" type="pres">
      <dgm:prSet presAssocID="{806DBE02-55EA-49A0-B6F6-1845820E86F5}" presName="txTwo" presStyleLbl="node2" presStyleIdx="1" presStyleCnt="3" custScaleY="566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70A1E-4411-4424-BA24-68F3BED197EF}" type="pres">
      <dgm:prSet presAssocID="{806DBE02-55EA-49A0-B6F6-1845820E86F5}" presName="horzTwo" presStyleCnt="0"/>
      <dgm:spPr/>
    </dgm:pt>
    <dgm:pt modelId="{75155CDB-8DE1-4505-B147-F680790C870F}" type="pres">
      <dgm:prSet presAssocID="{70593EE2-0D11-4D86-A1CE-4E2E55B40814}" presName="sibSpaceTwo" presStyleCnt="0"/>
      <dgm:spPr/>
    </dgm:pt>
    <dgm:pt modelId="{844A2DD4-2D5A-4F91-9671-8D1C3E404F85}" type="pres">
      <dgm:prSet presAssocID="{B68E8978-CB4D-48D0-AF2F-D8CD57CC213E}" presName="vertTwo" presStyleCnt="0"/>
      <dgm:spPr/>
    </dgm:pt>
    <dgm:pt modelId="{4A042095-5687-4F27-A15D-96B9BF25BAFA}" type="pres">
      <dgm:prSet presAssocID="{B68E8978-CB4D-48D0-AF2F-D8CD57CC213E}" presName="txTwo" presStyleLbl="node2" presStyleIdx="2" presStyleCnt="3" custScaleY="562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482E16-4D09-460E-A6D9-1459B4B7EBE1}" type="pres">
      <dgm:prSet presAssocID="{B68E8978-CB4D-48D0-AF2F-D8CD57CC213E}" presName="horzTwo" presStyleCnt="0"/>
      <dgm:spPr/>
    </dgm:pt>
  </dgm:ptLst>
  <dgm:cxnLst>
    <dgm:cxn modelId="{B203B985-C841-4A47-9EA8-7F23157EA16A}" type="presOf" srcId="{B68E8978-CB4D-48D0-AF2F-D8CD57CC213E}" destId="{4A042095-5687-4F27-A15D-96B9BF25BAFA}" srcOrd="0" destOrd="0" presId="urn:microsoft.com/office/officeart/2005/8/layout/hierarchy4"/>
    <dgm:cxn modelId="{D404689E-0B0A-4432-8E78-043F8C8BE7EF}" srcId="{00BDC5AB-9E3E-4780-B700-0FF4D8648CB9}" destId="{0599C715-F83D-468D-BF88-A7B5DDDE9B76}" srcOrd="0" destOrd="0" parTransId="{909A5919-ABB0-4EAF-96CC-4D36417E92AE}" sibTransId="{7F1051D6-BE2D-442E-BE71-45A69CB6AEA6}"/>
    <dgm:cxn modelId="{033A00F0-2702-4EA0-B74A-EE02C3637B6D}" srcId="{00BDC5AB-9E3E-4780-B700-0FF4D8648CB9}" destId="{806DBE02-55EA-49A0-B6F6-1845820E86F5}" srcOrd="1" destOrd="0" parTransId="{8615F252-BA5D-4DF4-9228-3F553DF4074F}" sibTransId="{70593EE2-0D11-4D86-A1CE-4E2E55B40814}"/>
    <dgm:cxn modelId="{7EC08385-CAAB-4B36-A6BA-7BC7F6360510}" type="presOf" srcId="{0599C715-F83D-468D-BF88-A7B5DDDE9B76}" destId="{6E757B16-42A6-43F8-8DDD-78B1975C40CC}" srcOrd="0" destOrd="0" presId="urn:microsoft.com/office/officeart/2005/8/layout/hierarchy4"/>
    <dgm:cxn modelId="{03A4B784-3E3B-49CB-BAEB-CB264CF68C53}" srcId="{00BDC5AB-9E3E-4780-B700-0FF4D8648CB9}" destId="{B68E8978-CB4D-48D0-AF2F-D8CD57CC213E}" srcOrd="2" destOrd="0" parTransId="{DDD5A5DB-DB96-4DF0-BD4D-D26C25D6CB1B}" sibTransId="{7A4C6444-F502-4C72-9B94-68DF2FC99702}"/>
    <dgm:cxn modelId="{96BC832F-32D4-4BC3-9ACF-31504F6B55B1}" type="presOf" srcId="{806DBE02-55EA-49A0-B6F6-1845820E86F5}" destId="{2BE3D91B-1ABC-46B3-8DCB-68A5D379DFB6}" srcOrd="0" destOrd="0" presId="urn:microsoft.com/office/officeart/2005/8/layout/hierarchy4"/>
    <dgm:cxn modelId="{A0DA814A-613F-4A18-918F-9422D05406CD}" type="presOf" srcId="{00BDC5AB-9E3E-4780-B700-0FF4D8648CB9}" destId="{EF5AF351-8F47-4E8E-A80E-53E42E4012D6}" srcOrd="0" destOrd="0" presId="urn:microsoft.com/office/officeart/2005/8/layout/hierarchy4"/>
    <dgm:cxn modelId="{2C52B4C3-6456-4B5A-8A54-4550FF5F125A}" srcId="{9FD7A6EE-2E72-48FB-B507-1784F6A9D318}" destId="{00BDC5AB-9E3E-4780-B700-0FF4D8648CB9}" srcOrd="0" destOrd="0" parTransId="{6856F248-2215-4486-BCE0-D1C0CC9A67F9}" sibTransId="{40A9AF36-50F1-44F7-B936-9CB7BD827966}"/>
    <dgm:cxn modelId="{EF359040-CFE9-4C98-BAD0-ACF262453367}" type="presOf" srcId="{9FD7A6EE-2E72-48FB-B507-1784F6A9D318}" destId="{BBE99F66-C802-4FED-A1CB-37512D07DBF2}" srcOrd="0" destOrd="0" presId="urn:microsoft.com/office/officeart/2005/8/layout/hierarchy4"/>
    <dgm:cxn modelId="{D44095F3-2F39-4273-8631-72B8878DD563}" type="presParOf" srcId="{BBE99F66-C802-4FED-A1CB-37512D07DBF2}" destId="{478B19C1-676E-4489-9122-3F83C287BCF1}" srcOrd="0" destOrd="0" presId="urn:microsoft.com/office/officeart/2005/8/layout/hierarchy4"/>
    <dgm:cxn modelId="{9EC66DD4-8BBD-4388-AA65-B95A46755235}" type="presParOf" srcId="{478B19C1-676E-4489-9122-3F83C287BCF1}" destId="{EF5AF351-8F47-4E8E-A80E-53E42E4012D6}" srcOrd="0" destOrd="0" presId="urn:microsoft.com/office/officeart/2005/8/layout/hierarchy4"/>
    <dgm:cxn modelId="{354F67DC-4597-4E74-9047-3185955EAC54}" type="presParOf" srcId="{478B19C1-676E-4489-9122-3F83C287BCF1}" destId="{ACD1E96F-7609-4A50-B2C3-2B2C486DD3E0}" srcOrd="1" destOrd="0" presId="urn:microsoft.com/office/officeart/2005/8/layout/hierarchy4"/>
    <dgm:cxn modelId="{D8F5B92B-FBB6-425E-964B-17362BA11208}" type="presParOf" srcId="{478B19C1-676E-4489-9122-3F83C287BCF1}" destId="{6ADA83AD-6438-42C3-9D6E-696019E2A3B1}" srcOrd="2" destOrd="0" presId="urn:microsoft.com/office/officeart/2005/8/layout/hierarchy4"/>
    <dgm:cxn modelId="{72B15FCC-C264-4899-BA05-C81C909DF147}" type="presParOf" srcId="{6ADA83AD-6438-42C3-9D6E-696019E2A3B1}" destId="{B5ED40E7-70A4-4CA8-A322-E7624E166555}" srcOrd="0" destOrd="0" presId="urn:microsoft.com/office/officeart/2005/8/layout/hierarchy4"/>
    <dgm:cxn modelId="{A447E478-3354-4107-A2AD-353613D048B7}" type="presParOf" srcId="{B5ED40E7-70A4-4CA8-A322-E7624E166555}" destId="{6E757B16-42A6-43F8-8DDD-78B1975C40CC}" srcOrd="0" destOrd="0" presId="urn:microsoft.com/office/officeart/2005/8/layout/hierarchy4"/>
    <dgm:cxn modelId="{FB2F8BAF-46A3-4531-A793-016A22D31810}" type="presParOf" srcId="{B5ED40E7-70A4-4CA8-A322-E7624E166555}" destId="{7DE5A590-91BC-40B3-93C5-E133B9A48F27}" srcOrd="1" destOrd="0" presId="urn:microsoft.com/office/officeart/2005/8/layout/hierarchy4"/>
    <dgm:cxn modelId="{EA19EDCE-1B5D-4317-B263-3B64A6DD9742}" type="presParOf" srcId="{6ADA83AD-6438-42C3-9D6E-696019E2A3B1}" destId="{B5535D3B-4DB9-4212-9ABC-207E7DC98A07}" srcOrd="1" destOrd="0" presId="urn:microsoft.com/office/officeart/2005/8/layout/hierarchy4"/>
    <dgm:cxn modelId="{904C88E8-0F68-4A20-9E42-3475E54F5F28}" type="presParOf" srcId="{6ADA83AD-6438-42C3-9D6E-696019E2A3B1}" destId="{AE63F776-B608-48E9-B62C-4A22C4A8DE2C}" srcOrd="2" destOrd="0" presId="urn:microsoft.com/office/officeart/2005/8/layout/hierarchy4"/>
    <dgm:cxn modelId="{332B7001-7CAD-41EC-82EA-C393C08A488F}" type="presParOf" srcId="{AE63F776-B608-48E9-B62C-4A22C4A8DE2C}" destId="{2BE3D91B-1ABC-46B3-8DCB-68A5D379DFB6}" srcOrd="0" destOrd="0" presId="urn:microsoft.com/office/officeart/2005/8/layout/hierarchy4"/>
    <dgm:cxn modelId="{4B511102-78E9-436B-8D1C-E8843F3C73BB}" type="presParOf" srcId="{AE63F776-B608-48E9-B62C-4A22C4A8DE2C}" destId="{D9E70A1E-4411-4424-BA24-68F3BED197EF}" srcOrd="1" destOrd="0" presId="urn:microsoft.com/office/officeart/2005/8/layout/hierarchy4"/>
    <dgm:cxn modelId="{4FD45BD6-0BF3-4A32-B90C-20476A8C439F}" type="presParOf" srcId="{6ADA83AD-6438-42C3-9D6E-696019E2A3B1}" destId="{75155CDB-8DE1-4505-B147-F680790C870F}" srcOrd="3" destOrd="0" presId="urn:microsoft.com/office/officeart/2005/8/layout/hierarchy4"/>
    <dgm:cxn modelId="{8F23DC8A-50F8-433C-B16F-36A014E07A22}" type="presParOf" srcId="{6ADA83AD-6438-42C3-9D6E-696019E2A3B1}" destId="{844A2DD4-2D5A-4F91-9671-8D1C3E404F85}" srcOrd="4" destOrd="0" presId="urn:microsoft.com/office/officeart/2005/8/layout/hierarchy4"/>
    <dgm:cxn modelId="{0ED91053-09F4-486D-821C-CF108A820122}" type="presParOf" srcId="{844A2DD4-2D5A-4F91-9671-8D1C3E404F85}" destId="{4A042095-5687-4F27-A15D-96B9BF25BAFA}" srcOrd="0" destOrd="0" presId="urn:microsoft.com/office/officeart/2005/8/layout/hierarchy4"/>
    <dgm:cxn modelId="{AB9E5623-9E35-4ED6-B19B-6202E3FA1303}" type="presParOf" srcId="{844A2DD4-2D5A-4F91-9671-8D1C3E404F85}" destId="{0D482E16-4D09-460E-A6D9-1459B4B7EBE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7A6EE-2E72-48FB-B507-1784F6A9D31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DC5AB-9E3E-4780-B700-0FF4D8648CB9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800" dirty="0" err="1" smtClean="0"/>
            <a:t>UserManagementController</a:t>
          </a:r>
          <a:endParaRPr lang="en-US" sz="1800" dirty="0"/>
        </a:p>
      </dgm:t>
    </dgm:pt>
    <dgm:pt modelId="{6856F248-2215-4486-BCE0-D1C0CC9A67F9}" type="parTrans" cxnId="{2C52B4C3-6456-4B5A-8A54-4550FF5F125A}">
      <dgm:prSet/>
      <dgm:spPr/>
      <dgm:t>
        <a:bodyPr/>
        <a:lstStyle/>
        <a:p>
          <a:endParaRPr lang="en-US"/>
        </a:p>
      </dgm:t>
    </dgm:pt>
    <dgm:pt modelId="{40A9AF36-50F1-44F7-B936-9CB7BD827966}" type="sibTrans" cxnId="{2C52B4C3-6456-4B5A-8A54-4550FF5F125A}">
      <dgm:prSet/>
      <dgm:spPr/>
      <dgm:t>
        <a:bodyPr/>
        <a:lstStyle/>
        <a:p>
          <a:endParaRPr lang="en-US"/>
        </a:p>
      </dgm:t>
    </dgm:pt>
    <dgm:pt modelId="{B68E8978-CB4D-48D0-AF2F-D8CD57CC213E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>
              <a:solidFill>
                <a:schemeClr val="tx2">
                  <a:lumMod val="50000"/>
                </a:schemeClr>
              </a:solidFill>
            </a:rPr>
            <a:t>Delete User</a:t>
          </a:r>
          <a:endParaRPr lang="en-US" sz="1800" dirty="0">
            <a:solidFill>
              <a:schemeClr val="tx2">
                <a:lumMod val="50000"/>
              </a:schemeClr>
            </a:solidFill>
          </a:endParaRPr>
        </a:p>
      </dgm:t>
    </dgm:pt>
    <dgm:pt modelId="{DDD5A5DB-DB96-4DF0-BD4D-D26C25D6CB1B}" type="parTrans" cxnId="{03A4B784-3E3B-49CB-BAEB-CB264CF68C53}">
      <dgm:prSet/>
      <dgm:spPr/>
      <dgm:t>
        <a:bodyPr/>
        <a:lstStyle/>
        <a:p>
          <a:endParaRPr lang="en-US"/>
        </a:p>
      </dgm:t>
    </dgm:pt>
    <dgm:pt modelId="{7A4C6444-F502-4C72-9B94-68DF2FC99702}" type="sibTrans" cxnId="{03A4B784-3E3B-49CB-BAEB-CB264CF68C53}">
      <dgm:prSet/>
      <dgm:spPr/>
      <dgm:t>
        <a:bodyPr/>
        <a:lstStyle/>
        <a:p>
          <a:endParaRPr lang="en-US"/>
        </a:p>
      </dgm:t>
    </dgm:pt>
    <dgm:pt modelId="{0599C715-F83D-468D-BF88-A7B5DDDE9B76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dirty="0" smtClean="0">
              <a:solidFill>
                <a:schemeClr val="tx2">
                  <a:lumMod val="50000"/>
                </a:schemeClr>
              </a:solidFill>
            </a:rPr>
            <a:t>Add User</a:t>
          </a:r>
          <a:endParaRPr lang="en-US" sz="1800" dirty="0">
            <a:solidFill>
              <a:schemeClr val="tx2">
                <a:lumMod val="50000"/>
              </a:schemeClr>
            </a:solidFill>
          </a:endParaRPr>
        </a:p>
      </dgm:t>
    </dgm:pt>
    <dgm:pt modelId="{909A5919-ABB0-4EAF-96CC-4D36417E92AE}" type="parTrans" cxnId="{D404689E-0B0A-4432-8E78-043F8C8BE7EF}">
      <dgm:prSet/>
      <dgm:spPr/>
      <dgm:t>
        <a:bodyPr/>
        <a:lstStyle/>
        <a:p>
          <a:endParaRPr lang="en-US"/>
        </a:p>
      </dgm:t>
    </dgm:pt>
    <dgm:pt modelId="{7F1051D6-BE2D-442E-BE71-45A69CB6AEA6}" type="sibTrans" cxnId="{D404689E-0B0A-4432-8E78-043F8C8BE7EF}">
      <dgm:prSet/>
      <dgm:spPr/>
      <dgm:t>
        <a:bodyPr/>
        <a:lstStyle/>
        <a:p>
          <a:endParaRPr lang="en-US"/>
        </a:p>
      </dgm:t>
    </dgm:pt>
    <dgm:pt modelId="{806DBE02-55EA-49A0-B6F6-1845820E86F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dirty="0" smtClean="0">
              <a:solidFill>
                <a:schemeClr val="tx2">
                  <a:lumMod val="50000"/>
                </a:schemeClr>
              </a:solidFill>
            </a:rPr>
            <a:t>Edit User</a:t>
          </a:r>
          <a:endParaRPr lang="en-US" sz="1800" dirty="0">
            <a:solidFill>
              <a:schemeClr val="tx2">
                <a:lumMod val="50000"/>
              </a:schemeClr>
            </a:solidFill>
          </a:endParaRPr>
        </a:p>
      </dgm:t>
    </dgm:pt>
    <dgm:pt modelId="{8615F252-BA5D-4DF4-9228-3F553DF4074F}" type="parTrans" cxnId="{033A00F0-2702-4EA0-B74A-EE02C3637B6D}">
      <dgm:prSet/>
      <dgm:spPr/>
      <dgm:t>
        <a:bodyPr/>
        <a:lstStyle/>
        <a:p>
          <a:endParaRPr lang="en-US"/>
        </a:p>
      </dgm:t>
    </dgm:pt>
    <dgm:pt modelId="{70593EE2-0D11-4D86-A1CE-4E2E55B40814}" type="sibTrans" cxnId="{033A00F0-2702-4EA0-B74A-EE02C3637B6D}">
      <dgm:prSet/>
      <dgm:spPr/>
      <dgm:t>
        <a:bodyPr/>
        <a:lstStyle/>
        <a:p>
          <a:endParaRPr lang="en-US"/>
        </a:p>
      </dgm:t>
    </dgm:pt>
    <dgm:pt modelId="{BBE99F66-C802-4FED-A1CB-37512D07DBF2}" type="pres">
      <dgm:prSet presAssocID="{9FD7A6EE-2E72-48FB-B507-1784F6A9D3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78B19C1-676E-4489-9122-3F83C287BCF1}" type="pres">
      <dgm:prSet presAssocID="{00BDC5AB-9E3E-4780-B700-0FF4D8648CB9}" presName="vertOne" presStyleCnt="0"/>
      <dgm:spPr/>
    </dgm:pt>
    <dgm:pt modelId="{EF5AF351-8F47-4E8E-A80E-53E42E4012D6}" type="pres">
      <dgm:prSet presAssocID="{00BDC5AB-9E3E-4780-B700-0FF4D8648CB9}" presName="txOne" presStyleLbl="node0" presStyleIdx="0" presStyleCnt="1" custScaleY="421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D1E96F-7609-4A50-B2C3-2B2C486DD3E0}" type="pres">
      <dgm:prSet presAssocID="{00BDC5AB-9E3E-4780-B700-0FF4D8648CB9}" presName="parTransOne" presStyleCnt="0"/>
      <dgm:spPr/>
    </dgm:pt>
    <dgm:pt modelId="{6ADA83AD-6438-42C3-9D6E-696019E2A3B1}" type="pres">
      <dgm:prSet presAssocID="{00BDC5AB-9E3E-4780-B700-0FF4D8648CB9}" presName="horzOne" presStyleCnt="0"/>
      <dgm:spPr/>
    </dgm:pt>
    <dgm:pt modelId="{B5ED40E7-70A4-4CA8-A322-E7624E166555}" type="pres">
      <dgm:prSet presAssocID="{0599C715-F83D-468D-BF88-A7B5DDDE9B76}" presName="vertTwo" presStyleCnt="0"/>
      <dgm:spPr/>
    </dgm:pt>
    <dgm:pt modelId="{6E757B16-42A6-43F8-8DDD-78B1975C40CC}" type="pres">
      <dgm:prSet presAssocID="{0599C715-F83D-468D-BF88-A7B5DDDE9B76}" presName="txTwo" presStyleLbl="node2" presStyleIdx="0" presStyleCnt="3" custScaleY="55006" custLinFactNeighborX="-114" custLinFactNeighborY="20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5A590-91BC-40B3-93C5-E133B9A48F27}" type="pres">
      <dgm:prSet presAssocID="{0599C715-F83D-468D-BF88-A7B5DDDE9B76}" presName="horzTwo" presStyleCnt="0"/>
      <dgm:spPr/>
    </dgm:pt>
    <dgm:pt modelId="{B5535D3B-4DB9-4212-9ABC-207E7DC98A07}" type="pres">
      <dgm:prSet presAssocID="{7F1051D6-BE2D-442E-BE71-45A69CB6AEA6}" presName="sibSpaceTwo" presStyleCnt="0"/>
      <dgm:spPr/>
    </dgm:pt>
    <dgm:pt modelId="{AE63F776-B608-48E9-B62C-4A22C4A8DE2C}" type="pres">
      <dgm:prSet presAssocID="{806DBE02-55EA-49A0-B6F6-1845820E86F5}" presName="vertTwo" presStyleCnt="0"/>
      <dgm:spPr/>
    </dgm:pt>
    <dgm:pt modelId="{2BE3D91B-1ABC-46B3-8DCB-68A5D379DFB6}" type="pres">
      <dgm:prSet presAssocID="{806DBE02-55EA-49A0-B6F6-1845820E86F5}" presName="txTwo" presStyleLbl="node2" presStyleIdx="1" presStyleCnt="3" custScaleY="566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70A1E-4411-4424-BA24-68F3BED197EF}" type="pres">
      <dgm:prSet presAssocID="{806DBE02-55EA-49A0-B6F6-1845820E86F5}" presName="horzTwo" presStyleCnt="0"/>
      <dgm:spPr/>
    </dgm:pt>
    <dgm:pt modelId="{75155CDB-8DE1-4505-B147-F680790C870F}" type="pres">
      <dgm:prSet presAssocID="{70593EE2-0D11-4D86-A1CE-4E2E55B40814}" presName="sibSpaceTwo" presStyleCnt="0"/>
      <dgm:spPr/>
    </dgm:pt>
    <dgm:pt modelId="{844A2DD4-2D5A-4F91-9671-8D1C3E404F85}" type="pres">
      <dgm:prSet presAssocID="{B68E8978-CB4D-48D0-AF2F-D8CD57CC213E}" presName="vertTwo" presStyleCnt="0"/>
      <dgm:spPr/>
    </dgm:pt>
    <dgm:pt modelId="{4A042095-5687-4F27-A15D-96B9BF25BAFA}" type="pres">
      <dgm:prSet presAssocID="{B68E8978-CB4D-48D0-AF2F-D8CD57CC213E}" presName="txTwo" presStyleLbl="node2" presStyleIdx="2" presStyleCnt="3" custScaleY="562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482E16-4D09-460E-A6D9-1459B4B7EBE1}" type="pres">
      <dgm:prSet presAssocID="{B68E8978-CB4D-48D0-AF2F-D8CD57CC213E}" presName="horzTwo" presStyleCnt="0"/>
      <dgm:spPr/>
    </dgm:pt>
  </dgm:ptLst>
  <dgm:cxnLst>
    <dgm:cxn modelId="{C88721BC-794C-4D02-B4F4-0EDB49FD6DF9}" type="presOf" srcId="{9FD7A6EE-2E72-48FB-B507-1784F6A9D318}" destId="{BBE99F66-C802-4FED-A1CB-37512D07DBF2}" srcOrd="0" destOrd="0" presId="urn:microsoft.com/office/officeart/2005/8/layout/hierarchy4"/>
    <dgm:cxn modelId="{03A4B784-3E3B-49CB-BAEB-CB264CF68C53}" srcId="{00BDC5AB-9E3E-4780-B700-0FF4D8648CB9}" destId="{B68E8978-CB4D-48D0-AF2F-D8CD57CC213E}" srcOrd="2" destOrd="0" parTransId="{DDD5A5DB-DB96-4DF0-BD4D-D26C25D6CB1B}" sibTransId="{7A4C6444-F502-4C72-9B94-68DF2FC99702}"/>
    <dgm:cxn modelId="{033A00F0-2702-4EA0-B74A-EE02C3637B6D}" srcId="{00BDC5AB-9E3E-4780-B700-0FF4D8648CB9}" destId="{806DBE02-55EA-49A0-B6F6-1845820E86F5}" srcOrd="1" destOrd="0" parTransId="{8615F252-BA5D-4DF4-9228-3F553DF4074F}" sibTransId="{70593EE2-0D11-4D86-A1CE-4E2E55B40814}"/>
    <dgm:cxn modelId="{2C52B4C3-6456-4B5A-8A54-4550FF5F125A}" srcId="{9FD7A6EE-2E72-48FB-B507-1784F6A9D318}" destId="{00BDC5AB-9E3E-4780-B700-0FF4D8648CB9}" srcOrd="0" destOrd="0" parTransId="{6856F248-2215-4486-BCE0-D1C0CC9A67F9}" sibTransId="{40A9AF36-50F1-44F7-B936-9CB7BD827966}"/>
    <dgm:cxn modelId="{C1B844C8-FBC7-4F2C-BC71-4A122C686FDD}" type="presOf" srcId="{0599C715-F83D-468D-BF88-A7B5DDDE9B76}" destId="{6E757B16-42A6-43F8-8DDD-78B1975C40CC}" srcOrd="0" destOrd="0" presId="urn:microsoft.com/office/officeart/2005/8/layout/hierarchy4"/>
    <dgm:cxn modelId="{D404689E-0B0A-4432-8E78-043F8C8BE7EF}" srcId="{00BDC5AB-9E3E-4780-B700-0FF4D8648CB9}" destId="{0599C715-F83D-468D-BF88-A7B5DDDE9B76}" srcOrd="0" destOrd="0" parTransId="{909A5919-ABB0-4EAF-96CC-4D36417E92AE}" sibTransId="{7F1051D6-BE2D-442E-BE71-45A69CB6AEA6}"/>
    <dgm:cxn modelId="{84B2E5EE-7A00-4142-8C18-646A16954B96}" type="presOf" srcId="{00BDC5AB-9E3E-4780-B700-0FF4D8648CB9}" destId="{EF5AF351-8F47-4E8E-A80E-53E42E4012D6}" srcOrd="0" destOrd="0" presId="urn:microsoft.com/office/officeart/2005/8/layout/hierarchy4"/>
    <dgm:cxn modelId="{C96E2170-1879-4225-8E58-633956DFB1C6}" type="presOf" srcId="{806DBE02-55EA-49A0-B6F6-1845820E86F5}" destId="{2BE3D91B-1ABC-46B3-8DCB-68A5D379DFB6}" srcOrd="0" destOrd="0" presId="urn:microsoft.com/office/officeart/2005/8/layout/hierarchy4"/>
    <dgm:cxn modelId="{E535FDE8-17EC-437C-8C5E-C1B4D7BA22F8}" type="presOf" srcId="{B68E8978-CB4D-48D0-AF2F-D8CD57CC213E}" destId="{4A042095-5687-4F27-A15D-96B9BF25BAFA}" srcOrd="0" destOrd="0" presId="urn:microsoft.com/office/officeart/2005/8/layout/hierarchy4"/>
    <dgm:cxn modelId="{6E57A788-D8C9-416B-9FCA-125F33250209}" type="presParOf" srcId="{BBE99F66-C802-4FED-A1CB-37512D07DBF2}" destId="{478B19C1-676E-4489-9122-3F83C287BCF1}" srcOrd="0" destOrd="0" presId="urn:microsoft.com/office/officeart/2005/8/layout/hierarchy4"/>
    <dgm:cxn modelId="{3F2859AA-E9A6-4958-86C5-DE46F4B073CE}" type="presParOf" srcId="{478B19C1-676E-4489-9122-3F83C287BCF1}" destId="{EF5AF351-8F47-4E8E-A80E-53E42E4012D6}" srcOrd="0" destOrd="0" presId="urn:microsoft.com/office/officeart/2005/8/layout/hierarchy4"/>
    <dgm:cxn modelId="{BBFBC9B6-8569-4F73-9D88-15E186CACFB8}" type="presParOf" srcId="{478B19C1-676E-4489-9122-3F83C287BCF1}" destId="{ACD1E96F-7609-4A50-B2C3-2B2C486DD3E0}" srcOrd="1" destOrd="0" presId="urn:microsoft.com/office/officeart/2005/8/layout/hierarchy4"/>
    <dgm:cxn modelId="{17C73A06-EC01-46C5-9CCE-62F028A61A8C}" type="presParOf" srcId="{478B19C1-676E-4489-9122-3F83C287BCF1}" destId="{6ADA83AD-6438-42C3-9D6E-696019E2A3B1}" srcOrd="2" destOrd="0" presId="urn:microsoft.com/office/officeart/2005/8/layout/hierarchy4"/>
    <dgm:cxn modelId="{7D7AAA2D-CF34-44E0-A1E4-4E7AFD046748}" type="presParOf" srcId="{6ADA83AD-6438-42C3-9D6E-696019E2A3B1}" destId="{B5ED40E7-70A4-4CA8-A322-E7624E166555}" srcOrd="0" destOrd="0" presId="urn:microsoft.com/office/officeart/2005/8/layout/hierarchy4"/>
    <dgm:cxn modelId="{1AD51730-66BD-456B-9969-4DCEBFE4AC83}" type="presParOf" srcId="{B5ED40E7-70A4-4CA8-A322-E7624E166555}" destId="{6E757B16-42A6-43F8-8DDD-78B1975C40CC}" srcOrd="0" destOrd="0" presId="urn:microsoft.com/office/officeart/2005/8/layout/hierarchy4"/>
    <dgm:cxn modelId="{45F5E2E4-C952-4B05-BFE9-7E84B0B03A01}" type="presParOf" srcId="{B5ED40E7-70A4-4CA8-A322-E7624E166555}" destId="{7DE5A590-91BC-40B3-93C5-E133B9A48F27}" srcOrd="1" destOrd="0" presId="urn:microsoft.com/office/officeart/2005/8/layout/hierarchy4"/>
    <dgm:cxn modelId="{24571052-E8C8-45FF-947A-41E062CCD47D}" type="presParOf" srcId="{6ADA83AD-6438-42C3-9D6E-696019E2A3B1}" destId="{B5535D3B-4DB9-4212-9ABC-207E7DC98A07}" srcOrd="1" destOrd="0" presId="urn:microsoft.com/office/officeart/2005/8/layout/hierarchy4"/>
    <dgm:cxn modelId="{75661122-6294-408E-89FB-6D704E39533B}" type="presParOf" srcId="{6ADA83AD-6438-42C3-9D6E-696019E2A3B1}" destId="{AE63F776-B608-48E9-B62C-4A22C4A8DE2C}" srcOrd="2" destOrd="0" presId="urn:microsoft.com/office/officeart/2005/8/layout/hierarchy4"/>
    <dgm:cxn modelId="{07397DC4-9A70-492C-A4A4-2DE2775136E4}" type="presParOf" srcId="{AE63F776-B608-48E9-B62C-4A22C4A8DE2C}" destId="{2BE3D91B-1ABC-46B3-8DCB-68A5D379DFB6}" srcOrd="0" destOrd="0" presId="urn:microsoft.com/office/officeart/2005/8/layout/hierarchy4"/>
    <dgm:cxn modelId="{96A0F69E-20A3-4DD5-8426-61AA7BEA95AC}" type="presParOf" srcId="{AE63F776-B608-48E9-B62C-4A22C4A8DE2C}" destId="{D9E70A1E-4411-4424-BA24-68F3BED197EF}" srcOrd="1" destOrd="0" presId="urn:microsoft.com/office/officeart/2005/8/layout/hierarchy4"/>
    <dgm:cxn modelId="{BE2A1AD8-5749-43C9-A069-DAF0EE39843A}" type="presParOf" srcId="{6ADA83AD-6438-42C3-9D6E-696019E2A3B1}" destId="{75155CDB-8DE1-4505-B147-F680790C870F}" srcOrd="3" destOrd="0" presId="urn:microsoft.com/office/officeart/2005/8/layout/hierarchy4"/>
    <dgm:cxn modelId="{73376358-5506-427D-8BF2-47F269D3AA9E}" type="presParOf" srcId="{6ADA83AD-6438-42C3-9D6E-696019E2A3B1}" destId="{844A2DD4-2D5A-4F91-9671-8D1C3E404F85}" srcOrd="4" destOrd="0" presId="urn:microsoft.com/office/officeart/2005/8/layout/hierarchy4"/>
    <dgm:cxn modelId="{00C5A569-EC87-40BB-914F-EF26099BBCE7}" type="presParOf" srcId="{844A2DD4-2D5A-4F91-9671-8D1C3E404F85}" destId="{4A042095-5687-4F27-A15D-96B9BF25BAFA}" srcOrd="0" destOrd="0" presId="urn:microsoft.com/office/officeart/2005/8/layout/hierarchy4"/>
    <dgm:cxn modelId="{9D82E4C3-0309-43E3-9E30-FE31263B5EAD}" type="presParOf" srcId="{844A2DD4-2D5A-4F91-9671-8D1C3E404F85}" destId="{0D482E16-4D09-460E-A6D9-1459B4B7EBE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AF351-8F47-4E8E-A80E-53E42E4012D6}">
      <dsp:nvSpPr>
        <dsp:cNvPr id="0" name=""/>
        <dsp:cNvSpPr/>
      </dsp:nvSpPr>
      <dsp:spPr>
        <a:xfrm>
          <a:off x="2163" y="1108"/>
          <a:ext cx="6015473" cy="87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ChatContentController</a:t>
          </a:r>
          <a:endParaRPr lang="en-US" sz="1800" kern="1200" dirty="0"/>
        </a:p>
      </dsp:txBody>
      <dsp:txXfrm>
        <a:off x="27926" y="26871"/>
        <a:ext cx="5963947" cy="828099"/>
      </dsp:txXfrm>
    </dsp:sp>
    <dsp:sp modelId="{6E757B16-42A6-43F8-8DDD-78B1975C40CC}">
      <dsp:nvSpPr>
        <dsp:cNvPr id="0" name=""/>
        <dsp:cNvSpPr/>
      </dsp:nvSpPr>
      <dsp:spPr>
        <a:xfrm>
          <a:off x="0" y="1213847"/>
          <a:ext cx="1898823" cy="1148352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>
                  <a:lumMod val="50000"/>
                </a:schemeClr>
              </a:solidFill>
            </a:rPr>
            <a:t>Text Processing</a:t>
          </a:r>
          <a:endParaRPr lang="en-US" sz="18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3634" y="1247481"/>
        <a:ext cx="1831555" cy="1081084"/>
      </dsp:txXfrm>
    </dsp:sp>
    <dsp:sp modelId="{2BE3D91B-1ABC-46B3-8DCB-68A5D379DFB6}">
      <dsp:nvSpPr>
        <dsp:cNvPr id="0" name=""/>
        <dsp:cNvSpPr/>
      </dsp:nvSpPr>
      <dsp:spPr>
        <a:xfrm>
          <a:off x="2060488" y="1178667"/>
          <a:ext cx="1898823" cy="118242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>
                  <a:lumMod val="50000"/>
                </a:schemeClr>
              </a:solidFill>
            </a:rPr>
            <a:t>File Processing</a:t>
          </a:r>
          <a:endParaRPr lang="en-US" sz="18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2095120" y="1213299"/>
        <a:ext cx="1829559" cy="1113159"/>
      </dsp:txXfrm>
    </dsp:sp>
    <dsp:sp modelId="{4A042095-5687-4F27-A15D-96B9BF25BAFA}">
      <dsp:nvSpPr>
        <dsp:cNvPr id="0" name=""/>
        <dsp:cNvSpPr/>
      </dsp:nvSpPr>
      <dsp:spPr>
        <a:xfrm>
          <a:off x="4118813" y="1178667"/>
          <a:ext cx="1898823" cy="11752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>
                  <a:lumMod val="50000"/>
                </a:schemeClr>
              </a:solidFill>
            </a:rPr>
            <a:t>Link Processing</a:t>
          </a:r>
          <a:endParaRPr lang="en-US" sz="18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153234" y="1213088"/>
        <a:ext cx="1829981" cy="110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AF351-8F47-4E8E-A80E-53E42E4012D6}">
      <dsp:nvSpPr>
        <dsp:cNvPr id="0" name=""/>
        <dsp:cNvSpPr/>
      </dsp:nvSpPr>
      <dsp:spPr>
        <a:xfrm>
          <a:off x="2163" y="1108"/>
          <a:ext cx="6015473" cy="87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UserManagementController</a:t>
          </a:r>
          <a:endParaRPr lang="en-US" sz="1800" kern="1200" dirty="0"/>
        </a:p>
      </dsp:txBody>
      <dsp:txXfrm>
        <a:off x="27926" y="26871"/>
        <a:ext cx="5963947" cy="828099"/>
      </dsp:txXfrm>
    </dsp:sp>
    <dsp:sp modelId="{6E757B16-42A6-43F8-8DDD-78B1975C40CC}">
      <dsp:nvSpPr>
        <dsp:cNvPr id="0" name=""/>
        <dsp:cNvSpPr/>
      </dsp:nvSpPr>
      <dsp:spPr>
        <a:xfrm>
          <a:off x="0" y="1213847"/>
          <a:ext cx="1898823" cy="1148352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>
                  <a:lumMod val="50000"/>
                </a:schemeClr>
              </a:solidFill>
            </a:rPr>
            <a:t>Add User</a:t>
          </a:r>
          <a:endParaRPr lang="en-US" sz="18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3634" y="1247481"/>
        <a:ext cx="1831555" cy="1081084"/>
      </dsp:txXfrm>
    </dsp:sp>
    <dsp:sp modelId="{2BE3D91B-1ABC-46B3-8DCB-68A5D379DFB6}">
      <dsp:nvSpPr>
        <dsp:cNvPr id="0" name=""/>
        <dsp:cNvSpPr/>
      </dsp:nvSpPr>
      <dsp:spPr>
        <a:xfrm>
          <a:off x="2060488" y="1178667"/>
          <a:ext cx="1898823" cy="118242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>
                  <a:lumMod val="50000"/>
                </a:schemeClr>
              </a:solidFill>
            </a:rPr>
            <a:t>Edit User</a:t>
          </a:r>
          <a:endParaRPr lang="en-US" sz="18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2095120" y="1213299"/>
        <a:ext cx="1829559" cy="1113159"/>
      </dsp:txXfrm>
    </dsp:sp>
    <dsp:sp modelId="{4A042095-5687-4F27-A15D-96B9BF25BAFA}">
      <dsp:nvSpPr>
        <dsp:cNvPr id="0" name=""/>
        <dsp:cNvSpPr/>
      </dsp:nvSpPr>
      <dsp:spPr>
        <a:xfrm>
          <a:off x="4118813" y="1178667"/>
          <a:ext cx="1898823" cy="11752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>
                  <a:lumMod val="50000"/>
                </a:schemeClr>
              </a:solidFill>
            </a:rPr>
            <a:t>Delete User</a:t>
          </a:r>
          <a:endParaRPr lang="en-US" sz="18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153234" y="1213088"/>
        <a:ext cx="1829981" cy="1106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A35-FC02-42F2-B88B-583FC0EFB56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11C61-FE52-4316-A18C-2F8825E8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11C61-FE52-4316-A18C-2F8825E838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11C61-FE52-4316-A18C-2F8825E838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8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9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9DAB-2672-4EE9-B604-3744D84D1B85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6068-767A-460C-9B87-2CBFE6D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182" y="0"/>
            <a:ext cx="8894618" cy="69904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95003"/>
            <a:ext cx="26670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513476"/>
            <a:ext cx="28956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6541" y="895372"/>
            <a:ext cx="167640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6541" y="1725493"/>
            <a:ext cx="160020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541" y="2874265"/>
            <a:ext cx="160020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541" y="3876408"/>
            <a:ext cx="160020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link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676126"/>
            <a:ext cx="2057400" cy="49449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3900" y="5847475"/>
            <a:ext cx="1600200" cy="628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20490" y="818276"/>
            <a:ext cx="2008909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LoginController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20489" y="2266076"/>
            <a:ext cx="2085111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ChatContent</a:t>
            </a:r>
            <a:endParaRPr lang="en-US" dirty="0" smtClean="0"/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06634" y="5408749"/>
            <a:ext cx="211282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UserManagement</a:t>
            </a:r>
            <a:endParaRPr lang="en-US" dirty="0" smtClean="0"/>
          </a:p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46599" y="3942476"/>
            <a:ext cx="20828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OnlineManagement</a:t>
            </a:r>
            <a:endParaRPr lang="en-US" dirty="0" smtClean="0"/>
          </a:p>
        </p:txBody>
      </p:sp>
      <p:sp>
        <p:nvSpPr>
          <p:cNvPr id="23" name="Right Arrow 22"/>
          <p:cNvSpPr/>
          <p:nvPr/>
        </p:nvSpPr>
        <p:spPr>
          <a:xfrm>
            <a:off x="2324101" y="1101831"/>
            <a:ext cx="2326516" cy="14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51957">
            <a:off x="2231211" y="2143927"/>
            <a:ext cx="2471984" cy="1208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771512">
            <a:off x="2230134" y="2844121"/>
            <a:ext cx="2463807" cy="1496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182013">
            <a:off x="2158329" y="3463521"/>
            <a:ext cx="2639717" cy="15206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6541" y="4809281"/>
            <a:ext cx="160020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Users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20794739">
            <a:off x="2235956" y="4711572"/>
            <a:ext cx="2425615" cy="1522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305693" y="6080074"/>
            <a:ext cx="2374557" cy="1696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gnetic Disk 29"/>
          <p:cNvSpPr/>
          <p:nvPr/>
        </p:nvSpPr>
        <p:spPr>
          <a:xfrm>
            <a:off x="7848600" y="2480021"/>
            <a:ext cx="1066800" cy="21509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2543855">
            <a:off x="6343983" y="1893844"/>
            <a:ext cx="1947813" cy="1189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51957">
            <a:off x="6659997" y="2872343"/>
            <a:ext cx="1252096" cy="1527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8821328">
            <a:off x="6387648" y="5199527"/>
            <a:ext cx="2065142" cy="1487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20239315">
            <a:off x="6460038" y="7957622"/>
            <a:ext cx="1959129" cy="1278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99027" y="35972"/>
            <a:ext cx="1866900" cy="418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ClientSide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20489" y="47337"/>
            <a:ext cx="1866900" cy="418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ServerSide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6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905000"/>
            <a:ext cx="6858000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49411669"/>
              </p:ext>
            </p:extLst>
          </p:nvPr>
        </p:nvGraphicFramePr>
        <p:xfrm>
          <a:off x="1524000" y="2514600"/>
          <a:ext cx="6019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723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905000"/>
            <a:ext cx="6858000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1931515"/>
              </p:ext>
            </p:extLst>
          </p:nvPr>
        </p:nvGraphicFramePr>
        <p:xfrm>
          <a:off x="1524000" y="2514600"/>
          <a:ext cx="6019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57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36</Words>
  <Application>Microsoft Office PowerPoint</Application>
  <PresentationFormat>On-screen Show (4:3)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VNG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Duong. Pham Anh</dc:creator>
  <cp:lastModifiedBy>Thanh Linh Nguyễn</cp:lastModifiedBy>
  <cp:revision>17</cp:revision>
  <dcterms:created xsi:type="dcterms:W3CDTF">2013-07-15T08:21:55Z</dcterms:created>
  <dcterms:modified xsi:type="dcterms:W3CDTF">2013-07-16T00:24:23Z</dcterms:modified>
</cp:coreProperties>
</file>