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4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 snapToObjects="1">
      <p:cViewPr>
        <p:scale>
          <a:sx n="77" d="100"/>
          <a:sy n="77" d="100"/>
        </p:scale>
        <p:origin x="-117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1FFD-02BA-4998-89F3-E43FD84CDD0C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720CE-4F03-4218-A6ED-E9F2EAA9E3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 background 5.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39366"/>
            <a:ext cx="9144000" cy="5418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r>
              <a:rPr lang="en-US" dirty="0" smtClean="0"/>
              <a:t>Strictly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xanh-notagline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7200" y="219075"/>
            <a:ext cx="848678" cy="1152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Strictly Confidential – Do Not Distribute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86200"/>
            <a:ext cx="9144000" cy="17526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457200" algn="l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SECTION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0978"/>
            <a:ext cx="8229600" cy="493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xanh-notaglin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69" y="216074"/>
            <a:ext cx="673331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Webchat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 </a:t>
            </a:r>
            <a:r>
              <a:rPr lang="en-US" smtClean="0"/>
              <a:t>Final </a:t>
            </a:r>
            <a:r>
              <a:rPr lang="en-US" smtClean="0"/>
              <a:t>Project</a:t>
            </a:r>
            <a:endParaRPr lang="en-US" dirty="0"/>
          </a:p>
        </p:txBody>
      </p:sp>
      <p:sp>
        <p:nvSpPr>
          <p:cNvPr id="13" name="Subtitle 9"/>
          <p:cNvSpPr txBox="1">
            <a:spLocks/>
          </p:cNvSpPr>
          <p:nvPr/>
        </p:nvSpPr>
        <p:spPr>
          <a:xfrm>
            <a:off x="457200" y="713096"/>
            <a:ext cx="7251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Date: 20/08/2013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gửi</a:t>
            </a:r>
            <a:r>
              <a:rPr lang="en-US" sz="2800" dirty="0" smtClean="0"/>
              <a:t> </a:t>
            </a:r>
            <a:r>
              <a:rPr lang="en-US" sz="2800" dirty="0" err="1" smtClean="0"/>
              <a:t>đi</a:t>
            </a:r>
            <a:r>
              <a:rPr lang="en-US" sz="2800" dirty="0" smtClean="0"/>
              <a:t>: (88 byte)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server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(135 byte) 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55" y="1895764"/>
            <a:ext cx="6553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55" y="4724400"/>
            <a:ext cx="71437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5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LOGIC XỬ LÍ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Quá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chat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91" y="1121641"/>
            <a:ext cx="58007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97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5" y="1828800"/>
            <a:ext cx="83534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4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SECTION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237188"/>
              </p:ext>
            </p:extLst>
          </p:nvPr>
        </p:nvGraphicFramePr>
        <p:xfrm>
          <a:off x="457200" y="1371600"/>
          <a:ext cx="8229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  <a:gridCol w="2438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Trang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Đề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bài</a:t>
                      </a:r>
                      <a:endParaRPr lang="en-US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 – 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Tính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năng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7-10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nghệ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sử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dụng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Cấu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trúc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dữ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liệu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lvl="0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Logic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xử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lí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Q&amp;A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YÊU CẦU ĐỀ BÀI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Xây</a:t>
            </a:r>
            <a:r>
              <a:rPr lang="en-US" sz="2800" dirty="0" smtClean="0"/>
              <a:t> </a:t>
            </a:r>
            <a:r>
              <a:rPr lang="en-US" sz="2800" dirty="0" err="1" smtClean="0"/>
              <a:t>dựng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chat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nên</a:t>
            </a:r>
            <a:r>
              <a:rPr lang="en-US" sz="2800" dirty="0" smtClean="0"/>
              <a:t> </a:t>
            </a:r>
            <a:r>
              <a:rPr lang="en-US" sz="2800" dirty="0" err="1" smtClean="0"/>
              <a:t>tảng</a:t>
            </a:r>
            <a:r>
              <a:rPr lang="en-US" sz="2800" dirty="0" smtClean="0"/>
              <a:t> Web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chat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nhau</a:t>
            </a:r>
            <a:r>
              <a:rPr lang="en-US" sz="2800" dirty="0" smtClean="0"/>
              <a:t> </a:t>
            </a:r>
            <a:r>
              <a:rPr lang="en-US" sz="2800" dirty="0" err="1" smtClean="0"/>
              <a:t>thông</a:t>
            </a:r>
            <a:r>
              <a:rPr lang="en-US" sz="2800" dirty="0" smtClean="0"/>
              <a:t> qua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cửa</a:t>
            </a:r>
            <a:r>
              <a:rPr lang="en-US" sz="2800" dirty="0" smtClean="0"/>
              <a:t> </a:t>
            </a:r>
            <a:r>
              <a:rPr lang="en-US" sz="2800" dirty="0" err="1" smtClean="0"/>
              <a:t>sổ</a:t>
            </a:r>
            <a:r>
              <a:rPr lang="en-US" sz="2800" dirty="0" smtClean="0"/>
              <a:t> chat. </a:t>
            </a:r>
            <a:r>
              <a:rPr lang="en-US" sz="2800" dirty="0" err="1" smtClean="0"/>
              <a:t>Mỗi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chat </a:t>
            </a:r>
            <a:r>
              <a:rPr lang="en-US" sz="2800" dirty="0" err="1" smtClean="0"/>
              <a:t>với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cửa</a:t>
            </a:r>
            <a:r>
              <a:rPr lang="en-US" sz="2800" dirty="0" smtClean="0"/>
              <a:t> </a:t>
            </a:r>
            <a:r>
              <a:rPr lang="en-US" sz="2800" dirty="0" err="1" smtClean="0"/>
              <a:t>sổ</a:t>
            </a:r>
            <a:r>
              <a:rPr lang="en-US" sz="2800" dirty="0" smtClean="0"/>
              <a:t> chat </a:t>
            </a:r>
            <a:r>
              <a:rPr lang="en-US" sz="2800" dirty="0" err="1" smtClean="0"/>
              <a:t>riêng</a:t>
            </a:r>
            <a:r>
              <a:rPr lang="en-US" sz="2800" dirty="0" smtClean="0"/>
              <a:t> </a:t>
            </a:r>
            <a:r>
              <a:rPr lang="en-US" sz="2800" dirty="0" err="1" smtClean="0"/>
              <a:t>biệt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TÍNH NĂNG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616026" cy="513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CÔNG NGHỆ SỬ DỤNG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Webserver: jetty 9</a:t>
            </a:r>
          </a:p>
          <a:p>
            <a:pPr lvl="0"/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: </a:t>
            </a:r>
            <a:r>
              <a:rPr lang="en-US" sz="2800" dirty="0" err="1"/>
              <a:t>Mysql</a:t>
            </a:r>
            <a:endParaRPr lang="en-US" sz="2800" dirty="0"/>
          </a:p>
          <a:p>
            <a:pPr lvl="0"/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server: java</a:t>
            </a:r>
          </a:p>
          <a:p>
            <a:pPr lvl="0"/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client : html, </a:t>
            </a:r>
            <a:r>
              <a:rPr lang="en-US" sz="2800" dirty="0" err="1"/>
              <a:t>css</a:t>
            </a:r>
            <a:r>
              <a:rPr lang="en-US" sz="2800" dirty="0"/>
              <a:t>, </a:t>
            </a:r>
            <a:r>
              <a:rPr lang="en-US" sz="2800" dirty="0" err="1"/>
              <a:t>javascript</a:t>
            </a:r>
            <a:r>
              <a:rPr lang="en-US" sz="2800" dirty="0"/>
              <a:t>.</a:t>
            </a:r>
          </a:p>
          <a:p>
            <a:pPr lvl="0"/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: </a:t>
            </a:r>
            <a:r>
              <a:rPr lang="en-US" sz="2800" dirty="0" smtClean="0"/>
              <a:t>AJAX.</a:t>
            </a:r>
            <a:endParaRPr lang="en-US" sz="2800" dirty="0"/>
          </a:p>
          <a:p>
            <a:pPr lvl="0"/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 smtClean="0"/>
              <a:t>viện</a:t>
            </a:r>
            <a:r>
              <a:rPr lang="en-US" sz="2800" dirty="0" smtClean="0"/>
              <a:t> 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: </a:t>
            </a:r>
            <a:r>
              <a:rPr lang="en-US" sz="2800" dirty="0" err="1" smtClean="0"/>
              <a:t>jQuery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CẤU TRÚC DỮ LIỆU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G_PPT Template _Blue_Dec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E7CF1379BB342A080393AE21C976D" ma:contentTypeVersion="0" ma:contentTypeDescription="Create a new document." ma:contentTypeScope="" ma:versionID="01a4e51feb937e79f79737a0afb40b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A66922-C16B-4CAD-AC47-B927DC423F9A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3CA1A3E-03CD-46F3-B520-4A6D18DDD7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23880-C340-4490-B207-15CB1B657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VNG_PPT Template _Blue_Dec21</Template>
  <TotalTime>139</TotalTime>
  <Words>281</Words>
  <Application>Microsoft Office PowerPoint</Application>
  <PresentationFormat>On-screen Show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VNG_PPT Template _Blue_Dec21</vt:lpstr>
      <vt:lpstr>Webchat</vt:lpstr>
      <vt:lpstr>Nội dung trình bày</vt:lpstr>
      <vt:lpstr>New Section</vt:lpstr>
      <vt:lpstr>Đề bài</vt:lpstr>
      <vt:lpstr>New Section</vt:lpstr>
      <vt:lpstr>Use case Diagram</vt:lpstr>
      <vt:lpstr>New Section</vt:lpstr>
      <vt:lpstr>PowerPoint Presentation</vt:lpstr>
      <vt:lpstr>New Section</vt:lpstr>
      <vt:lpstr>PowerPoint Presentation</vt:lpstr>
      <vt:lpstr>New Section</vt:lpstr>
      <vt:lpstr>Quá trình khởi tạo cửa sổ chat</vt:lpstr>
      <vt:lpstr>Quá trình gửi tin nhắn</vt:lpstr>
      <vt:lpstr>New 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anht</dc:creator>
  <cp:lastModifiedBy>Windows User</cp:lastModifiedBy>
  <cp:revision>28</cp:revision>
  <dcterms:created xsi:type="dcterms:W3CDTF">2010-12-24T09:45:25Z</dcterms:created>
  <dcterms:modified xsi:type="dcterms:W3CDTF">2016-04-01T09:30:17Z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0x010100691E7CF1379BB342A080393AE21C976D</vt:lpwstr>
  </property>
</Properties>
</file>