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Confidential – Do Not Distribute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project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Đăng</a:t>
            </a:r>
            <a:r>
              <a:rPr lang="en-US" sz="2800" dirty="0" smtClean="0"/>
              <a:t> </a:t>
            </a:r>
            <a:r>
              <a:rPr lang="en-US" sz="2800" dirty="0" err="1" smtClean="0"/>
              <a:t>nhập</a:t>
            </a:r>
            <a:r>
              <a:rPr lang="en-US" sz="2800" dirty="0" smtClean="0"/>
              <a:t> </a:t>
            </a:r>
            <a:r>
              <a:rPr lang="en-US" sz="2800" dirty="0" err="1" smtClean="0"/>
              <a:t>đăng</a:t>
            </a:r>
            <a:r>
              <a:rPr lang="en-US" sz="2800" dirty="0" smtClean="0"/>
              <a:t> </a:t>
            </a:r>
            <a:r>
              <a:rPr lang="en-US" sz="2800" dirty="0" err="1" smtClean="0"/>
              <a:t>xuất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0C3-EE67-4BD9-90CB-570066878C9C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86000"/>
            <a:ext cx="44005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6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Confidential – Do Not Distribute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project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Chat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0C3-EE67-4BD9-90CB-570066878C9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2" y="2133600"/>
            <a:ext cx="524827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63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Confidential – Do Not Distribute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Gửi</a:t>
            </a:r>
            <a:r>
              <a:rPr lang="en-US" sz="2800" dirty="0" smtClean="0"/>
              <a:t> emotion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0C3-EE67-4BD9-90CB-570066878C9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19036"/>
            <a:ext cx="27432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28561"/>
            <a:ext cx="26479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10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Confidential – Do Not Distribute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Gửi</a:t>
            </a:r>
            <a:r>
              <a:rPr lang="en-US" dirty="0" smtClean="0"/>
              <a:t> link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0C3-EE67-4BD9-90CB-570066878C9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65036"/>
            <a:ext cx="4619625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6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Confidential – Do Not Distribute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Gửi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0C3-EE67-4BD9-90CB-570066878C9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6629400" cy="415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77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Strictly Confidential – Do Not Distribute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Trang</a:t>
            </a:r>
            <a:r>
              <a:rPr lang="en-US" sz="2800" dirty="0" smtClean="0"/>
              <a:t> admin </a:t>
            </a:r>
            <a:r>
              <a:rPr lang="en-US" sz="2800" dirty="0" err="1" smtClean="0"/>
              <a:t>quản</a:t>
            </a:r>
            <a:r>
              <a:rPr lang="en-US" sz="2800" dirty="0" smtClean="0"/>
              <a:t> </a:t>
            </a:r>
            <a:r>
              <a:rPr lang="en-US" sz="2800" dirty="0" err="1" smtClean="0"/>
              <a:t>lí</a:t>
            </a:r>
            <a:r>
              <a:rPr lang="en-US" sz="2800" dirty="0" smtClean="0"/>
              <a:t> user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0C3-EE67-4BD9-90CB-570066878C9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" y="2057400"/>
            <a:ext cx="787717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28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Các tính năng của project</vt:lpstr>
      <vt:lpstr>Các tính năng của project</vt:lpstr>
      <vt:lpstr>Các tính năng của project</vt:lpstr>
      <vt:lpstr>Các tính năng của project</vt:lpstr>
      <vt:lpstr>Các tính năng của project</vt:lpstr>
      <vt:lpstr>Các tính năng của project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tính năng của project</dc:title>
  <dc:creator>Duong. Pham Anh</dc:creator>
  <cp:lastModifiedBy>Duong. Pham Anh</cp:lastModifiedBy>
  <cp:revision>1</cp:revision>
  <dcterms:created xsi:type="dcterms:W3CDTF">2006-08-16T00:00:00Z</dcterms:created>
  <dcterms:modified xsi:type="dcterms:W3CDTF">2013-08-19T08:41:17Z</dcterms:modified>
</cp:coreProperties>
</file>