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gif" ContentType="image/gif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9"/>
  </p:notesMasterIdLst>
  <p:sldIdLst>
    <p:sldId id="256" r:id="rId5"/>
    <p:sldId id="258" r:id="rId6"/>
    <p:sldId id="260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CD4"/>
    <a:srgbClr val="F37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58" autoAdjust="0"/>
  </p:normalViewPr>
  <p:slideViewPr>
    <p:cSldViewPr snapToObjects="1">
      <p:cViewPr varScale="1">
        <p:scale>
          <a:sx n="69" d="100"/>
          <a:sy n="69" d="100"/>
        </p:scale>
        <p:origin x="-111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C1FFD-02BA-4998-89F3-E43FD84CDD0C}" type="datetimeFigureOut">
              <a:rPr lang="en-US" smtClean="0"/>
              <a:pPr/>
              <a:t>12/24/2010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720CE-4F03-4218-A6ED-E9F2EAA9E3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PT background 5.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39366"/>
            <a:ext cx="9144000" cy="54186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371600"/>
            <a:ext cx="7251700" cy="1089025"/>
          </a:xfrm>
        </p:spPr>
        <p:txBody>
          <a:bodyPr>
            <a:normAutofit/>
          </a:bodyPr>
          <a:lstStyle>
            <a:lvl1pPr algn="l">
              <a:defRPr sz="3600" baseline="0"/>
            </a:lvl1pPr>
          </a:lstStyle>
          <a:p>
            <a:r>
              <a:rPr lang="en-US" dirty="0" smtClean="0"/>
              <a:t>CLICK TO CHANGE SLIDE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438400"/>
            <a:ext cx="7251700" cy="685800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By Name, Department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5029200" cy="365125"/>
          </a:xfrm>
        </p:spPr>
        <p:txBody>
          <a:bodyPr/>
          <a:lstStyle/>
          <a:p>
            <a:r>
              <a:rPr lang="en-US" dirty="0" smtClean="0"/>
              <a:t>Strictly Confidential – Do Not Distribute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693290C3-EE67-4BD9-90CB-570066878C9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logoxanh-notagline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77200" y="219075"/>
            <a:ext cx="848678" cy="11525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Strictly Confidential – Do Not Distribute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60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90C3-EE67-4BD9-90CB-570066878C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Strictly Confidential – Do Not Distribute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3290C3-EE67-4BD9-90CB-570066878C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3886200"/>
            <a:ext cx="9144000" cy="1752600"/>
          </a:xfrm>
          <a:prstGeom prst="rect">
            <a:avLst/>
          </a:prstGeom>
          <a:solidFill>
            <a:srgbClr val="00A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457200" algn="l"/>
            <a:r>
              <a:rPr lang="en-US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NEW SECTION</a:t>
            </a:r>
            <a:endParaRPr lang="en-US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0978"/>
            <a:ext cx="8229600" cy="4935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Strictly Confidential – Do Not Distribute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93290C3-EE67-4BD9-90CB-570066878C9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xanh-notagline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069" y="216074"/>
            <a:ext cx="673331" cy="914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Font typeface="Arial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Arial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0C0"/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0C0"/>
        </a:buClr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0C0"/>
        </a:buClr>
        <a:buFont typeface="Arial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Presentation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Department</a:t>
            </a:r>
            <a:r>
              <a:rPr lang="en-US" dirty="0" smtClean="0">
                <a:solidFill>
                  <a:schemeClr val="tx1"/>
                </a:solidFill>
              </a:rPr>
              <a:t> - </a:t>
            </a:r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13" name="Subtitle 9"/>
          <p:cNvSpPr txBox="1">
            <a:spLocks/>
          </p:cNvSpPr>
          <p:nvPr/>
        </p:nvSpPr>
        <p:spPr>
          <a:xfrm>
            <a:off x="457200" y="713096"/>
            <a:ext cx="72517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37021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Strictly Confidential – Do Not Distribute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Table of Contents / Agenda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90C3-EE67-4BD9-90CB-570066878C9C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22960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1200"/>
                <a:gridCol w="243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Section 1</a:t>
                      </a:r>
                      <a:endParaRPr lang="en-US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Page # / Presenter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685800" lvl="1" indent="-228600"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Topic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1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4 - 6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685800" lvl="1" indent="-228600"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Topic 2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7-10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685800" lvl="1" indent="-228600"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Topic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3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685800" lvl="1" indent="-228600"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Topic 4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Section 2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Section 3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Section 4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Q&amp;A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Strictly Confidential – Do Not Distribute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90C3-EE67-4BD9-90CB-570066878C9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Strictly Confidential – Do Not Distribute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738894"/>
            <a:ext cx="8229600" cy="868362"/>
          </a:xfrm>
        </p:spPr>
        <p:txBody>
          <a:bodyPr/>
          <a:lstStyle/>
          <a:p>
            <a:r>
              <a:rPr lang="en-US" dirty="0" smtClean="0"/>
              <a:t>New Section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90C3-EE67-4BD9-90CB-570066878C9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581400"/>
            <a:ext cx="9144000" cy="1905000"/>
          </a:xfrm>
          <a:prstGeom prst="rect">
            <a:avLst/>
          </a:prstGeom>
          <a:solidFill>
            <a:srgbClr val="00AC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65138"/>
            <a:r>
              <a:rPr lang="en-US" sz="32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NEW SECTION</a:t>
            </a:r>
            <a:endParaRPr lang="en-US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NG_PPT Template _Blue_Dec2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1E7CF1379BB342A080393AE21C976D" ma:contentTypeVersion="0" ma:contentTypeDescription="Create a new document." ma:contentTypeScope="" ma:versionID="01a4e51feb937e79f79737a0afb40b5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0D023880-C340-4490-B207-15CB1B6575C7}"/>
</file>

<file path=customXml/itemProps2.xml><?xml version="1.0" encoding="utf-8"?>
<ds:datastoreItem xmlns:ds="http://schemas.openxmlformats.org/officeDocument/2006/customXml" ds:itemID="{83CA1A3E-03CD-46F3-B520-4A6D18DDD70B}"/>
</file>

<file path=customXml/itemProps3.xml><?xml version="1.0" encoding="utf-8"?>
<ds:datastoreItem xmlns:ds="http://schemas.openxmlformats.org/officeDocument/2006/customXml" ds:itemID="{B9A66922-C16B-4CAD-AC47-B927DC423F9A}"/>
</file>

<file path=docProps/app.xml><?xml version="1.0" encoding="utf-8"?>
<Properties xmlns="http://schemas.openxmlformats.org/officeDocument/2006/extended-properties" xmlns:vt="http://schemas.openxmlformats.org/officeDocument/2006/docPropsVTypes">
  <Template>VNG_PPT Template _Blue_Dec21</Template>
  <TotalTime>17</TotalTime>
  <Words>65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VNG_PPT Template _Blue_Dec21</vt:lpstr>
      <vt:lpstr>Title Presentation</vt:lpstr>
      <vt:lpstr>Template Table of Contents / Agenda</vt:lpstr>
      <vt:lpstr>Slide Title</vt:lpstr>
      <vt:lpstr>New Section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Presentation</dc:title>
  <dc:creator>anht</dc:creator>
  <cp:lastModifiedBy>anht</cp:lastModifiedBy>
  <cp:revision>3</cp:revision>
  <dcterms:created xsi:type="dcterms:W3CDTF">2010-12-24T09:45:25Z</dcterms:created>
  <dcterms:modified xsi:type="dcterms:W3CDTF">2010-12-24T10:02:36Z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0x010100691E7CF1379BB342A080393AE21C976D</vt:lpwstr>
  </property>
</Properties>
</file>