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4" r:id="rId1"/>
  </p:sldMasterIdLst>
  <p:sldIdLst>
    <p:sldId id="256" r:id="rId2"/>
    <p:sldId id="257" r:id="rId3"/>
    <p:sldId id="258" r:id="rId4"/>
    <p:sldId id="263" r:id="rId5"/>
    <p:sldId id="264" r:id="rId6"/>
    <p:sldId id="261" r:id="rId7"/>
    <p:sldId id="265" r:id="rId8"/>
    <p:sldId id="267" r:id="rId9"/>
    <p:sldId id="266" r:id="rId10"/>
    <p:sldId id="268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277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21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9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6438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197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026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761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0923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131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65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524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64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87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44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58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818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2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9549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E6313-3455-45EE-AD98-84B8B4EFB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496" y="850855"/>
            <a:ext cx="5896391" cy="23876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Machine Learning Based House Price Prediction System(</a:t>
            </a:r>
            <a:r>
              <a:rPr lang="en-US" sz="41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SGH082</a:t>
            </a:r>
            <a:r>
              <a:rPr lang="en-US" sz="4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393E2-808B-4868-841B-C78C29F7D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9117" y="3415998"/>
            <a:ext cx="5896391" cy="23876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By : 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Team Id : SGH000152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Team Members :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Kanwani Nirali Hitesh Bhai 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Chaudhary Pinky Satbir Singh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2D65D2-9DA3-449B-96B5-2D487CB64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78736" y="1122361"/>
            <a:ext cx="3402768" cy="4135439"/>
          </a:xfrm>
          <a:prstGeom prst="rect">
            <a:avLst/>
          </a:prstGeom>
          <a:solidFill>
            <a:schemeClr val="tx1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3303FD9-9F9A-4934-8CE4-85C4A6C9B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4173" y="1122361"/>
            <a:ext cx="3022904" cy="1235965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7ED4718-9B6F-4E2F-8995-CB029961C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2974" y="3190080"/>
            <a:ext cx="2105302" cy="182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52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55F91-3F3C-466F-8ED7-B14ABC6ED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61" y="920013"/>
            <a:ext cx="10353761" cy="1326321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Future Scopes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56DB5-BCDF-4089-8E84-74EC0EFC1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5101" y="2722856"/>
            <a:ext cx="7659122" cy="3777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b="1" dirty="0"/>
              <a:t>User-Friendly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/>
              <a:t>Increase in parameters and accuracy of the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/>
              <a:t>Predicting outcome in graphical form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/>
              <a:t>Dynamic Predictions by frequently updating datasets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556183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88E44-A0AF-4EC9-8DC7-56BE99CBCB1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638300" y="1268412"/>
            <a:ext cx="8915400" cy="4321175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IN" sz="15400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68350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79912-2DF7-4546-8FE7-D61FFF900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202" y="511376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Problem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52370-E12C-4F0E-AF42-917A19C88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6102" y="2005207"/>
            <a:ext cx="7663886" cy="3777622"/>
          </a:xfrm>
        </p:spPr>
        <p:txBody>
          <a:bodyPr/>
          <a:lstStyle/>
          <a:p>
            <a:pPr marL="0" indent="0">
              <a:buNone/>
            </a:pPr>
            <a:r>
              <a:rPr lang="en-IN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Main Objective </a:t>
            </a:r>
            <a:r>
              <a:rPr lang="en-IN" dirty="0"/>
              <a:t>: </a:t>
            </a:r>
            <a:r>
              <a:rPr lang="en-US" dirty="0"/>
              <a:t>To predict the price of a house based on certain features like locality, price per sq. feet, no. of rooms, age of house etc using Machine Learning Algorithms.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Expected Outcome </a:t>
            </a:r>
            <a:r>
              <a:rPr lang="en-US" dirty="0"/>
              <a:t>: A machine Learning based software which takes values of decisive factors as input and outputs the estimated price.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6441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63C85-CE96-46F5-A85A-8DD1BD504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825" y="300625"/>
            <a:ext cx="8911687" cy="157932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Basic Work-Flow For Solving the Given Problem Statement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F371E9-FF35-4F22-8170-0C39D2811B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" r="24124" b="-636"/>
          <a:stretch/>
        </p:blipFill>
        <p:spPr>
          <a:xfrm>
            <a:off x="2029216" y="1879948"/>
            <a:ext cx="7954027" cy="4445696"/>
          </a:xfrm>
        </p:spPr>
      </p:pic>
    </p:spTree>
    <p:extLst>
      <p:ext uri="{BB962C8B-B14F-4D97-AF65-F5344CB8AC3E}">
        <p14:creationId xmlns:p14="http://schemas.microsoft.com/office/powerpoint/2010/main" val="2014654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03CE5-833D-4C17-9335-791E5CC56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299" y="283923"/>
            <a:ext cx="10353761" cy="1326321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Solution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23573-D868-46E9-BB1A-C5210E6FD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533" y="1830888"/>
            <a:ext cx="7596242" cy="40949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+mj-lt"/>
              </a:rPr>
              <a:t>We referred different research papers from IEEE.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+mj-lt"/>
              </a:rPr>
              <a:t>Find out the accuracy of the algorithms used in them.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+mj-lt"/>
              </a:rPr>
              <a:t>Compared different algorithms based on accuracy.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+mj-lt"/>
              </a:rPr>
              <a:t>Compared the different fields.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+mj-lt"/>
              </a:rPr>
              <a:t>Tried to find the real-time dynamic data-set.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+mj-lt"/>
              </a:rPr>
              <a:t>Tried to create a user-friendly web app using the available dataset that could predict accurate price.</a:t>
            </a:r>
          </a:p>
        </p:txBody>
      </p:sp>
    </p:spTree>
    <p:extLst>
      <p:ext uri="{BB962C8B-B14F-4D97-AF65-F5344CB8AC3E}">
        <p14:creationId xmlns:p14="http://schemas.microsoft.com/office/powerpoint/2010/main" val="875201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7FF9E-DF49-400E-BBC2-F52E728B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56" y="403639"/>
            <a:ext cx="10353761" cy="1326321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What we did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D878E2-400D-4D81-9B61-97420CE8AC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9946" y="1640910"/>
            <a:ext cx="7052154" cy="481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740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4D02C-01A7-4DC8-9190-4A79C5A2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7900" y="423694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Technology We Used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309B8-7B12-43E7-8A28-3058349F3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8501" y="2154477"/>
            <a:ext cx="6654997" cy="36200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Frontend</a:t>
            </a:r>
            <a:r>
              <a:rPr lang="en-IN" sz="2400" dirty="0"/>
              <a:t> : HTML , CSS , Bootstrap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Backend</a:t>
            </a:r>
            <a:r>
              <a:rPr lang="en-IN" sz="2400" dirty="0"/>
              <a:t> : Python and Machine Learning Algorithms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Framework</a:t>
            </a:r>
            <a:r>
              <a:rPr lang="en-IN" sz="2400" dirty="0"/>
              <a:t> : Flask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Validation</a:t>
            </a:r>
            <a:r>
              <a:rPr lang="en-IN" sz="2400" dirty="0"/>
              <a:t> : Through Java Script and Flask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Database</a:t>
            </a:r>
            <a:r>
              <a:rPr lang="en-IN" sz="2400" dirty="0"/>
              <a:t> : SQLAlchemy</a:t>
            </a:r>
          </a:p>
        </p:txBody>
      </p:sp>
    </p:spTree>
    <p:extLst>
      <p:ext uri="{BB962C8B-B14F-4D97-AF65-F5344CB8AC3E}">
        <p14:creationId xmlns:p14="http://schemas.microsoft.com/office/powerpoint/2010/main" val="2234903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D146F68-175D-433C-87B9-68C357B2C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6714" y="85254"/>
            <a:ext cx="8911687" cy="1643534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Correlation Heatmap for the used Dataset</a:t>
            </a:r>
            <a:endParaRPr lang="en-IN" sz="4400" b="1" dirty="0">
              <a:solidFill>
                <a:schemeClr val="accent1">
                  <a:lumMod val="60000"/>
                  <a:lumOff val="40000"/>
                </a:schemeClr>
              </a:solidFill>
              <a:latin typeface="Bell MT" panose="02020503060305020303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7B1AD3-4A9E-4A69-8505-F5BD73AE085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639887" y="1585348"/>
            <a:ext cx="8912225" cy="5084762"/>
          </a:xfrm>
        </p:spPr>
      </p:pic>
    </p:spTree>
    <p:extLst>
      <p:ext uri="{BB962C8B-B14F-4D97-AF65-F5344CB8AC3E}">
        <p14:creationId xmlns:p14="http://schemas.microsoft.com/office/powerpoint/2010/main" val="1165498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036A8-96E6-4FFE-9E72-4E8FD371B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158" y="208767"/>
            <a:ext cx="10353761" cy="132632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Parameter for User Input</a:t>
            </a:r>
            <a:endParaRPr lang="en-IN" sz="4000" b="1" dirty="0">
              <a:solidFill>
                <a:schemeClr val="accent1">
                  <a:lumMod val="60000"/>
                  <a:lumOff val="40000"/>
                </a:schemeClr>
              </a:solidFill>
              <a:latin typeface="Bell MT" panose="0202050306030502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91616A-9F18-4B6A-9C9A-E6161271CE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290" b="17482"/>
          <a:stretch/>
        </p:blipFill>
        <p:spPr>
          <a:xfrm>
            <a:off x="2254261" y="1784042"/>
            <a:ext cx="7563553" cy="459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925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A8D8F-A128-4ACE-B9DA-45A01DB25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61" y="123788"/>
            <a:ext cx="10353761" cy="132632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Our Final Result</a:t>
            </a:r>
            <a:endParaRPr lang="en-IN" sz="4000" b="1" dirty="0">
              <a:solidFill>
                <a:schemeClr val="accent1">
                  <a:lumMod val="60000"/>
                  <a:lumOff val="40000"/>
                </a:schemeClr>
              </a:solidFill>
              <a:latin typeface="Bell MT" panose="0202050306030502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8EF367-D6D3-4D55-B1A0-2DDC9A0F6B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06" r="50173"/>
          <a:stretch/>
        </p:blipFill>
        <p:spPr>
          <a:xfrm>
            <a:off x="2714910" y="1894613"/>
            <a:ext cx="6526061" cy="426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6473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363</TotalTime>
  <Words>224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Algerian</vt:lpstr>
      <vt:lpstr>Arial</vt:lpstr>
      <vt:lpstr>Bell MT</vt:lpstr>
      <vt:lpstr>Bookman Old Style</vt:lpstr>
      <vt:lpstr>Rockwell</vt:lpstr>
      <vt:lpstr>Wingdings</vt:lpstr>
      <vt:lpstr>Damask</vt:lpstr>
      <vt:lpstr>Machine Learning Based House Price Prediction System(SGH082)</vt:lpstr>
      <vt:lpstr>Problem Domain</vt:lpstr>
      <vt:lpstr>Basic Work-Flow For Solving the Given Problem Statement</vt:lpstr>
      <vt:lpstr>Solution Approach</vt:lpstr>
      <vt:lpstr>What we did</vt:lpstr>
      <vt:lpstr>Technology We Used </vt:lpstr>
      <vt:lpstr>Correlation Heatmap for the used Dataset</vt:lpstr>
      <vt:lpstr>Parameter for User Input</vt:lpstr>
      <vt:lpstr>Our Final Result</vt:lpstr>
      <vt:lpstr>Future Scopes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Based House Price Prediction System(SGH082)</dc:title>
  <dc:creator>nirali kanwani</dc:creator>
  <cp:lastModifiedBy>nirali kanwani</cp:lastModifiedBy>
  <cp:revision>29</cp:revision>
  <dcterms:created xsi:type="dcterms:W3CDTF">2020-02-28T01:23:03Z</dcterms:created>
  <dcterms:modified xsi:type="dcterms:W3CDTF">2020-02-28T09:18:07Z</dcterms:modified>
</cp:coreProperties>
</file>