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mic Sans MS" panose="030F0902030302020204" pitchFamily="66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Slab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5537a93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5537a93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5537a93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5537a93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95537a93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95537a93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5537a9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5537a9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5537a93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5537a93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5537a93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5537a93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95537a9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95537a9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95537a93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95537a93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5537a93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5537a93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5537a93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95537a93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5537a93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5537a93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5537a93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5537a93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5537a93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95537a93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Designing Advanced Data Architecture for BI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0" y="2989175"/>
            <a:ext cx="5783400" cy="22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IMDb Data and Analysis 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latin typeface="Calibri"/>
                <a:ea typeface="Calibri"/>
                <a:cs typeface="Calibri"/>
                <a:sym typeface="Calibri"/>
              </a:rPr>
              <a:t>Shrivallabha</a:t>
            </a: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 Kulkarni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Niramay Kelkar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Pooja </a:t>
            </a:r>
            <a:r>
              <a:rPr lang="en" sz="1300" dirty="0" err="1">
                <a:latin typeface="Calibri"/>
                <a:ea typeface="Calibri"/>
                <a:cs typeface="Calibri"/>
                <a:sym typeface="Calibri"/>
              </a:rPr>
              <a:t>Vaikos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97500" y="77400"/>
            <a:ext cx="83682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 Dashboards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0" y="602700"/>
            <a:ext cx="8551301" cy="432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17125" y="0"/>
            <a:ext cx="83682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Top 1000 Movies by URL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7900" y="862850"/>
            <a:ext cx="83682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503350"/>
            <a:ext cx="8271674" cy="461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02"/>
            <a:ext cx="9143998" cy="492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21"/>
            <a:ext cx="9144000" cy="508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9E51-45A4-CB47-80DF-5382309A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B484-81A6-A04D-8C37-FDA7AC9B8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tuning </a:t>
            </a:r>
          </a:p>
          <a:p>
            <a:r>
              <a:rPr lang="en-US" dirty="0"/>
              <a:t>Improved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424027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87900" y="1938850"/>
            <a:ext cx="83682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	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 sources: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Tsv</a:t>
            </a:r>
            <a:r>
              <a:rPr lang="en" dirty="0"/>
              <a:t> files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Mysql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Rejections based on duplicate data was eliminated using </a:t>
            </a:r>
            <a:r>
              <a:rPr lang="en" dirty="0" err="1"/>
              <a:t>tUniqRow</a:t>
            </a:r>
            <a:r>
              <a:rPr lang="en" dirty="0"/>
              <a:t> and using variables in </a:t>
            </a:r>
            <a:r>
              <a:rPr lang="en" dirty="0" err="1"/>
              <a:t>tMap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Special characters (like |, $, \N </a:t>
            </a:r>
            <a:r>
              <a:rPr lang="en" dirty="0" err="1"/>
              <a:t>etc</a:t>
            </a:r>
            <a:r>
              <a:rPr lang="en" dirty="0"/>
              <a:t>) were eliminated by passing empty values and marked as null using </a:t>
            </a:r>
            <a:r>
              <a:rPr lang="en" dirty="0" err="1"/>
              <a:t>tMap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Master Job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25" y="1331812"/>
            <a:ext cx="5225750" cy="33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sources: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 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null values in input sources for key columns if there were any and normalized the data from tables such as genres, crew to be ingested into BI schema 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888" y="1101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Dim Master Job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50" y="836875"/>
            <a:ext cx="6469888" cy="4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1383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Fact Master Job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38" y="986225"/>
            <a:ext cx="6179113" cy="4014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sources: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tables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filtration based on the required BI schema was attempted for top 1k movies and TV shows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2135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Master Job (Movies)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62" y="998450"/>
            <a:ext cx="7203674" cy="4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2229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Master Job (TV)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575" y="976825"/>
            <a:ext cx="6048852" cy="39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162</Words>
  <Application>Microsoft Macintosh PowerPoint</Application>
  <PresentationFormat>On-screen Show (16:9)</PresentationFormat>
  <Paragraphs>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Slab</vt:lpstr>
      <vt:lpstr>Comic Sans MS</vt:lpstr>
      <vt:lpstr>Calibri</vt:lpstr>
      <vt:lpstr>Roboto</vt:lpstr>
      <vt:lpstr>Arial</vt:lpstr>
      <vt:lpstr>Marina</vt:lpstr>
      <vt:lpstr>Designing Advanced Data Architecture for BI</vt:lpstr>
      <vt:lpstr>Staging </vt:lpstr>
      <vt:lpstr>Staging Master Job</vt:lpstr>
      <vt:lpstr>Integration</vt:lpstr>
      <vt:lpstr>Integration Dim Master Job</vt:lpstr>
      <vt:lpstr>Integration Fact Master Job</vt:lpstr>
      <vt:lpstr>BI</vt:lpstr>
      <vt:lpstr>BI Master Job (Movies)</vt:lpstr>
      <vt:lpstr>BI Master Job (TV)</vt:lpstr>
      <vt:lpstr>BI Dashboards</vt:lpstr>
      <vt:lpstr>Top 1000 Movies by URL</vt:lpstr>
      <vt:lpstr>PowerPoint Presentation</vt:lpstr>
      <vt:lpstr>PowerPoint Presentation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Advanced Data Architecture for BI</dc:title>
  <cp:lastModifiedBy>Niramay Kelkar</cp:lastModifiedBy>
  <cp:revision>5</cp:revision>
  <dcterms:modified xsi:type="dcterms:W3CDTF">2020-12-19T21:58:40Z</dcterms:modified>
</cp:coreProperties>
</file>