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3E63C0-EE54-4D68-92FE-9C92D6374364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50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82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70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80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798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109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29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386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95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764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O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76203"/>
            <a:ext cx="8940800" cy="838199"/>
          </a:xfrm>
          <a:prstGeom prst="rect">
            <a:avLst/>
          </a:prstGeom>
        </p:spPr>
        <p:txBody>
          <a:bodyPr anchor="ctr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101600" y="6324600"/>
            <a:ext cx="11379200" cy="228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51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5317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419850"/>
            <a:ext cx="2844800" cy="273050"/>
          </a:xfrm>
          <a:prstGeom prst="rect">
            <a:avLst/>
          </a:prstGeom>
        </p:spPr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684AA6CA-ED1E-4C5E-AB65-A891711538A0}" type="datetimeFigureOut">
              <a:rPr lang="th-TH" smtClean="0"/>
              <a:t>20/11/61</a:t>
            </a:fld>
            <a:endParaRPr lang="th-TH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267" y="6419850"/>
            <a:ext cx="5147733" cy="273050"/>
          </a:xfrm>
          <a:prstGeom prst="rect">
            <a:avLst/>
          </a:prstGeom>
        </p:spPr>
        <p:txBody>
          <a:bodyPr/>
          <a:lstStyle>
            <a:lvl1pPr algn="ctr" defTabSz="457200">
              <a:defRPr>
                <a:solidFill>
                  <a:srgbClr val="490E6F"/>
                </a:solidFill>
                <a:latin typeface="Tahoma" pitchFamily="34" charset="0"/>
                <a:ea typeface="ＭＳ Ｐゴシック" pitchFamily="-110" charset="-128"/>
                <a:cs typeface="+mn-cs"/>
              </a:defRPr>
            </a:lvl1pPr>
          </a:lstStyle>
          <a:p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1FE56A75-8E65-4814-92BF-6E4C9035E9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609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419850"/>
            <a:ext cx="2844800" cy="273050"/>
          </a:xfrm>
          <a:prstGeom prst="rect">
            <a:avLst/>
          </a:prstGeom>
        </p:spPr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684AA6CA-ED1E-4C5E-AB65-A891711538A0}" type="datetimeFigureOut">
              <a:rPr lang="th-TH" smtClean="0"/>
              <a:t>20/11/61</a:t>
            </a:fld>
            <a:endParaRPr lang="th-TH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267" y="6419850"/>
            <a:ext cx="5147733" cy="273050"/>
          </a:xfrm>
          <a:prstGeom prst="rect">
            <a:avLst/>
          </a:prstGeom>
        </p:spPr>
        <p:txBody>
          <a:bodyPr/>
          <a:lstStyle>
            <a:lvl1pPr algn="ctr" defTabSz="457200">
              <a:defRPr>
                <a:solidFill>
                  <a:srgbClr val="490E6F"/>
                </a:solidFill>
                <a:latin typeface="Tahoma" pitchFamily="34" charset="0"/>
                <a:ea typeface="MS PGothic" pitchFamily="34" charset="-128"/>
                <a:cs typeface="+mn-cs"/>
              </a:defRPr>
            </a:lvl1pPr>
          </a:lstStyle>
          <a:p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1FE56A75-8E65-4814-92BF-6E4C9035E9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8278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267" y="6419850"/>
            <a:ext cx="5147733" cy="273050"/>
          </a:xfrm>
          <a:prstGeom prst="rect">
            <a:avLst/>
          </a:prstGeom>
        </p:spPr>
        <p:txBody>
          <a:bodyPr/>
          <a:lstStyle>
            <a:lvl1pPr algn="ctr" defTabSz="457200">
              <a:defRPr>
                <a:solidFill>
                  <a:srgbClr val="490E6F"/>
                </a:solidFill>
                <a:latin typeface="Tahoma" pitchFamily="34" charset="0"/>
                <a:ea typeface="ＭＳ Ｐゴシック" pitchFamily="-110" charset="-128"/>
                <a:cs typeface="+mn-cs"/>
              </a:defRPr>
            </a:lvl1pPr>
          </a:lstStyle>
          <a:p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1FE56A75-8E65-4814-92BF-6E4C9035E9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9853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267" y="6419850"/>
            <a:ext cx="5147733" cy="273050"/>
          </a:xfrm>
          <a:prstGeom prst="rect">
            <a:avLst/>
          </a:prstGeom>
        </p:spPr>
        <p:txBody>
          <a:bodyPr/>
          <a:lstStyle>
            <a:lvl1pPr algn="ctr" defTabSz="457200">
              <a:defRPr>
                <a:solidFill>
                  <a:srgbClr val="490E6F"/>
                </a:solidFill>
                <a:latin typeface="Tahoma" pitchFamily="34" charset="0"/>
                <a:ea typeface="MS PGothic" pitchFamily="34" charset="-128"/>
                <a:cs typeface="+mn-cs"/>
              </a:defRPr>
            </a:lvl1pPr>
          </a:lstStyle>
          <a:p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1FE56A75-8E65-4814-92BF-6E4C9035E9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32214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61183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FE56A75-8E65-4814-92BF-6E4C9035E9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5348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236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9052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762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5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697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261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528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877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0997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607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894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6586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009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4571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73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2130552"/>
            <a:ext cx="10268373" cy="2321432"/>
          </a:xfrm>
        </p:spPr>
        <p:txBody>
          <a:bodyPr/>
          <a:lstStyle>
            <a:lvl1pPr>
              <a:lnSpc>
                <a:spcPts val="45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168" y="4636008"/>
            <a:ext cx="10280565" cy="138379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419850"/>
            <a:ext cx="2844800" cy="273050"/>
          </a:xfrm>
          <a:prstGeom prst="rect">
            <a:avLst/>
          </a:prstGeom>
        </p:spPr>
        <p:txBody>
          <a:bodyPr/>
          <a:lstStyle>
            <a:lvl1pPr algn="ctr" defTabSz="449263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 sz="1800" b="0">
                <a:solidFill>
                  <a:srgbClr val="490E6F"/>
                </a:solidFill>
                <a:latin typeface="Lucida Grande" pitchFamily="-110" charset="0"/>
                <a:ea typeface="+mn-ea"/>
                <a:cs typeface="Arial Unicode MS" pitchFamily="34" charset="-128"/>
              </a:defRPr>
            </a:lvl1pPr>
          </a:lstStyle>
          <a:p>
            <a:fld id="{684AA6CA-ED1E-4C5E-AB65-A891711538A0}" type="datetimeFigureOut">
              <a:rPr lang="th-TH" smtClean="0"/>
              <a:t>20/11/61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267" y="6419850"/>
            <a:ext cx="5147733" cy="2730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b="1">
                <a:solidFill>
                  <a:prstClr val="white"/>
                </a:solidFill>
                <a:latin typeface="Tahoma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defTabSz="449263">
              <a:lnSpc>
                <a:spcPct val="150000"/>
              </a:lnSpc>
              <a:defRPr>
                <a:cs typeface="Arial Unicode MS" pitchFamily="34" charset="-128"/>
              </a:defRPr>
            </a:lvl1pPr>
          </a:lstStyle>
          <a:p>
            <a:fld id="{1FE56A75-8E65-4814-92BF-6E4C9035E9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99003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5058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0159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9959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042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1179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2182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3321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8941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1475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66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419850"/>
            <a:ext cx="2844800" cy="273050"/>
          </a:xfrm>
          <a:prstGeom prst="rect">
            <a:avLst/>
          </a:prstGeom>
        </p:spPr>
        <p:txBody>
          <a:bodyPr/>
          <a:lstStyle>
            <a:lvl1pPr defTabSz="449263">
              <a:defRPr i="1"/>
            </a:lvl1pPr>
          </a:lstStyle>
          <a:p>
            <a:fld id="{684AA6CA-ED1E-4C5E-AB65-A891711538A0}" type="datetimeFigureOut">
              <a:rPr lang="th-TH" smtClean="0"/>
              <a:t>20/11/61</a:t>
            </a:fld>
            <a:endParaRPr lang="th-TH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267" y="6419850"/>
            <a:ext cx="5147733" cy="273050"/>
          </a:xfrm>
          <a:prstGeom prst="rect">
            <a:avLst/>
          </a:prstGeom>
        </p:spPr>
        <p:txBody>
          <a:bodyPr/>
          <a:lstStyle>
            <a:lvl1pPr algn="ctr" defTabSz="457200">
              <a:defRPr sz="2800" i="0">
                <a:solidFill>
                  <a:srgbClr val="490E6F"/>
                </a:solidFill>
                <a:latin typeface="Tahoma" pitchFamily="34" charset="0"/>
                <a:ea typeface="ＭＳ Ｐゴシック" pitchFamily="-110" charset="-128"/>
                <a:cs typeface="+mn-cs"/>
              </a:defRPr>
            </a:lvl1pPr>
          </a:lstStyle>
          <a:p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defRPr i="1"/>
            </a:lvl1pPr>
          </a:lstStyle>
          <a:p>
            <a:fld id="{1FE56A75-8E65-4814-92BF-6E4C9035E9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48823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288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343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6473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6568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0312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4179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4850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5841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9363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4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419850"/>
            <a:ext cx="2844800" cy="273050"/>
          </a:xfrm>
          <a:prstGeom prst="rect">
            <a:avLst/>
          </a:prstGeom>
        </p:spPr>
        <p:txBody>
          <a:bodyPr/>
          <a:lstStyle>
            <a:lvl1pPr defTabSz="449263">
              <a:defRPr i="1"/>
            </a:lvl1pPr>
          </a:lstStyle>
          <a:p>
            <a:fld id="{684AA6CA-ED1E-4C5E-AB65-A891711538A0}" type="datetimeFigureOut">
              <a:rPr lang="th-TH" smtClean="0"/>
              <a:t>20/11/61</a:t>
            </a:fld>
            <a:endParaRPr lang="th-TH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267" y="6419850"/>
            <a:ext cx="5147733" cy="273050"/>
          </a:xfrm>
          <a:prstGeom prst="rect">
            <a:avLst/>
          </a:prstGeom>
        </p:spPr>
        <p:txBody>
          <a:bodyPr/>
          <a:lstStyle>
            <a:lvl1pPr algn="ctr" defTabSz="457200">
              <a:defRPr sz="2800" i="0">
                <a:solidFill>
                  <a:srgbClr val="490E6F"/>
                </a:solidFill>
                <a:latin typeface="Tahoma" pitchFamily="34" charset="0"/>
                <a:ea typeface="MS PGothic" pitchFamily="34" charset="-128"/>
                <a:cs typeface="+mn-cs"/>
              </a:defRPr>
            </a:lvl1pPr>
          </a:lstStyle>
          <a:p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defRPr i="1"/>
            </a:lvl1pPr>
          </a:lstStyle>
          <a:p>
            <a:fld id="{1FE56A75-8E65-4814-92BF-6E4C9035E9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2131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362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9242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982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3471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7745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8841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3113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95990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301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9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903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7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63084" y="238125"/>
            <a:ext cx="10278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4" y="2149475"/>
            <a:ext cx="10278533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8734" y="6419850"/>
            <a:ext cx="499533" cy="27305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defTabSz="457200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 sz="900" b="1">
                <a:solidFill>
                  <a:prstClr val="white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fld id="{1FE56A75-8E65-4814-92BF-6E4C9035E9B9}" type="slidenum">
              <a:rPr lang="th-TH" smtClean="0"/>
              <a:t>‹#›</a:t>
            </a:fld>
            <a:endParaRPr lang="th-TH"/>
          </a:p>
        </p:txBody>
      </p:sp>
      <p:sp>
        <p:nvSpPr>
          <p:cNvPr id="1035" name="Footer Placeholder 3"/>
          <p:cNvSpPr txBox="1">
            <a:spLocks noGrp="1"/>
          </p:cNvSpPr>
          <p:nvPr/>
        </p:nvSpPr>
        <p:spPr bwMode="auto">
          <a:xfrm>
            <a:off x="931333" y="6396038"/>
            <a:ext cx="514773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 b="1">
                <a:solidFill>
                  <a:srgbClr val="EAAB00"/>
                </a:solidFill>
                <a:latin typeface="Tahoma" pitchFamily="34" charset="0"/>
                <a:cs typeface="Tahoma" pitchFamily="34" charset="0"/>
              </a:rPr>
              <a:t>Department</a:t>
            </a:r>
            <a:r>
              <a:rPr lang="en-US" sz="900" b="1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 Topic Date (Tahoma 10pt)</a:t>
            </a:r>
          </a:p>
        </p:txBody>
      </p:sp>
      <p:sp>
        <p:nvSpPr>
          <p:cNvPr id="1036" name="Slide Number Placeholder 4"/>
          <p:cNvSpPr txBox="1">
            <a:spLocks noGrp="1"/>
          </p:cNvSpPr>
          <p:nvPr/>
        </p:nvSpPr>
        <p:spPr bwMode="auto">
          <a:xfrm>
            <a:off x="431800" y="6396038"/>
            <a:ext cx="49953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F4940F91-D719-474F-ACE6-4F4D51DA4452}" type="slidenum">
              <a:rPr lang="en-US" sz="900" b="1" smtClean="0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pPr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endParaRPr lang="en-US" sz="900" b="1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-11113"/>
            <a:ext cx="12192000" cy="6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9" name="Slide Number Placeholder 4"/>
          <p:cNvSpPr txBox="1">
            <a:spLocks noGrp="1"/>
          </p:cNvSpPr>
          <p:nvPr/>
        </p:nvSpPr>
        <p:spPr bwMode="auto">
          <a:xfrm>
            <a:off x="334434" y="6396038"/>
            <a:ext cx="692151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1CF02F50-6939-4254-AF94-2F8697F0EA76}" type="slidenum">
              <a:rPr lang="en-US" sz="1000" b="1" smtClean="0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endParaRPr lang="en-US" sz="10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99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Tahoma"/>
          <a:ea typeface="MS PGothic" pitchFamily="34" charset="-128"/>
          <a:cs typeface="MS PGothic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-110" charset="0"/>
          <a:ea typeface="MS PGothic" pitchFamily="34" charset="-128"/>
          <a:cs typeface="MS PGothic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-110" charset="0"/>
          <a:ea typeface="MS PGothic" pitchFamily="34" charset="-128"/>
          <a:cs typeface="MS PGothic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-110" charset="0"/>
          <a:ea typeface="MS PGothic" pitchFamily="34" charset="-128"/>
          <a:cs typeface="MS PGothic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-110" charset="0"/>
          <a:ea typeface="MS PGothic" pitchFamily="34" charset="-128"/>
          <a:cs typeface="MS PGothic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defTabSz="457200" rtl="0" eaLnBrk="1" fontAlgn="base" hangingPunct="1">
        <a:lnSpc>
          <a:spcPts val="1800"/>
        </a:lnSpc>
        <a:spcBef>
          <a:spcPct val="20000"/>
        </a:spcBef>
        <a:spcAft>
          <a:spcPct val="0"/>
        </a:spcAft>
        <a:buFont typeface="Arial" pitchFamily="34" charset="0"/>
        <a:defRPr b="1" kern="1200">
          <a:solidFill>
            <a:schemeClr val="bg2"/>
          </a:solidFill>
          <a:latin typeface="Tahoma"/>
          <a:ea typeface="MS PGothic" pitchFamily="34" charset="-128"/>
          <a:cs typeface="MS PGothic"/>
        </a:defRPr>
      </a:lvl1pPr>
      <a:lvl2pPr marL="742950" indent="-285750" algn="l" defTabSz="457200" rtl="0" eaLnBrk="1" fontAlgn="base" hangingPunct="1">
        <a:lnSpc>
          <a:spcPts val="1800"/>
        </a:lnSpc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2"/>
          </a:solidFill>
          <a:latin typeface="Tahoma"/>
          <a:ea typeface="MS PGothic" pitchFamily="34" charset="-128"/>
          <a:cs typeface="MS PGothic"/>
        </a:defRPr>
      </a:lvl2pPr>
      <a:lvl3pPr marL="1143000" indent="-228600" algn="l" defTabSz="457200" rtl="0" eaLnBrk="1" fontAlgn="base" hangingPunct="1">
        <a:lnSpc>
          <a:spcPts val="1800"/>
        </a:lnSpc>
        <a:spcBef>
          <a:spcPct val="20000"/>
        </a:spcBef>
        <a:spcAft>
          <a:spcPct val="0"/>
        </a:spcAft>
        <a:buFont typeface="Arial" pitchFamily="34" charset="0"/>
        <a:defRPr sz="1400" kern="1200">
          <a:solidFill>
            <a:schemeClr val="tx2"/>
          </a:solidFill>
          <a:latin typeface="Tahoma"/>
          <a:ea typeface="MS PGothic" pitchFamily="34" charset="-128"/>
          <a:cs typeface="MS PGothic"/>
        </a:defRPr>
      </a:lvl3pPr>
      <a:lvl4pPr marL="1600200" indent="-228600" algn="l" defTabSz="457200" rtl="0" eaLnBrk="1" fontAlgn="base" hangingPunct="1">
        <a:lnSpc>
          <a:spcPts val="1800"/>
        </a:lnSpc>
        <a:spcBef>
          <a:spcPct val="20000"/>
        </a:spcBef>
        <a:spcAft>
          <a:spcPct val="0"/>
        </a:spcAft>
        <a:buFont typeface="Arial" pitchFamily="34" charset="0"/>
        <a:defRPr sz="1400" kern="1200">
          <a:solidFill>
            <a:schemeClr val="tx2"/>
          </a:solidFill>
          <a:latin typeface="Tahoma"/>
          <a:ea typeface="MS PGothic" pitchFamily="34" charset="-128"/>
          <a:cs typeface="MS PGothic"/>
        </a:defRPr>
      </a:lvl4pPr>
      <a:lvl5pPr marL="2057400" indent="-228600" algn="l" defTabSz="457200" rtl="0" eaLnBrk="1" fontAlgn="base" hangingPunct="1">
        <a:lnSpc>
          <a:spcPts val="1800"/>
        </a:lnSpc>
        <a:spcBef>
          <a:spcPct val="20000"/>
        </a:spcBef>
        <a:spcAft>
          <a:spcPct val="0"/>
        </a:spcAft>
        <a:buFont typeface="Arial" pitchFamily="34" charset="0"/>
        <a:defRPr sz="1400" kern="1200">
          <a:solidFill>
            <a:schemeClr val="tx2"/>
          </a:solidFill>
          <a:latin typeface="Tahoma"/>
          <a:ea typeface="MS PGothic" pitchFamily="34" charset="-128"/>
          <a:cs typeface="MS P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CA0D-A7DD-4566-8279-1141D9E30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7AA75-D53A-4A8B-AAA6-B46501F44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292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F34766E-8C1B-49DE-94E9-574337E265C0}"/>
              </a:ext>
            </a:extLst>
          </p:cNvPr>
          <p:cNvSpPr/>
          <p:nvPr/>
        </p:nvSpPr>
        <p:spPr>
          <a:xfrm>
            <a:off x="6464801" y="3872272"/>
            <a:ext cx="610631" cy="5661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D953D1-691F-4817-80C9-BE7E6DB1DD31}"/>
              </a:ext>
            </a:extLst>
          </p:cNvPr>
          <p:cNvSpPr/>
          <p:nvPr/>
        </p:nvSpPr>
        <p:spPr>
          <a:xfrm>
            <a:off x="6391395" y="3973907"/>
            <a:ext cx="610631" cy="5661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F00A18-634C-4EB6-8273-0DF5C6DE6093}"/>
              </a:ext>
            </a:extLst>
          </p:cNvPr>
          <p:cNvCxnSpPr>
            <a:cxnSpLocks/>
          </p:cNvCxnSpPr>
          <p:nvPr/>
        </p:nvCxnSpPr>
        <p:spPr>
          <a:xfrm flipV="1">
            <a:off x="609600" y="2425148"/>
            <a:ext cx="3431389" cy="28624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23BB92E-463D-4469-81C5-9B97D2FC4D2F}"/>
              </a:ext>
            </a:extLst>
          </p:cNvPr>
          <p:cNvGrpSpPr/>
          <p:nvPr/>
        </p:nvGrpSpPr>
        <p:grpSpPr>
          <a:xfrm>
            <a:off x="1417868" y="2608584"/>
            <a:ext cx="2769934" cy="1968854"/>
            <a:chOff x="6242804" y="4558704"/>
            <a:chExt cx="2389344" cy="169833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798A9E5-71BD-4E66-9E0C-DD078B70A33E}"/>
                </a:ext>
              </a:extLst>
            </p:cNvPr>
            <p:cNvSpPr/>
            <p:nvPr/>
          </p:nvSpPr>
          <p:spPr>
            <a:xfrm>
              <a:off x="6242804" y="4558704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773109-215B-42DB-B807-9B6346A27FB4}"/>
                </a:ext>
              </a:extLst>
            </p:cNvPr>
            <p:cNvSpPr/>
            <p:nvPr/>
          </p:nvSpPr>
          <p:spPr>
            <a:xfrm>
              <a:off x="6840140" y="4558704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F066498-CCEC-4662-A382-BE48AC38749F}"/>
                </a:ext>
              </a:extLst>
            </p:cNvPr>
            <p:cNvSpPr/>
            <p:nvPr/>
          </p:nvSpPr>
          <p:spPr>
            <a:xfrm>
              <a:off x="7437476" y="4558704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326C756-5BA7-47CD-9C1A-406DE87C56CA}"/>
                </a:ext>
              </a:extLst>
            </p:cNvPr>
            <p:cNvSpPr/>
            <p:nvPr/>
          </p:nvSpPr>
          <p:spPr>
            <a:xfrm>
              <a:off x="8034812" y="4558704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7516399-21B6-49C3-BE5D-967736156881}"/>
                </a:ext>
              </a:extLst>
            </p:cNvPr>
            <p:cNvSpPr/>
            <p:nvPr/>
          </p:nvSpPr>
          <p:spPr>
            <a:xfrm>
              <a:off x="6242804" y="5124814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F94A3F8-A1F0-47F6-A34F-F359ADA08804}"/>
                </a:ext>
              </a:extLst>
            </p:cNvPr>
            <p:cNvSpPr/>
            <p:nvPr/>
          </p:nvSpPr>
          <p:spPr>
            <a:xfrm>
              <a:off x="6840140" y="5124814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D8FF44C-A305-4C7A-8247-BC1D6BD2777E}"/>
                </a:ext>
              </a:extLst>
            </p:cNvPr>
            <p:cNvSpPr/>
            <p:nvPr/>
          </p:nvSpPr>
          <p:spPr>
            <a:xfrm>
              <a:off x="7437476" y="5124814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22130DC-0F98-4C02-BB1E-238E888AEDDF}"/>
                </a:ext>
              </a:extLst>
            </p:cNvPr>
            <p:cNvSpPr/>
            <p:nvPr/>
          </p:nvSpPr>
          <p:spPr>
            <a:xfrm>
              <a:off x="8034812" y="5124814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A34E19F-E96D-4595-B74C-BACDABEA6637}"/>
                </a:ext>
              </a:extLst>
            </p:cNvPr>
            <p:cNvSpPr/>
            <p:nvPr/>
          </p:nvSpPr>
          <p:spPr>
            <a:xfrm>
              <a:off x="6242804" y="5690925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9E978DB-3C03-4CF8-B221-32BE610B77BC}"/>
                </a:ext>
              </a:extLst>
            </p:cNvPr>
            <p:cNvSpPr/>
            <p:nvPr/>
          </p:nvSpPr>
          <p:spPr>
            <a:xfrm>
              <a:off x="6840140" y="5690925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FCF97AC-27FA-417D-B733-D910A42CF9F4}"/>
                </a:ext>
              </a:extLst>
            </p:cNvPr>
            <p:cNvSpPr/>
            <p:nvPr/>
          </p:nvSpPr>
          <p:spPr>
            <a:xfrm>
              <a:off x="7437476" y="5690925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BB3E98-7751-4E0F-B10C-CCC1CA3CD574}"/>
                </a:ext>
              </a:extLst>
            </p:cNvPr>
            <p:cNvSpPr/>
            <p:nvPr/>
          </p:nvSpPr>
          <p:spPr>
            <a:xfrm>
              <a:off x="8034812" y="5690925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EE111CE-FD25-4306-A000-090FA859B50E}"/>
              </a:ext>
            </a:extLst>
          </p:cNvPr>
          <p:cNvGrpSpPr/>
          <p:nvPr/>
        </p:nvGrpSpPr>
        <p:grpSpPr>
          <a:xfrm>
            <a:off x="1075770" y="2917257"/>
            <a:ext cx="2769934" cy="1968854"/>
            <a:chOff x="6242804" y="4558704"/>
            <a:chExt cx="2389344" cy="169833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5F54172-D37A-4F21-882B-C47297AC64A3}"/>
                </a:ext>
              </a:extLst>
            </p:cNvPr>
            <p:cNvSpPr/>
            <p:nvPr/>
          </p:nvSpPr>
          <p:spPr>
            <a:xfrm>
              <a:off x="6242804" y="4558704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88A4358-0499-4EED-8A99-C63959450118}"/>
                </a:ext>
              </a:extLst>
            </p:cNvPr>
            <p:cNvSpPr/>
            <p:nvPr/>
          </p:nvSpPr>
          <p:spPr>
            <a:xfrm>
              <a:off x="6840140" y="4558704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54D9F32-E720-4855-9DA0-BB5271479F88}"/>
                </a:ext>
              </a:extLst>
            </p:cNvPr>
            <p:cNvSpPr/>
            <p:nvPr/>
          </p:nvSpPr>
          <p:spPr>
            <a:xfrm>
              <a:off x="7437476" y="4558704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B58C03B-FCD4-46A2-9677-E2E9D0373FD6}"/>
                </a:ext>
              </a:extLst>
            </p:cNvPr>
            <p:cNvSpPr/>
            <p:nvPr/>
          </p:nvSpPr>
          <p:spPr>
            <a:xfrm>
              <a:off x="8034812" y="4558704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4A78956-35FB-4FD2-B5FF-EBF88977AB82}"/>
                </a:ext>
              </a:extLst>
            </p:cNvPr>
            <p:cNvSpPr/>
            <p:nvPr/>
          </p:nvSpPr>
          <p:spPr>
            <a:xfrm>
              <a:off x="6242804" y="5124814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E65AD0-B28A-4FA4-816E-2C63A2AD78F7}"/>
                </a:ext>
              </a:extLst>
            </p:cNvPr>
            <p:cNvSpPr/>
            <p:nvPr/>
          </p:nvSpPr>
          <p:spPr>
            <a:xfrm>
              <a:off x="6840140" y="5124814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FB5ABFE-186A-44BB-AC69-AE42F2F5D127}"/>
                </a:ext>
              </a:extLst>
            </p:cNvPr>
            <p:cNvSpPr/>
            <p:nvPr/>
          </p:nvSpPr>
          <p:spPr>
            <a:xfrm>
              <a:off x="7437476" y="5124814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47A91DE-5B81-43FD-9E79-0DD2CBF78BB8}"/>
                </a:ext>
              </a:extLst>
            </p:cNvPr>
            <p:cNvSpPr/>
            <p:nvPr/>
          </p:nvSpPr>
          <p:spPr>
            <a:xfrm>
              <a:off x="8034812" y="5124814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5ECD31C-DB44-49F0-B644-0A7CCD15C968}"/>
                </a:ext>
              </a:extLst>
            </p:cNvPr>
            <p:cNvSpPr/>
            <p:nvPr/>
          </p:nvSpPr>
          <p:spPr>
            <a:xfrm>
              <a:off x="6242804" y="5690925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3F5EE0C-3B11-43CF-B147-4D5CA38CD350}"/>
                </a:ext>
              </a:extLst>
            </p:cNvPr>
            <p:cNvSpPr/>
            <p:nvPr/>
          </p:nvSpPr>
          <p:spPr>
            <a:xfrm>
              <a:off x="6840140" y="5690925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37CCFB2-8937-4DF8-8130-A6035ABC68BC}"/>
                </a:ext>
              </a:extLst>
            </p:cNvPr>
            <p:cNvSpPr/>
            <p:nvPr/>
          </p:nvSpPr>
          <p:spPr>
            <a:xfrm>
              <a:off x="7437476" y="5690925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A7ED9E9-04FC-4C5D-9A61-82F6FFF84485}"/>
                </a:ext>
              </a:extLst>
            </p:cNvPr>
            <p:cNvSpPr/>
            <p:nvPr/>
          </p:nvSpPr>
          <p:spPr>
            <a:xfrm>
              <a:off x="8034812" y="5690925"/>
              <a:ext cx="597336" cy="566111"/>
            </a:xfrm>
            <a:prstGeom prst="rect">
              <a:avLst/>
            </a:prstGeom>
            <a:grpFill/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0CC503-1190-4D6A-BB70-E6A2506923F7}"/>
              </a:ext>
            </a:extLst>
          </p:cNvPr>
          <p:cNvCxnSpPr>
            <a:cxnSpLocks/>
          </p:cNvCxnSpPr>
          <p:nvPr/>
        </p:nvCxnSpPr>
        <p:spPr>
          <a:xfrm>
            <a:off x="609601" y="5287617"/>
            <a:ext cx="438646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9C26AF-59AA-49DB-87E4-35BA94EF9D1A}"/>
              </a:ext>
            </a:extLst>
          </p:cNvPr>
          <p:cNvCxnSpPr>
            <a:cxnSpLocks/>
          </p:cNvCxnSpPr>
          <p:nvPr/>
        </p:nvCxnSpPr>
        <p:spPr>
          <a:xfrm flipV="1">
            <a:off x="609601" y="2610678"/>
            <a:ext cx="0" cy="26769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E7CBD-EF25-42ED-A7F7-CD846C6E9F29}"/>
              </a:ext>
            </a:extLst>
          </p:cNvPr>
          <p:cNvSpPr txBox="1"/>
          <p:nvPr/>
        </p:nvSpPr>
        <p:spPr>
          <a:xfrm>
            <a:off x="609600" y="500049"/>
            <a:ext cx="679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Intro to LSTM input layer</a:t>
            </a:r>
            <a:endParaRPr lang="th-TH" u="sng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8C23284-663D-4FDC-B1B2-D2856CD7D235}"/>
              </a:ext>
            </a:extLst>
          </p:cNvPr>
          <p:cNvCxnSpPr>
            <a:cxnSpLocks/>
            <a:stCxn id="136" idx="1"/>
          </p:cNvCxnSpPr>
          <p:nvPr/>
        </p:nvCxnSpPr>
        <p:spPr>
          <a:xfrm rot="16200000" flipH="1">
            <a:off x="3869131" y="1330001"/>
            <a:ext cx="1057790" cy="4375478"/>
          </a:xfrm>
          <a:prstGeom prst="bentConnector4">
            <a:avLst>
              <a:gd name="adj1" fmla="val -128727"/>
              <a:gd name="adj2" fmla="val 100295"/>
            </a:avLst>
          </a:prstGeom>
          <a:ln w="3175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4969C0A-BECD-4F3E-B433-D6E9A5D42C2B}"/>
              </a:ext>
            </a:extLst>
          </p:cNvPr>
          <p:cNvSpPr/>
          <p:nvPr/>
        </p:nvSpPr>
        <p:spPr>
          <a:xfrm>
            <a:off x="6293752" y="4060799"/>
            <a:ext cx="610631" cy="5661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768E506-C910-42FF-9C5B-336ADE0219DE}"/>
              </a:ext>
            </a:extLst>
          </p:cNvPr>
          <p:cNvGrpSpPr/>
          <p:nvPr/>
        </p:nvGrpSpPr>
        <p:grpSpPr>
          <a:xfrm>
            <a:off x="810776" y="3172036"/>
            <a:ext cx="2769934" cy="1968854"/>
            <a:chOff x="6242804" y="4558704"/>
            <a:chExt cx="2389344" cy="169833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EA52F3-3556-4ADB-8D9A-DDDB4A8DDCE5}"/>
                </a:ext>
              </a:extLst>
            </p:cNvPr>
            <p:cNvSpPr/>
            <p:nvPr/>
          </p:nvSpPr>
          <p:spPr>
            <a:xfrm>
              <a:off x="6242804" y="4558704"/>
              <a:ext cx="597336" cy="566111"/>
            </a:xfrm>
            <a:prstGeom prst="rect">
              <a:avLst/>
            </a:prstGeom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AFAC24B-082B-4973-A964-388281816EBB}"/>
                </a:ext>
              </a:extLst>
            </p:cNvPr>
            <p:cNvSpPr/>
            <p:nvPr/>
          </p:nvSpPr>
          <p:spPr>
            <a:xfrm>
              <a:off x="6840140" y="4558704"/>
              <a:ext cx="597336" cy="566111"/>
            </a:xfrm>
            <a:prstGeom prst="rect">
              <a:avLst/>
            </a:prstGeom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1C54528-C20E-4F29-8DF6-90FB3B01996F}"/>
                </a:ext>
              </a:extLst>
            </p:cNvPr>
            <p:cNvSpPr/>
            <p:nvPr/>
          </p:nvSpPr>
          <p:spPr>
            <a:xfrm>
              <a:off x="7437476" y="4558704"/>
              <a:ext cx="597336" cy="566111"/>
            </a:xfrm>
            <a:prstGeom prst="rect">
              <a:avLst/>
            </a:prstGeom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5063646-8257-4561-94E7-ED5AD8F2BF02}"/>
                </a:ext>
              </a:extLst>
            </p:cNvPr>
            <p:cNvSpPr/>
            <p:nvPr/>
          </p:nvSpPr>
          <p:spPr>
            <a:xfrm>
              <a:off x="8034812" y="4558704"/>
              <a:ext cx="597336" cy="566111"/>
            </a:xfrm>
            <a:prstGeom prst="rect">
              <a:avLst/>
            </a:prstGeom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F182A27-20DA-4545-9B70-2B5498E50919}"/>
                </a:ext>
              </a:extLst>
            </p:cNvPr>
            <p:cNvSpPr/>
            <p:nvPr/>
          </p:nvSpPr>
          <p:spPr>
            <a:xfrm>
              <a:off x="6242804" y="5124814"/>
              <a:ext cx="597336" cy="566111"/>
            </a:xfrm>
            <a:prstGeom prst="rect">
              <a:avLst/>
            </a:prstGeom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A25D45-981F-4B2C-AD9C-0EC3606CC13E}"/>
                </a:ext>
              </a:extLst>
            </p:cNvPr>
            <p:cNvSpPr/>
            <p:nvPr/>
          </p:nvSpPr>
          <p:spPr>
            <a:xfrm>
              <a:off x="6840140" y="5124814"/>
              <a:ext cx="597336" cy="566111"/>
            </a:xfrm>
            <a:prstGeom prst="rect">
              <a:avLst/>
            </a:prstGeom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2EA3DF1-4718-4280-BE2F-73381CC20A66}"/>
                </a:ext>
              </a:extLst>
            </p:cNvPr>
            <p:cNvSpPr/>
            <p:nvPr/>
          </p:nvSpPr>
          <p:spPr>
            <a:xfrm>
              <a:off x="7437476" y="5124814"/>
              <a:ext cx="597336" cy="566111"/>
            </a:xfrm>
            <a:prstGeom prst="rect">
              <a:avLst/>
            </a:prstGeom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E2538F-6492-4AE7-9B72-A323FFFA8FEF}"/>
                </a:ext>
              </a:extLst>
            </p:cNvPr>
            <p:cNvSpPr/>
            <p:nvPr/>
          </p:nvSpPr>
          <p:spPr>
            <a:xfrm>
              <a:off x="8034812" y="5124814"/>
              <a:ext cx="597336" cy="566111"/>
            </a:xfrm>
            <a:prstGeom prst="rect">
              <a:avLst/>
            </a:prstGeom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EBA91DF-D892-46E8-8229-BC50C14ACBCE}"/>
                </a:ext>
              </a:extLst>
            </p:cNvPr>
            <p:cNvSpPr/>
            <p:nvPr/>
          </p:nvSpPr>
          <p:spPr>
            <a:xfrm>
              <a:off x="6242804" y="5690925"/>
              <a:ext cx="597336" cy="566111"/>
            </a:xfrm>
            <a:prstGeom prst="rect">
              <a:avLst/>
            </a:prstGeom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1A248F-7E9C-4E3F-B083-2ECC2EAA13D1}"/>
                </a:ext>
              </a:extLst>
            </p:cNvPr>
            <p:cNvSpPr/>
            <p:nvPr/>
          </p:nvSpPr>
          <p:spPr>
            <a:xfrm>
              <a:off x="6840140" y="5690925"/>
              <a:ext cx="597336" cy="566111"/>
            </a:xfrm>
            <a:prstGeom prst="rect">
              <a:avLst/>
            </a:prstGeom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098A72B-D98D-40C6-B002-AE2413480F96}"/>
                </a:ext>
              </a:extLst>
            </p:cNvPr>
            <p:cNvSpPr/>
            <p:nvPr/>
          </p:nvSpPr>
          <p:spPr>
            <a:xfrm>
              <a:off x="7437476" y="5690925"/>
              <a:ext cx="597336" cy="566111"/>
            </a:xfrm>
            <a:prstGeom prst="rect">
              <a:avLst/>
            </a:prstGeom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91374E7-DD58-44DA-B7C4-FA97A340EBEC}"/>
                </a:ext>
              </a:extLst>
            </p:cNvPr>
            <p:cNvSpPr/>
            <p:nvPr/>
          </p:nvSpPr>
          <p:spPr>
            <a:xfrm>
              <a:off x="8034812" y="5690925"/>
              <a:ext cx="597336" cy="566111"/>
            </a:xfrm>
            <a:prstGeom prst="rect">
              <a:avLst/>
            </a:prstGeom>
            <a:ln w="3175">
              <a:solidFill>
                <a:srgbClr val="4D4D4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36" name="Right Brace 135">
            <a:extLst>
              <a:ext uri="{FF2B5EF4-FFF2-40B4-BE49-F238E27FC236}">
                <a16:creationId xmlns:a16="http://schemas.microsoft.com/office/drawing/2014/main" id="{E97775C8-A9E7-495A-A2EB-A0BE1EDC9BD2}"/>
              </a:ext>
            </a:extLst>
          </p:cNvPr>
          <p:cNvSpPr/>
          <p:nvPr/>
        </p:nvSpPr>
        <p:spPr>
          <a:xfrm rot="16200000">
            <a:off x="2100090" y="1699533"/>
            <a:ext cx="191309" cy="2769933"/>
          </a:xfrm>
          <a:prstGeom prst="rightBrace">
            <a:avLst>
              <a:gd name="adj1" fmla="val 57390"/>
              <a:gd name="adj2" fmla="val 5052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5797424"/>
      </p:ext>
    </p:extLst>
  </p:cSld>
  <p:clrMapOvr>
    <a:masterClrMapping/>
  </p:clrMapOvr>
</p:sld>
</file>

<file path=ppt/theme/theme1.xml><?xml version="1.0" encoding="utf-8"?>
<a:theme xmlns:a="http://schemas.openxmlformats.org/drawingml/2006/main" name="SCBAM">
  <a:themeElements>
    <a:clrScheme name="SCB Colour 1">
      <a:dk1>
        <a:srgbClr val="490E6F"/>
      </a:dk1>
      <a:lt1>
        <a:sysClr val="window" lastClr="FFFFFF"/>
      </a:lt1>
      <a:dk2>
        <a:srgbClr val="000000"/>
      </a:dk2>
      <a:lt2>
        <a:srgbClr val="EAAB00"/>
      </a:lt2>
      <a:accent1>
        <a:srgbClr val="490E6F"/>
      </a:accent1>
      <a:accent2>
        <a:srgbClr val="5D407A"/>
      </a:accent2>
      <a:accent3>
        <a:srgbClr val="6B5085"/>
      </a:accent3>
      <a:accent4>
        <a:srgbClr val="7A6190"/>
      </a:accent4>
      <a:accent5>
        <a:srgbClr val="89739D"/>
      </a:accent5>
      <a:accent6>
        <a:srgbClr val="9886A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BAM" id="{B650B152-4E16-4A1E-A190-28DBE7CDDAEE}" vid="{14D5675C-2518-4B65-B56A-BD66D18C00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SCBAM</Template>
  <TotalTime>211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 Unicode MS</vt:lpstr>
      <vt:lpstr>ＭＳ Ｐゴシック</vt:lpstr>
      <vt:lpstr>ＭＳ Ｐゴシック</vt:lpstr>
      <vt:lpstr>Arial</vt:lpstr>
      <vt:lpstr>Calibri</vt:lpstr>
      <vt:lpstr>Cordia New</vt:lpstr>
      <vt:lpstr>Lucida Grande</vt:lpstr>
      <vt:lpstr>Tahoma</vt:lpstr>
      <vt:lpstr>Times New Roman</vt:lpstr>
      <vt:lpstr>SCBAM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PROMPONG PANTUWORN</dc:creator>
  <cp:lastModifiedBy>PROMPONG PANTUWORN</cp:lastModifiedBy>
  <cp:revision>5</cp:revision>
  <dcterms:created xsi:type="dcterms:W3CDTF">2018-11-20T04:20:20Z</dcterms:created>
  <dcterms:modified xsi:type="dcterms:W3CDTF">2018-11-20T07:51:21Z</dcterms:modified>
</cp:coreProperties>
</file>