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569200" cy="10699750"/>
  <p:notesSz cx="7569200" cy="106997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0"/>
        <p:guide pos="22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809490" y="8904604"/>
            <a:ext cx="2752725" cy="1788160"/>
          </a:xfrm>
          <a:custGeom>
            <a:avLst/>
            <a:gdLst/>
            <a:ahLst/>
            <a:cxnLst/>
            <a:rect l="l" t="t" r="r" b="b"/>
            <a:pathLst>
              <a:path w="2752725" h="1788159">
                <a:moveTo>
                  <a:pt x="2752725" y="0"/>
                </a:moveTo>
                <a:lnTo>
                  <a:pt x="934720" y="0"/>
                </a:lnTo>
                <a:lnTo>
                  <a:pt x="886460" y="1269"/>
                </a:lnTo>
                <a:lnTo>
                  <a:pt x="838835" y="5079"/>
                </a:lnTo>
                <a:lnTo>
                  <a:pt x="792480" y="10794"/>
                </a:lnTo>
                <a:lnTo>
                  <a:pt x="746125" y="19050"/>
                </a:lnTo>
                <a:lnTo>
                  <a:pt x="701039" y="29844"/>
                </a:lnTo>
                <a:lnTo>
                  <a:pt x="656589" y="41909"/>
                </a:lnTo>
                <a:lnTo>
                  <a:pt x="613410" y="56514"/>
                </a:lnTo>
                <a:lnTo>
                  <a:pt x="570864" y="73659"/>
                </a:lnTo>
                <a:lnTo>
                  <a:pt x="529589" y="92075"/>
                </a:lnTo>
                <a:lnTo>
                  <a:pt x="488950" y="113029"/>
                </a:lnTo>
                <a:lnTo>
                  <a:pt x="450214" y="135254"/>
                </a:lnTo>
                <a:lnTo>
                  <a:pt x="412114" y="159384"/>
                </a:lnTo>
                <a:lnTo>
                  <a:pt x="375285" y="185419"/>
                </a:lnTo>
                <a:lnTo>
                  <a:pt x="340360" y="213359"/>
                </a:lnTo>
                <a:lnTo>
                  <a:pt x="306070" y="242569"/>
                </a:lnTo>
                <a:lnTo>
                  <a:pt x="273685" y="273684"/>
                </a:lnTo>
                <a:lnTo>
                  <a:pt x="243205" y="306069"/>
                </a:lnTo>
                <a:lnTo>
                  <a:pt x="213360" y="340359"/>
                </a:lnTo>
                <a:lnTo>
                  <a:pt x="186055" y="375284"/>
                </a:lnTo>
                <a:lnTo>
                  <a:pt x="160020" y="412114"/>
                </a:lnTo>
                <a:lnTo>
                  <a:pt x="135255" y="450214"/>
                </a:lnTo>
                <a:lnTo>
                  <a:pt x="113030" y="488949"/>
                </a:lnTo>
                <a:lnTo>
                  <a:pt x="92075" y="529589"/>
                </a:lnTo>
                <a:lnTo>
                  <a:pt x="73660" y="570864"/>
                </a:lnTo>
                <a:lnTo>
                  <a:pt x="57150" y="613409"/>
                </a:lnTo>
                <a:lnTo>
                  <a:pt x="41910" y="656589"/>
                </a:lnTo>
                <a:lnTo>
                  <a:pt x="29845" y="701039"/>
                </a:lnTo>
                <a:lnTo>
                  <a:pt x="19050" y="746124"/>
                </a:lnTo>
                <a:lnTo>
                  <a:pt x="10795" y="791844"/>
                </a:lnTo>
                <a:lnTo>
                  <a:pt x="5080" y="838834"/>
                </a:lnTo>
                <a:lnTo>
                  <a:pt x="1270" y="886459"/>
                </a:lnTo>
                <a:lnTo>
                  <a:pt x="0" y="934084"/>
                </a:lnTo>
                <a:lnTo>
                  <a:pt x="0" y="1788158"/>
                </a:lnTo>
                <a:lnTo>
                  <a:pt x="2752725" y="1788158"/>
                </a:lnTo>
                <a:lnTo>
                  <a:pt x="2752725" y="0"/>
                </a:lnTo>
                <a:close/>
              </a:path>
            </a:pathLst>
          </a:custGeom>
          <a:solidFill>
            <a:srgbClr val="EF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831704"/>
            <a:ext cx="7562215" cy="860425"/>
          </a:xfrm>
          <a:custGeom>
            <a:avLst/>
            <a:gdLst/>
            <a:ahLst/>
            <a:cxnLst/>
            <a:rect l="l" t="t" r="r" b="b"/>
            <a:pathLst>
              <a:path w="7562215" h="860425">
                <a:moveTo>
                  <a:pt x="643255" y="169545"/>
                </a:moveTo>
                <a:lnTo>
                  <a:pt x="637540" y="124460"/>
                </a:lnTo>
                <a:lnTo>
                  <a:pt x="620395" y="83820"/>
                </a:lnTo>
                <a:lnTo>
                  <a:pt x="593725" y="49530"/>
                </a:lnTo>
                <a:lnTo>
                  <a:pt x="559435" y="23495"/>
                </a:lnTo>
                <a:lnTo>
                  <a:pt x="518795" y="6350"/>
                </a:lnTo>
                <a:lnTo>
                  <a:pt x="474345" y="0"/>
                </a:lnTo>
                <a:lnTo>
                  <a:pt x="429260" y="6350"/>
                </a:lnTo>
                <a:lnTo>
                  <a:pt x="388620" y="23495"/>
                </a:lnTo>
                <a:lnTo>
                  <a:pt x="354330" y="49530"/>
                </a:lnTo>
                <a:lnTo>
                  <a:pt x="328295" y="83820"/>
                </a:lnTo>
                <a:lnTo>
                  <a:pt x="311150" y="124460"/>
                </a:lnTo>
                <a:lnTo>
                  <a:pt x="304800" y="169545"/>
                </a:lnTo>
                <a:lnTo>
                  <a:pt x="311150" y="214630"/>
                </a:lnTo>
                <a:lnTo>
                  <a:pt x="328295" y="254635"/>
                </a:lnTo>
                <a:lnTo>
                  <a:pt x="354330" y="288925"/>
                </a:lnTo>
                <a:lnTo>
                  <a:pt x="388620" y="315595"/>
                </a:lnTo>
                <a:lnTo>
                  <a:pt x="429260" y="332740"/>
                </a:lnTo>
                <a:lnTo>
                  <a:pt x="474345" y="338455"/>
                </a:lnTo>
                <a:lnTo>
                  <a:pt x="518795" y="332740"/>
                </a:lnTo>
                <a:lnTo>
                  <a:pt x="559435" y="315595"/>
                </a:lnTo>
                <a:lnTo>
                  <a:pt x="593725" y="288925"/>
                </a:lnTo>
                <a:lnTo>
                  <a:pt x="620395" y="254635"/>
                </a:lnTo>
                <a:lnTo>
                  <a:pt x="637540" y="214630"/>
                </a:lnTo>
                <a:lnTo>
                  <a:pt x="643255" y="169545"/>
                </a:lnTo>
                <a:close/>
              </a:path>
              <a:path w="7562215" h="860425">
                <a:moveTo>
                  <a:pt x="7562215" y="692150"/>
                </a:moveTo>
                <a:lnTo>
                  <a:pt x="0" y="692150"/>
                </a:lnTo>
                <a:lnTo>
                  <a:pt x="0" y="860425"/>
                </a:lnTo>
                <a:lnTo>
                  <a:pt x="7562215" y="860425"/>
                </a:lnTo>
                <a:lnTo>
                  <a:pt x="7562215" y="692150"/>
                </a:lnTo>
                <a:close/>
              </a:path>
            </a:pathLst>
          </a:custGeom>
          <a:solidFill>
            <a:srgbClr val="27AA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267325" y="537844"/>
            <a:ext cx="2291715" cy="1139825"/>
          </a:xfrm>
          <a:custGeom>
            <a:avLst/>
            <a:gdLst/>
            <a:ahLst/>
            <a:cxnLst/>
            <a:rect l="l" t="t" r="r" b="b"/>
            <a:pathLst>
              <a:path w="2291715" h="1139825">
                <a:moveTo>
                  <a:pt x="2291715" y="0"/>
                </a:moveTo>
                <a:lnTo>
                  <a:pt x="569595" y="0"/>
                </a:lnTo>
                <a:lnTo>
                  <a:pt x="520700" y="1905"/>
                </a:lnTo>
                <a:lnTo>
                  <a:pt x="472439" y="8255"/>
                </a:lnTo>
                <a:lnTo>
                  <a:pt x="426085" y="18415"/>
                </a:lnTo>
                <a:lnTo>
                  <a:pt x="381000" y="31750"/>
                </a:lnTo>
                <a:lnTo>
                  <a:pt x="337185" y="49530"/>
                </a:lnTo>
                <a:lnTo>
                  <a:pt x="295910" y="69850"/>
                </a:lnTo>
                <a:lnTo>
                  <a:pt x="255904" y="93980"/>
                </a:lnTo>
                <a:lnTo>
                  <a:pt x="218439" y="121285"/>
                </a:lnTo>
                <a:lnTo>
                  <a:pt x="183514" y="151130"/>
                </a:lnTo>
                <a:lnTo>
                  <a:pt x="151129" y="183515"/>
                </a:lnTo>
                <a:lnTo>
                  <a:pt x="120650" y="218440"/>
                </a:lnTo>
                <a:lnTo>
                  <a:pt x="93979" y="255905"/>
                </a:lnTo>
                <a:lnTo>
                  <a:pt x="69850" y="295910"/>
                </a:lnTo>
                <a:lnTo>
                  <a:pt x="49529" y="337185"/>
                </a:lnTo>
                <a:lnTo>
                  <a:pt x="31750" y="381000"/>
                </a:lnTo>
                <a:lnTo>
                  <a:pt x="18414" y="426085"/>
                </a:lnTo>
                <a:lnTo>
                  <a:pt x="8254" y="473075"/>
                </a:lnTo>
                <a:lnTo>
                  <a:pt x="1904" y="520700"/>
                </a:lnTo>
                <a:lnTo>
                  <a:pt x="0" y="570230"/>
                </a:lnTo>
                <a:lnTo>
                  <a:pt x="1904" y="619125"/>
                </a:lnTo>
                <a:lnTo>
                  <a:pt x="8254" y="667385"/>
                </a:lnTo>
                <a:lnTo>
                  <a:pt x="18414" y="713740"/>
                </a:lnTo>
                <a:lnTo>
                  <a:pt x="31750" y="758825"/>
                </a:lnTo>
                <a:lnTo>
                  <a:pt x="49529" y="802640"/>
                </a:lnTo>
                <a:lnTo>
                  <a:pt x="69850" y="844550"/>
                </a:lnTo>
                <a:lnTo>
                  <a:pt x="93979" y="883920"/>
                </a:lnTo>
                <a:lnTo>
                  <a:pt x="120650" y="921385"/>
                </a:lnTo>
                <a:lnTo>
                  <a:pt x="151129" y="956310"/>
                </a:lnTo>
                <a:lnTo>
                  <a:pt x="183514" y="989330"/>
                </a:lnTo>
                <a:lnTo>
                  <a:pt x="218439" y="1019175"/>
                </a:lnTo>
                <a:lnTo>
                  <a:pt x="255904" y="1045845"/>
                </a:lnTo>
                <a:lnTo>
                  <a:pt x="295910" y="1069975"/>
                </a:lnTo>
                <a:lnTo>
                  <a:pt x="337185" y="1090295"/>
                </a:lnTo>
                <a:lnTo>
                  <a:pt x="381000" y="1108075"/>
                </a:lnTo>
                <a:lnTo>
                  <a:pt x="426085" y="1122045"/>
                </a:lnTo>
                <a:lnTo>
                  <a:pt x="472439" y="1131570"/>
                </a:lnTo>
                <a:lnTo>
                  <a:pt x="520700" y="1137920"/>
                </a:lnTo>
                <a:lnTo>
                  <a:pt x="569595" y="1139825"/>
                </a:lnTo>
                <a:lnTo>
                  <a:pt x="2291715" y="1139825"/>
                </a:lnTo>
                <a:lnTo>
                  <a:pt x="2291715" y="0"/>
                </a:lnTo>
                <a:close/>
              </a:path>
            </a:pathLst>
          </a:custGeom>
          <a:solidFill>
            <a:srgbClr val="27AA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38150" y="1957069"/>
            <a:ext cx="0" cy="4212590"/>
          </a:xfrm>
          <a:custGeom>
            <a:avLst/>
            <a:gdLst/>
            <a:ahLst/>
            <a:cxnLst/>
            <a:rect l="l" t="t" r="r" b="b"/>
            <a:pathLst>
              <a:path h="4212590">
                <a:moveTo>
                  <a:pt x="0" y="0"/>
                </a:moveTo>
                <a:lnTo>
                  <a:pt x="0" y="4212590"/>
                </a:lnTo>
              </a:path>
            </a:pathLst>
          </a:custGeom>
          <a:ln w="12700">
            <a:solidFill>
              <a:srgbClr val="C6C7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73050" y="1787524"/>
            <a:ext cx="338455" cy="338455"/>
          </a:xfrm>
          <a:custGeom>
            <a:avLst/>
            <a:gdLst/>
            <a:ahLst/>
            <a:cxnLst/>
            <a:rect l="l" t="t" r="r" b="b"/>
            <a:pathLst>
              <a:path w="338455" h="338455">
                <a:moveTo>
                  <a:pt x="168909" y="0"/>
                </a:moveTo>
                <a:lnTo>
                  <a:pt x="124460" y="6350"/>
                </a:lnTo>
                <a:lnTo>
                  <a:pt x="83820" y="22859"/>
                </a:lnTo>
                <a:lnTo>
                  <a:pt x="49529" y="49529"/>
                </a:lnTo>
                <a:lnTo>
                  <a:pt x="22860" y="83819"/>
                </a:lnTo>
                <a:lnTo>
                  <a:pt x="6350" y="124459"/>
                </a:lnTo>
                <a:lnTo>
                  <a:pt x="0" y="169544"/>
                </a:lnTo>
                <a:lnTo>
                  <a:pt x="6350" y="213994"/>
                </a:lnTo>
                <a:lnTo>
                  <a:pt x="22860" y="254634"/>
                </a:lnTo>
                <a:lnTo>
                  <a:pt x="49529" y="288925"/>
                </a:lnTo>
                <a:lnTo>
                  <a:pt x="83820" y="315594"/>
                </a:lnTo>
                <a:lnTo>
                  <a:pt x="124460" y="332104"/>
                </a:lnTo>
                <a:lnTo>
                  <a:pt x="168909" y="338454"/>
                </a:lnTo>
                <a:lnTo>
                  <a:pt x="213995" y="332104"/>
                </a:lnTo>
                <a:lnTo>
                  <a:pt x="254634" y="315594"/>
                </a:lnTo>
                <a:lnTo>
                  <a:pt x="288925" y="288925"/>
                </a:lnTo>
                <a:lnTo>
                  <a:pt x="315595" y="254634"/>
                </a:lnTo>
                <a:lnTo>
                  <a:pt x="332105" y="213994"/>
                </a:lnTo>
                <a:lnTo>
                  <a:pt x="338455" y="169544"/>
                </a:lnTo>
                <a:lnTo>
                  <a:pt x="332105" y="124459"/>
                </a:lnTo>
                <a:lnTo>
                  <a:pt x="315595" y="83819"/>
                </a:lnTo>
                <a:lnTo>
                  <a:pt x="288925" y="49529"/>
                </a:lnTo>
                <a:lnTo>
                  <a:pt x="254634" y="22859"/>
                </a:lnTo>
                <a:lnTo>
                  <a:pt x="213995" y="6350"/>
                </a:lnTo>
                <a:lnTo>
                  <a:pt x="168909" y="0"/>
                </a:lnTo>
                <a:close/>
              </a:path>
            </a:pathLst>
          </a:custGeom>
          <a:solidFill>
            <a:srgbClr val="27AA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38150" y="8336914"/>
            <a:ext cx="0" cy="1347470"/>
          </a:xfrm>
          <a:custGeom>
            <a:avLst/>
            <a:gdLst/>
            <a:ahLst/>
            <a:cxnLst/>
            <a:rect l="l" t="t" r="r" b="b"/>
            <a:pathLst>
              <a:path h="1347470">
                <a:moveTo>
                  <a:pt x="0" y="0"/>
                </a:moveTo>
                <a:lnTo>
                  <a:pt x="0" y="1347470"/>
                </a:lnTo>
              </a:path>
            </a:pathLst>
          </a:custGeom>
          <a:ln w="12700">
            <a:solidFill>
              <a:srgbClr val="C6C7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78129" y="8073389"/>
            <a:ext cx="337820" cy="338455"/>
          </a:xfrm>
          <a:custGeom>
            <a:avLst/>
            <a:gdLst/>
            <a:ahLst/>
            <a:cxnLst/>
            <a:rect l="l" t="t" r="r" b="b"/>
            <a:pathLst>
              <a:path w="337820" h="338454">
                <a:moveTo>
                  <a:pt x="168910" y="0"/>
                </a:moveTo>
                <a:lnTo>
                  <a:pt x="123825" y="6350"/>
                </a:lnTo>
                <a:lnTo>
                  <a:pt x="83820" y="23495"/>
                </a:lnTo>
                <a:lnTo>
                  <a:pt x="49530" y="49530"/>
                </a:lnTo>
                <a:lnTo>
                  <a:pt x="22860" y="83820"/>
                </a:lnTo>
                <a:lnTo>
                  <a:pt x="5715" y="124460"/>
                </a:lnTo>
                <a:lnTo>
                  <a:pt x="0" y="169545"/>
                </a:lnTo>
                <a:lnTo>
                  <a:pt x="5715" y="214630"/>
                </a:lnTo>
                <a:lnTo>
                  <a:pt x="22860" y="254635"/>
                </a:lnTo>
                <a:lnTo>
                  <a:pt x="49530" y="288925"/>
                </a:lnTo>
                <a:lnTo>
                  <a:pt x="83820" y="315595"/>
                </a:lnTo>
                <a:lnTo>
                  <a:pt x="123825" y="332740"/>
                </a:lnTo>
                <a:lnTo>
                  <a:pt x="168910" y="338455"/>
                </a:lnTo>
                <a:lnTo>
                  <a:pt x="213995" y="332740"/>
                </a:lnTo>
                <a:lnTo>
                  <a:pt x="254635" y="315595"/>
                </a:lnTo>
                <a:lnTo>
                  <a:pt x="288290" y="288925"/>
                </a:lnTo>
                <a:lnTo>
                  <a:pt x="314960" y="254635"/>
                </a:lnTo>
                <a:lnTo>
                  <a:pt x="332105" y="214630"/>
                </a:lnTo>
                <a:lnTo>
                  <a:pt x="337820" y="169545"/>
                </a:lnTo>
                <a:lnTo>
                  <a:pt x="332105" y="124460"/>
                </a:lnTo>
                <a:lnTo>
                  <a:pt x="314960" y="83820"/>
                </a:lnTo>
                <a:lnTo>
                  <a:pt x="288290" y="49530"/>
                </a:lnTo>
                <a:lnTo>
                  <a:pt x="254635" y="23495"/>
                </a:lnTo>
                <a:lnTo>
                  <a:pt x="213995" y="6350"/>
                </a:lnTo>
                <a:lnTo>
                  <a:pt x="168910" y="0"/>
                </a:lnTo>
                <a:close/>
              </a:path>
            </a:pathLst>
          </a:custGeom>
          <a:solidFill>
            <a:srgbClr val="27AA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785359" y="1756409"/>
            <a:ext cx="338455" cy="338455"/>
          </a:xfrm>
          <a:custGeom>
            <a:avLst/>
            <a:gdLst/>
            <a:ahLst/>
            <a:cxnLst/>
            <a:rect l="l" t="t" r="r" b="b"/>
            <a:pathLst>
              <a:path w="338454" h="338455">
                <a:moveTo>
                  <a:pt x="168910" y="0"/>
                </a:moveTo>
                <a:lnTo>
                  <a:pt x="124460" y="5715"/>
                </a:lnTo>
                <a:lnTo>
                  <a:pt x="83819" y="22859"/>
                </a:lnTo>
                <a:lnTo>
                  <a:pt x="49529" y="49529"/>
                </a:lnTo>
                <a:lnTo>
                  <a:pt x="22860" y="83820"/>
                </a:lnTo>
                <a:lnTo>
                  <a:pt x="6350" y="123825"/>
                </a:lnTo>
                <a:lnTo>
                  <a:pt x="0" y="168909"/>
                </a:lnTo>
                <a:lnTo>
                  <a:pt x="6350" y="213995"/>
                </a:lnTo>
                <a:lnTo>
                  <a:pt x="22860" y="254634"/>
                </a:lnTo>
                <a:lnTo>
                  <a:pt x="49529" y="288925"/>
                </a:lnTo>
                <a:lnTo>
                  <a:pt x="83819" y="314959"/>
                </a:lnTo>
                <a:lnTo>
                  <a:pt x="124460" y="332104"/>
                </a:lnTo>
                <a:lnTo>
                  <a:pt x="168910" y="338454"/>
                </a:lnTo>
                <a:lnTo>
                  <a:pt x="213994" y="332104"/>
                </a:lnTo>
                <a:lnTo>
                  <a:pt x="254635" y="314959"/>
                </a:lnTo>
                <a:lnTo>
                  <a:pt x="288925" y="288925"/>
                </a:lnTo>
                <a:lnTo>
                  <a:pt x="315594" y="254634"/>
                </a:lnTo>
                <a:lnTo>
                  <a:pt x="332104" y="213995"/>
                </a:lnTo>
                <a:lnTo>
                  <a:pt x="338454" y="168909"/>
                </a:lnTo>
                <a:lnTo>
                  <a:pt x="332104" y="123825"/>
                </a:lnTo>
                <a:lnTo>
                  <a:pt x="315594" y="83820"/>
                </a:lnTo>
                <a:lnTo>
                  <a:pt x="288925" y="49529"/>
                </a:lnTo>
                <a:lnTo>
                  <a:pt x="254635" y="22859"/>
                </a:lnTo>
                <a:lnTo>
                  <a:pt x="213994" y="5715"/>
                </a:lnTo>
                <a:lnTo>
                  <a:pt x="168910" y="0"/>
                </a:lnTo>
                <a:close/>
              </a:path>
            </a:pathLst>
          </a:custGeom>
          <a:solidFill>
            <a:srgbClr val="27AA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785359" y="3870959"/>
            <a:ext cx="338455" cy="338455"/>
          </a:xfrm>
          <a:custGeom>
            <a:avLst/>
            <a:gdLst/>
            <a:ahLst/>
            <a:cxnLst/>
            <a:rect l="l" t="t" r="r" b="b"/>
            <a:pathLst>
              <a:path w="338454" h="338454">
                <a:moveTo>
                  <a:pt x="168910" y="0"/>
                </a:moveTo>
                <a:lnTo>
                  <a:pt x="124460" y="6350"/>
                </a:lnTo>
                <a:lnTo>
                  <a:pt x="83819" y="23495"/>
                </a:lnTo>
                <a:lnTo>
                  <a:pt x="49529" y="49529"/>
                </a:lnTo>
                <a:lnTo>
                  <a:pt x="22860" y="83820"/>
                </a:lnTo>
                <a:lnTo>
                  <a:pt x="6350" y="124459"/>
                </a:lnTo>
                <a:lnTo>
                  <a:pt x="0" y="169545"/>
                </a:lnTo>
                <a:lnTo>
                  <a:pt x="6350" y="214629"/>
                </a:lnTo>
                <a:lnTo>
                  <a:pt x="22860" y="254634"/>
                </a:lnTo>
                <a:lnTo>
                  <a:pt x="49529" y="288925"/>
                </a:lnTo>
                <a:lnTo>
                  <a:pt x="83819" y="315595"/>
                </a:lnTo>
                <a:lnTo>
                  <a:pt x="124460" y="332739"/>
                </a:lnTo>
                <a:lnTo>
                  <a:pt x="168910" y="338455"/>
                </a:lnTo>
                <a:lnTo>
                  <a:pt x="213994" y="332739"/>
                </a:lnTo>
                <a:lnTo>
                  <a:pt x="254635" y="315595"/>
                </a:lnTo>
                <a:lnTo>
                  <a:pt x="288925" y="288925"/>
                </a:lnTo>
                <a:lnTo>
                  <a:pt x="315594" y="254634"/>
                </a:lnTo>
                <a:lnTo>
                  <a:pt x="332104" y="214629"/>
                </a:lnTo>
                <a:lnTo>
                  <a:pt x="338454" y="169545"/>
                </a:lnTo>
                <a:lnTo>
                  <a:pt x="332104" y="124459"/>
                </a:lnTo>
                <a:lnTo>
                  <a:pt x="315594" y="83820"/>
                </a:lnTo>
                <a:lnTo>
                  <a:pt x="288925" y="49529"/>
                </a:lnTo>
                <a:lnTo>
                  <a:pt x="254635" y="23495"/>
                </a:lnTo>
                <a:lnTo>
                  <a:pt x="213994" y="6350"/>
                </a:lnTo>
                <a:lnTo>
                  <a:pt x="168910" y="0"/>
                </a:lnTo>
                <a:close/>
              </a:path>
            </a:pathLst>
          </a:custGeom>
          <a:solidFill>
            <a:srgbClr val="27AA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785359" y="6957694"/>
            <a:ext cx="338455" cy="338455"/>
          </a:xfrm>
          <a:custGeom>
            <a:avLst/>
            <a:gdLst/>
            <a:ahLst/>
            <a:cxnLst/>
            <a:rect l="l" t="t" r="r" b="b"/>
            <a:pathLst>
              <a:path w="338454" h="338454">
                <a:moveTo>
                  <a:pt x="168910" y="0"/>
                </a:moveTo>
                <a:lnTo>
                  <a:pt x="124460" y="5715"/>
                </a:lnTo>
                <a:lnTo>
                  <a:pt x="83819" y="22860"/>
                </a:lnTo>
                <a:lnTo>
                  <a:pt x="49529" y="49530"/>
                </a:lnTo>
                <a:lnTo>
                  <a:pt x="22860" y="83820"/>
                </a:lnTo>
                <a:lnTo>
                  <a:pt x="6350" y="123825"/>
                </a:lnTo>
                <a:lnTo>
                  <a:pt x="0" y="168910"/>
                </a:lnTo>
                <a:lnTo>
                  <a:pt x="6350" y="213995"/>
                </a:lnTo>
                <a:lnTo>
                  <a:pt x="22860" y="254635"/>
                </a:lnTo>
                <a:lnTo>
                  <a:pt x="49529" y="288925"/>
                </a:lnTo>
                <a:lnTo>
                  <a:pt x="83819" y="314960"/>
                </a:lnTo>
                <a:lnTo>
                  <a:pt x="124460" y="332105"/>
                </a:lnTo>
                <a:lnTo>
                  <a:pt x="168910" y="338455"/>
                </a:lnTo>
                <a:lnTo>
                  <a:pt x="213994" y="332105"/>
                </a:lnTo>
                <a:lnTo>
                  <a:pt x="254635" y="314960"/>
                </a:lnTo>
                <a:lnTo>
                  <a:pt x="288925" y="288925"/>
                </a:lnTo>
                <a:lnTo>
                  <a:pt x="315594" y="254635"/>
                </a:lnTo>
                <a:lnTo>
                  <a:pt x="332104" y="213995"/>
                </a:lnTo>
                <a:lnTo>
                  <a:pt x="338454" y="168910"/>
                </a:lnTo>
                <a:lnTo>
                  <a:pt x="332104" y="123825"/>
                </a:lnTo>
                <a:lnTo>
                  <a:pt x="315594" y="83820"/>
                </a:lnTo>
                <a:lnTo>
                  <a:pt x="288925" y="49530"/>
                </a:lnTo>
                <a:lnTo>
                  <a:pt x="254635" y="22860"/>
                </a:lnTo>
                <a:lnTo>
                  <a:pt x="213994" y="5715"/>
                </a:lnTo>
                <a:lnTo>
                  <a:pt x="168910" y="0"/>
                </a:lnTo>
                <a:close/>
              </a:path>
            </a:pathLst>
          </a:custGeom>
          <a:solidFill>
            <a:srgbClr val="27AA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4894579" y="7029449"/>
            <a:ext cx="140970" cy="1930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4557" y="359155"/>
            <a:ext cx="372008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jpe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90820" y="1805940"/>
            <a:ext cx="93281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1000" b="1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sz="1000" b="1" spc="-1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sz="1000" b="1" spc="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1000" b="1" spc="-10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sz="1000" b="1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1000" b="1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200" y="4386580"/>
            <a:ext cx="89154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EXPERIENCE</a:t>
            </a:r>
            <a:endParaRPr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8309" y="2306166"/>
            <a:ext cx="2505075" cy="1250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95"/>
              </a:spcBef>
            </a:pPr>
            <a:r>
              <a:rPr sz="1100" spc="-114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sz="1100" spc="-6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passionate </a:t>
            </a:r>
            <a:r>
              <a:rPr sz="1100" spc="-6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sz="1100" spc="-4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enthusiastic </a:t>
            </a:r>
            <a:r>
              <a:rPr sz="1100" spc="-5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person </a:t>
            </a:r>
            <a:r>
              <a:rPr sz="1100" spc="-3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willing  </a:t>
            </a:r>
            <a:r>
              <a:rPr sz="1100" spc="1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to </a:t>
            </a:r>
            <a:r>
              <a:rPr sz="1100" spc="-5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experience </a:t>
            </a:r>
            <a:r>
              <a:rPr sz="1100" spc="-3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industry </a:t>
            </a:r>
            <a:r>
              <a:rPr sz="1100" spc="-5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level </a:t>
            </a:r>
            <a:r>
              <a:rPr sz="1100" spc="-3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problem</a:t>
            </a:r>
            <a:r>
              <a:rPr sz="1100" spc="-13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spc="-6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solving  </a:t>
            </a:r>
            <a:r>
              <a:rPr sz="1100" spc="-5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skills </a:t>
            </a:r>
            <a:r>
              <a:rPr sz="1100" spc="-6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sz="1100" spc="-5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strategies </a:t>
            </a:r>
            <a:r>
              <a:rPr sz="1100" spc="-1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that will </a:t>
            </a:r>
            <a:r>
              <a:rPr sz="1100" spc="-6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enhance </a:t>
            </a:r>
            <a:r>
              <a:rPr sz="1100" spc="-5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me </a:t>
            </a:r>
            <a:r>
              <a:rPr sz="1100" spc="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to  </a:t>
            </a:r>
            <a:r>
              <a:rPr sz="1100" spc="-3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utilize </a:t>
            </a:r>
            <a:r>
              <a:rPr sz="1100" spc="-5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my </a:t>
            </a:r>
            <a:r>
              <a:rPr sz="1100" spc="-3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problem </a:t>
            </a:r>
            <a:r>
              <a:rPr sz="1100" spc="-5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solving </a:t>
            </a:r>
            <a:r>
              <a:rPr sz="1100" spc="-6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skills and  </a:t>
            </a:r>
            <a:r>
              <a:rPr sz="1100" spc="-1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attention </a:t>
            </a:r>
            <a:r>
              <a:rPr sz="1100" spc="1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to </a:t>
            </a:r>
            <a:r>
              <a:rPr sz="1100" spc="-3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detail </a:t>
            </a:r>
            <a:r>
              <a:rPr sz="1100" spc="1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to </a:t>
            </a:r>
            <a:r>
              <a:rPr sz="1100" spc="-1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further </a:t>
            </a:r>
            <a:r>
              <a:rPr sz="1100" spc="-5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develop </a:t>
            </a:r>
            <a:r>
              <a:rPr sz="1100" spc="-6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my  </a:t>
            </a:r>
            <a:r>
              <a:rPr sz="1100" spc="-3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abilities </a:t>
            </a:r>
            <a:r>
              <a:rPr sz="1100" spc="-2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in the field </a:t>
            </a:r>
            <a:r>
              <a:rPr sz="1100" spc="-15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of</a:t>
            </a:r>
            <a:r>
              <a:rPr sz="1100" spc="-19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spc="-30" dirty="0">
                <a:solidFill>
                  <a:srgbClr val="6C6D70"/>
                </a:solidFill>
                <a:latin typeface="Times New Roman" panose="02020603050405020304" charset="0"/>
                <a:cs typeface="Times New Roman" panose="02020603050405020304" charset="0"/>
              </a:rPr>
              <a:t>interest.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5727" y="4359147"/>
            <a:ext cx="232410" cy="13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>
                <a:latin typeface="Arial" panose="020B0604020202020204"/>
                <a:cs typeface="Arial" panose="020B0604020202020204"/>
              </a:rPr>
              <a:t>DCE</a:t>
            </a:r>
            <a:endParaRPr lang="en-US"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600" y="4968875"/>
            <a:ext cx="3616960" cy="50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97790" indent="-228600">
              <a:lnSpc>
                <a:spcPct val="117000"/>
              </a:lnSpc>
              <a:spcBef>
                <a:spcPts val="10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900" spc="-5" dirty="0">
                <a:latin typeface="Times New Roman" panose="02020603050405020304" charset="0"/>
                <a:cs typeface="Times New Roman" panose="02020603050405020304" charset="0"/>
              </a:rPr>
              <a:t>Developed </a:t>
            </a:r>
            <a:r>
              <a:rPr sz="9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900" spc="-5" dirty="0">
                <a:latin typeface="Times New Roman" panose="02020603050405020304" charset="0"/>
                <a:cs typeface="Times New Roman" panose="02020603050405020304" charset="0"/>
              </a:rPr>
              <a:t> website </a:t>
            </a:r>
            <a:r>
              <a:rPr lang="en-US" sz="900" spc="-5" dirty="0">
                <a:latin typeface="Times New Roman" panose="02020603050405020304" charset="0"/>
                <a:cs typeface="Times New Roman" panose="02020603050405020304" charset="0"/>
              </a:rPr>
              <a:t>to acheive e-commerce in pharmacy</a:t>
            </a:r>
            <a:r>
              <a:rPr sz="900" spc="-5" dirty="0">
                <a:latin typeface="Times New Roman" panose="02020603050405020304" charset="0"/>
                <a:cs typeface="Times New Roman" panose="02020603050405020304" charset="0"/>
              </a:rPr>
              <a:t> using </a:t>
            </a:r>
            <a:r>
              <a:rPr lang="en-US" sz="900" spc="-5" dirty="0">
                <a:latin typeface="Times New Roman" panose="02020603050405020304" charset="0"/>
                <a:cs typeface="Times New Roman" panose="02020603050405020304" charset="0"/>
              </a:rPr>
              <a:t>html,css,javascript</a:t>
            </a:r>
            <a:r>
              <a:rPr sz="900" spc="-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900" dirty="0">
                <a:latin typeface="Times New Roman" panose="02020603050405020304" charset="0"/>
                <a:cs typeface="Times New Roman" panose="02020603050405020304" charset="0"/>
              </a:rPr>
              <a:t>and PHP</a:t>
            </a:r>
            <a:r>
              <a:rPr sz="900" spc="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9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9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97790" indent="0">
              <a:lnSpc>
                <a:spcPct val="117000"/>
              </a:lnSpc>
              <a:spcBef>
                <a:spcPts val="100"/>
              </a:spcBef>
              <a:buNone/>
              <a:tabLst>
                <a:tab pos="240665" algn="l"/>
                <a:tab pos="241300" algn="l"/>
              </a:tabLst>
            </a:pPr>
            <a:r>
              <a:rPr lang="en-US" sz="900" dirty="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endParaRPr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165" y="4657725"/>
            <a:ext cx="1886585" cy="31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20</a:t>
            </a:r>
            <a:r>
              <a:rPr lang="en-US" sz="1000" b="1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21( April-May)</a:t>
            </a:r>
            <a:r>
              <a:rPr sz="1000" b="1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900" b="1" spc="-5" dirty="0">
                <a:solidFill>
                  <a:srgbClr val="27AAE0"/>
                </a:solidFill>
                <a:latin typeface="Times New Roman" panose="02020603050405020304" charset="0"/>
                <a:cs typeface="Times New Roman" panose="02020603050405020304" charset="0"/>
              </a:rPr>
              <a:t>MINI PROJECT</a:t>
            </a:r>
            <a:endParaRPr lang="en-US" sz="900" b="1" spc="-5" dirty="0">
              <a:solidFill>
                <a:srgbClr val="27AAE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19395" y="3919855"/>
            <a:ext cx="64071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SK</a:t>
            </a:r>
            <a:r>
              <a:rPr sz="1000" b="1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1000" b="1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1000" b="1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LS</a:t>
            </a:r>
            <a:endParaRPr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4885" y="4335780"/>
            <a:ext cx="1047115" cy="15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3E3E3E"/>
                </a:solidFill>
                <a:latin typeface="Times New Roman" panose="02020603050405020304" charset="0"/>
                <a:cs typeface="Times New Roman" panose="02020603050405020304" charset="0"/>
              </a:rPr>
              <a:t>PROF</a:t>
            </a:r>
            <a:r>
              <a:rPr sz="900" b="1" dirty="0">
                <a:solidFill>
                  <a:srgbClr val="3E3E3E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900" b="1" spc="-10" dirty="0">
                <a:solidFill>
                  <a:srgbClr val="3E3E3E"/>
                </a:solidFill>
                <a:latin typeface="Times New Roman" panose="02020603050405020304" charset="0"/>
                <a:cs typeface="Times New Roman" panose="02020603050405020304" charset="0"/>
              </a:rPr>
              <a:t>SS</a:t>
            </a:r>
            <a:r>
              <a:rPr sz="900" b="1" dirty="0">
                <a:solidFill>
                  <a:srgbClr val="3E3E3E"/>
                </a:solidFill>
                <a:latin typeface="Times New Roman" panose="02020603050405020304" charset="0"/>
                <a:cs typeface="Times New Roman" panose="02020603050405020304" charset="0"/>
              </a:rPr>
              <a:t>IO</a:t>
            </a:r>
            <a:r>
              <a:rPr sz="900" b="1" spc="-10" dirty="0">
                <a:solidFill>
                  <a:srgbClr val="3E3E3E"/>
                </a:solidFill>
                <a:latin typeface="Times New Roman" panose="02020603050405020304" charset="0"/>
                <a:cs typeface="Times New Roman" panose="02020603050405020304" charset="0"/>
              </a:rPr>
              <a:t>NA</a:t>
            </a:r>
            <a:r>
              <a:rPr sz="900" b="1" dirty="0">
                <a:solidFill>
                  <a:srgbClr val="3E3E3E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endParaRPr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96155" y="4552315"/>
            <a:ext cx="946150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9400">
              <a:lnSpc>
                <a:spcPct val="138000"/>
              </a:lnSpc>
              <a:spcBef>
                <a:spcPts val="100"/>
              </a:spcBef>
            </a:pPr>
            <a:r>
              <a:rPr lang="en-US" sz="900" spc="-105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git  github</a:t>
            </a:r>
            <a:endParaRPr lang="en-US" sz="900" spc="-105" dirty="0">
              <a:solidFill>
                <a:srgbClr val="6C6D70"/>
              </a:solidFill>
              <a:latin typeface="Arial" panose="020B0604020202020204"/>
              <a:cs typeface="Arial" panose="020B0604020202020204"/>
            </a:endParaRPr>
          </a:p>
          <a:p>
            <a:pPr marL="12700" marR="279400">
              <a:lnSpc>
                <a:spcPct val="138000"/>
              </a:lnSpc>
              <a:spcBef>
                <a:spcPts val="100"/>
              </a:spcBef>
            </a:pPr>
            <a:r>
              <a:rPr lang="en-US" sz="900" spc="-105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React</a:t>
            </a:r>
            <a:endParaRPr sz="900" spc="-105" dirty="0">
              <a:solidFill>
                <a:srgbClr val="6C6D70"/>
              </a:solidFill>
              <a:latin typeface="Arial" panose="020B0604020202020204"/>
              <a:cs typeface="Arial" panose="020B0604020202020204"/>
            </a:endParaRPr>
          </a:p>
          <a:p>
            <a:pPr marL="12700" marR="279400">
              <a:lnSpc>
                <a:spcPct val="138000"/>
              </a:lnSpc>
              <a:spcBef>
                <a:spcPts val="100"/>
              </a:spcBef>
            </a:pPr>
            <a:r>
              <a:rPr sz="900" spc="-105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PHP,</a:t>
            </a:r>
            <a:r>
              <a:rPr sz="900" spc="-135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95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MySQL</a:t>
            </a:r>
            <a:endParaRPr sz="900">
              <a:latin typeface="Arial" panose="020B0604020202020204"/>
              <a:cs typeface="Arial" panose="020B0604020202020204"/>
            </a:endParaRPr>
          </a:p>
          <a:p>
            <a:pPr marL="12700" marR="211455">
              <a:lnSpc>
                <a:spcPct val="137000"/>
              </a:lnSpc>
              <a:spcBef>
                <a:spcPts val="10"/>
              </a:spcBef>
            </a:pPr>
            <a:r>
              <a:rPr sz="900" spc="-45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Python </a:t>
            </a:r>
            <a:r>
              <a:rPr sz="900" spc="-30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900" spc="-125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900" spc="-75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django</a:t>
            </a:r>
            <a:r>
              <a:rPr sz="900" spc="-75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900" spc="-105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HTML5,CSS3</a:t>
            </a:r>
            <a:endParaRPr sz="9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38000"/>
              </a:lnSpc>
            </a:pPr>
            <a:r>
              <a:rPr sz="900" spc="-50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 Angular</a:t>
            </a:r>
            <a:r>
              <a:rPr sz="900" spc="-105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45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6  </a:t>
            </a:r>
            <a:r>
              <a:rPr sz="900" spc="-35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Bootstrap  </a:t>
            </a:r>
            <a:endParaRPr sz="900" spc="-35" dirty="0">
              <a:solidFill>
                <a:srgbClr val="6C6D70"/>
              </a:solidFill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38000"/>
              </a:lnSpc>
            </a:pP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25590" y="5213604"/>
            <a:ext cx="82550" cy="823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88988" y="5213604"/>
            <a:ext cx="82550" cy="823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796155" y="6313170"/>
            <a:ext cx="1461135" cy="3562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b="1" spc="-5" dirty="0">
                <a:solidFill>
                  <a:srgbClr val="3E3E3E"/>
                </a:solidFill>
                <a:latin typeface="Times New Roman" panose="02020603050405020304" charset="0"/>
                <a:cs typeface="Times New Roman" panose="02020603050405020304" charset="0"/>
              </a:rPr>
              <a:t>TOOLS</a:t>
            </a:r>
            <a:endParaRPr sz="9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">
              <a:lnSpc>
                <a:spcPct val="100000"/>
              </a:lnSpc>
              <a:spcBef>
                <a:spcPts val="260"/>
              </a:spcBef>
            </a:pPr>
            <a:r>
              <a:rPr sz="900" spc="-45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Windows </a:t>
            </a:r>
            <a:r>
              <a:rPr sz="900" spc="-30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900" spc="-95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MS</a:t>
            </a:r>
            <a:r>
              <a:rPr sz="900" spc="-160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45" dirty="0">
                <a:solidFill>
                  <a:srgbClr val="6C6D70"/>
                </a:solidFill>
                <a:latin typeface="Arial" panose="020B0604020202020204"/>
                <a:cs typeface="Arial" panose="020B0604020202020204"/>
              </a:rPr>
              <a:t>Office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15080" y="8366125"/>
            <a:ext cx="728980" cy="13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>
                <a:latin typeface="Arial" panose="020B0604020202020204"/>
                <a:cs typeface="Arial" panose="020B0604020202020204"/>
              </a:rPr>
              <a:t>Manimangalam</a:t>
            </a:r>
            <a:endParaRPr lang="en-US"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12489" y="9060941"/>
            <a:ext cx="4540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20" dirty="0">
                <a:solidFill>
                  <a:srgbClr val="221F1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800" spc="-80" dirty="0">
                <a:solidFill>
                  <a:srgbClr val="221F1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800" spc="-60" dirty="0">
                <a:solidFill>
                  <a:srgbClr val="221F1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800" spc="-55" dirty="0">
                <a:solidFill>
                  <a:srgbClr val="221F1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800" spc="-80" dirty="0">
                <a:solidFill>
                  <a:srgbClr val="221F1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800" spc="-20" dirty="0">
                <a:solidFill>
                  <a:srgbClr val="221F1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800" spc="-90" dirty="0">
                <a:solidFill>
                  <a:srgbClr val="221F1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800" spc="-35" dirty="0">
                <a:solidFill>
                  <a:srgbClr val="221F1F"/>
                </a:solidFill>
                <a:latin typeface="Arial" panose="020B0604020202020204"/>
                <a:cs typeface="Arial" panose="020B0604020202020204"/>
              </a:rPr>
              <a:t>m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42000" y="9283065"/>
            <a:ext cx="110553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 panose="02020603050405020304" charset="0"/>
                <a:cs typeface="Times New Roman" panose="02020603050405020304" charset="0"/>
              </a:rPr>
              <a:t>MORE</a:t>
            </a:r>
            <a:r>
              <a:rPr sz="1000" b="1" spc="-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000" b="1" spc="-5" dirty="0">
                <a:latin typeface="Times New Roman" panose="02020603050405020304" charset="0"/>
                <a:cs typeface="Times New Roman" panose="02020603050405020304" charset="0"/>
              </a:rPr>
              <a:t>INFO</a:t>
            </a:r>
            <a:endParaRPr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9140" y="9909810"/>
            <a:ext cx="115189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1000" b="1" spc="-10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000" b="1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1000" b="1" spc="-10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1000" b="1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1000" b="1" spc="-10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AG</a:t>
            </a:r>
            <a:r>
              <a:rPr sz="1000" b="1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1000" b="1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14265" y="9981565"/>
            <a:ext cx="841375" cy="15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>
                <a:latin typeface="Arial" panose="020B0604020202020204"/>
                <a:cs typeface="Arial" panose="020B0604020202020204"/>
              </a:rPr>
              <a:t>Niranjan2807</a:t>
            </a:r>
            <a:endParaRPr lang="en-US"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65673" y="10035996"/>
            <a:ext cx="438150" cy="15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>
                <a:latin typeface="Arial" panose="020B0604020202020204"/>
                <a:cs typeface="Arial" panose="020B0604020202020204"/>
              </a:rPr>
              <a:t>Niranjan</a:t>
            </a:r>
            <a:endParaRPr lang="en-US"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63141" y="10152074"/>
            <a:ext cx="2388870" cy="15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Arial" panose="020B0604020202020204"/>
                <a:cs typeface="Arial" panose="020B0604020202020204"/>
              </a:rPr>
              <a:t>Tamil </a:t>
            </a:r>
            <a:r>
              <a:rPr lang="en-US" sz="900" spc="-50" dirty="0">
                <a:latin typeface="Arial" panose="020B0604020202020204"/>
                <a:cs typeface="Arial" panose="020B0604020202020204"/>
              </a:rPr>
              <a:t>(Mother Tongue)</a:t>
            </a:r>
            <a:r>
              <a:rPr sz="900" spc="-30" dirty="0">
                <a:latin typeface="Arial" panose="020B0604020202020204"/>
                <a:cs typeface="Arial" panose="020B0604020202020204"/>
              </a:rPr>
              <a:t>, </a:t>
            </a:r>
            <a:r>
              <a:rPr sz="900" spc="-55" dirty="0">
                <a:latin typeface="Arial" panose="020B0604020202020204"/>
                <a:cs typeface="Arial" panose="020B0604020202020204"/>
              </a:rPr>
              <a:t>English,</a:t>
            </a:r>
            <a:r>
              <a:rPr lang="en-US" sz="900" spc="-55" dirty="0">
                <a:latin typeface="Arial" panose="020B0604020202020204"/>
                <a:cs typeface="Arial" panose="020B0604020202020204"/>
              </a:rPr>
              <a:t>,Telugu(intermediate)</a:t>
            </a:r>
            <a:r>
              <a:rPr lang="en-US" sz="900" spc="-40" dirty="0">
                <a:latin typeface="Arial" panose="020B0604020202020204"/>
                <a:cs typeface="Arial" panose="020B0604020202020204"/>
              </a:rPr>
              <a:t>.</a:t>
            </a:r>
            <a:endParaRPr lang="en-US" sz="900" spc="-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5300" y="8304769"/>
            <a:ext cx="3147060" cy="13004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565"/>
              </a:spcBef>
            </a:pPr>
            <a:r>
              <a:rPr sz="1000" b="1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June </a:t>
            </a:r>
            <a:r>
              <a:rPr sz="1000" b="1" spc="-10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2019 </a:t>
            </a:r>
            <a:r>
              <a:rPr sz="1000" b="1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sz="1000" b="1" spc="10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000" b="1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Present</a:t>
            </a:r>
            <a:endParaRPr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78740" marR="30480" indent="-12700">
              <a:lnSpc>
                <a:spcPct val="104000"/>
              </a:lnSpc>
              <a:spcBef>
                <a:spcPts val="375"/>
              </a:spcBef>
            </a:pPr>
            <a:r>
              <a:rPr sz="900" b="1" dirty="0">
                <a:solidFill>
                  <a:srgbClr val="27AAE0"/>
                </a:solidFill>
                <a:latin typeface="Times New Roman" panose="02020603050405020304" charset="0"/>
                <a:cs typeface="Times New Roman" panose="02020603050405020304" charset="0"/>
              </a:rPr>
              <a:t>B.E </a:t>
            </a:r>
            <a:r>
              <a:rPr sz="900" b="1" spc="-5" dirty="0">
                <a:solidFill>
                  <a:srgbClr val="27AAE0"/>
                </a:solidFill>
                <a:latin typeface="Times New Roman" panose="02020603050405020304" charset="0"/>
                <a:cs typeface="Times New Roman" panose="02020603050405020304" charset="0"/>
              </a:rPr>
              <a:t>Computer Science </a:t>
            </a:r>
            <a:r>
              <a:rPr sz="900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at </a:t>
            </a:r>
            <a:r>
              <a:rPr lang="en-US" sz="900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Dhanalakshmi College Of Engineering</a:t>
            </a:r>
            <a:endParaRPr sz="900">
              <a:latin typeface="Times New Roman" panose="02020603050405020304" charset="0"/>
              <a:cs typeface="Times New Roman" panose="02020603050405020304" charset="0"/>
            </a:endParaRPr>
          </a:p>
          <a:p>
            <a:pPr marL="89535">
              <a:lnSpc>
                <a:spcPct val="100000"/>
              </a:lnSpc>
              <a:spcBef>
                <a:spcPts val="375"/>
              </a:spcBef>
            </a:pPr>
            <a:r>
              <a:rPr sz="900" spc="-5" dirty="0">
                <a:latin typeface="Times New Roman" panose="02020603050405020304" charset="0"/>
                <a:cs typeface="Times New Roman" panose="02020603050405020304" charset="0"/>
              </a:rPr>
              <a:t>CGPA of </a:t>
            </a:r>
            <a:r>
              <a:rPr lang="en-US" sz="900" spc="-5" dirty="0">
                <a:latin typeface="Times New Roman" panose="02020603050405020304" charset="0"/>
                <a:cs typeface="Times New Roman" panose="02020603050405020304" charset="0"/>
              </a:rPr>
              <a:t>7,4</a:t>
            </a:r>
            <a:r>
              <a:rPr sz="900" spc="-5" dirty="0">
                <a:latin typeface="Times New Roman" panose="02020603050405020304" charset="0"/>
                <a:cs typeface="Times New Roman" panose="02020603050405020304" charset="0"/>
              </a:rPr>
              <a:t> on </a:t>
            </a:r>
            <a:r>
              <a:rPr sz="900" dirty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sz="900" spc="-5" dirty="0">
                <a:latin typeface="Times New Roman" panose="02020603050405020304" charset="0"/>
                <a:cs typeface="Times New Roman" panose="02020603050405020304" charset="0"/>
              </a:rPr>
              <a:t>10.0 scale </a:t>
            </a:r>
            <a:r>
              <a:rPr sz="900" dirty="0">
                <a:latin typeface="Times New Roman" panose="02020603050405020304" charset="0"/>
                <a:cs typeface="Times New Roman" panose="02020603050405020304" charset="0"/>
              </a:rPr>
              <a:t>( </a:t>
            </a:r>
            <a:r>
              <a:rPr sz="900" spc="-5" dirty="0">
                <a:latin typeface="Times New Roman" panose="02020603050405020304" charset="0"/>
                <a:cs typeface="Times New Roman" panose="02020603050405020304" charset="0"/>
              </a:rPr>
              <a:t>till </a:t>
            </a:r>
            <a:r>
              <a:rPr sz="900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sz="900" baseline="28000" dirty="0">
                <a:latin typeface="Times New Roman" panose="02020603050405020304" charset="0"/>
                <a:cs typeface="Times New Roman" panose="02020603050405020304" charset="0"/>
              </a:rPr>
              <a:t>th</a:t>
            </a:r>
            <a:r>
              <a:rPr sz="900" spc="172" baseline="28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900" spc="-5" dirty="0">
                <a:latin typeface="Times New Roman" panose="02020603050405020304" charset="0"/>
                <a:cs typeface="Times New Roman" panose="02020603050405020304" charset="0"/>
              </a:rPr>
              <a:t>Semester)</a:t>
            </a:r>
            <a:endParaRPr sz="900">
              <a:latin typeface="Times New Roman" panose="02020603050405020304" charset="0"/>
              <a:cs typeface="Times New Roman" panose="02020603050405020304" charset="0"/>
            </a:endParaRPr>
          </a:p>
          <a:p>
            <a:pPr marL="67945">
              <a:lnSpc>
                <a:spcPct val="100000"/>
              </a:lnSpc>
              <a:spcBef>
                <a:spcPts val="270"/>
              </a:spcBef>
            </a:pPr>
            <a:r>
              <a:rPr sz="1000" b="1" spc="-10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2012-2016</a:t>
            </a:r>
            <a:endParaRPr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900" b="1" spc="-5" dirty="0">
                <a:solidFill>
                  <a:srgbClr val="27AAE0"/>
                </a:solidFill>
                <a:latin typeface="Times New Roman" panose="02020603050405020304" charset="0"/>
                <a:cs typeface="Times New Roman" panose="02020603050405020304" charset="0"/>
              </a:rPr>
              <a:t>Schooling </a:t>
            </a:r>
            <a:r>
              <a:rPr sz="900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at </a:t>
            </a:r>
            <a:r>
              <a:rPr sz="900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Shri Natesan </a:t>
            </a:r>
            <a:r>
              <a:rPr sz="900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Vidyasala</a:t>
            </a:r>
            <a:r>
              <a:rPr sz="900" spc="10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900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Matric.Hr.School</a:t>
            </a:r>
            <a:endParaRPr sz="900">
              <a:latin typeface="Times New Roman" panose="02020603050405020304" charset="0"/>
              <a:cs typeface="Times New Roman" panose="02020603050405020304" charset="0"/>
            </a:endParaRPr>
          </a:p>
          <a:p>
            <a:pPr marL="177800">
              <a:lnSpc>
                <a:spcPct val="100000"/>
              </a:lnSpc>
              <a:spcBef>
                <a:spcPts val="375"/>
              </a:spcBef>
              <a:tabLst>
                <a:tab pos="779780" algn="l"/>
              </a:tabLst>
            </a:pPr>
            <a:r>
              <a:rPr sz="900" spc="-5" dirty="0">
                <a:latin typeface="Times New Roman" panose="02020603050405020304" charset="0"/>
                <a:cs typeface="Times New Roman" panose="02020603050405020304" charset="0"/>
              </a:rPr>
              <a:t>HSC-</a:t>
            </a:r>
            <a:r>
              <a:rPr sz="900" spc="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900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74.5</a:t>
            </a:r>
            <a:r>
              <a:rPr sz="900" spc="-5" dirty="0">
                <a:latin typeface="Times New Roman" panose="02020603050405020304" charset="0"/>
                <a:cs typeface="Times New Roman" panose="02020603050405020304" charset="0"/>
              </a:rPr>
              <a:t>%	Scored </a:t>
            </a:r>
            <a:r>
              <a:rPr lang="en-US" sz="900" spc="-5" dirty="0">
                <a:latin typeface="Times New Roman" panose="02020603050405020304" charset="0"/>
                <a:cs typeface="Times New Roman" panose="02020603050405020304" charset="0"/>
              </a:rPr>
              <a:t>870</a:t>
            </a:r>
            <a:r>
              <a:rPr sz="900" spc="-5" dirty="0">
                <a:latin typeface="Times New Roman" panose="02020603050405020304" charset="0"/>
                <a:cs typeface="Times New Roman" panose="02020603050405020304" charset="0"/>
              </a:rPr>
              <a:t> out of</a:t>
            </a:r>
            <a:r>
              <a:rPr sz="90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900" spc="-5" dirty="0">
                <a:latin typeface="Times New Roman" panose="02020603050405020304" charset="0"/>
                <a:cs typeface="Times New Roman" panose="02020603050405020304" charset="0"/>
              </a:rPr>
              <a:t>1200</a:t>
            </a:r>
            <a:endParaRPr sz="900">
              <a:latin typeface="Times New Roman" panose="02020603050405020304" charset="0"/>
              <a:cs typeface="Times New Roman" panose="02020603050405020304" charset="0"/>
            </a:endParaRPr>
          </a:p>
          <a:p>
            <a:pPr marL="1778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latin typeface="Times New Roman" panose="02020603050405020304" charset="0"/>
                <a:cs typeface="Times New Roman" panose="02020603050405020304" charset="0"/>
              </a:rPr>
              <a:t>SSLC – </a:t>
            </a:r>
            <a:r>
              <a:rPr lang="en-US" sz="900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84.5%</a:t>
            </a:r>
            <a:r>
              <a:rPr sz="900" spc="-5" dirty="0">
                <a:latin typeface="Times New Roman" panose="02020603050405020304" charset="0"/>
                <a:cs typeface="Times New Roman" panose="02020603050405020304" charset="0"/>
              </a:rPr>
              <a:t> Scored 4</a:t>
            </a:r>
            <a:r>
              <a:rPr lang="en-US" sz="900" spc="-5" dirty="0">
                <a:latin typeface="Times New Roman" panose="02020603050405020304" charset="0"/>
                <a:cs typeface="Times New Roman" panose="02020603050405020304" charset="0"/>
              </a:rPr>
              <a:t>37</a:t>
            </a:r>
            <a:r>
              <a:rPr sz="900" spc="-5" dirty="0">
                <a:latin typeface="Times New Roman" panose="02020603050405020304" charset="0"/>
                <a:cs typeface="Times New Roman" panose="02020603050405020304" charset="0"/>
              </a:rPr>
              <a:t> out of</a:t>
            </a:r>
            <a:r>
              <a:rPr sz="90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900" spc="-5" dirty="0">
                <a:latin typeface="Times New Roman" panose="02020603050405020304" charset="0"/>
                <a:cs typeface="Times New Roman" panose="02020603050405020304" charset="0"/>
              </a:rPr>
              <a:t>500</a:t>
            </a:r>
            <a:endParaRPr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09590" y="701675"/>
            <a:ext cx="1922145" cy="8223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400"/>
              </a:spcBef>
            </a:pPr>
            <a:r>
              <a:rPr sz="9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+91</a:t>
            </a:r>
            <a:r>
              <a:rPr lang="en-US" sz="9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6382415910</a:t>
            </a:r>
            <a:endParaRPr sz="900">
              <a:latin typeface="Arial" panose="020B0604020202020204"/>
              <a:cs typeface="Arial" panose="020B0604020202020204"/>
            </a:endParaRPr>
          </a:p>
          <a:p>
            <a:pPr marL="38100" marR="56515" indent="259080">
              <a:lnSpc>
                <a:spcPts val="1010"/>
              </a:lnSpc>
              <a:spcBef>
                <a:spcPts val="390"/>
              </a:spcBef>
              <a:tabLst>
                <a:tab pos="290830" algn="l"/>
              </a:tabLst>
            </a:pPr>
            <a:r>
              <a:rPr lang="en-US" sz="9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jssn2niranjan@gmail.com</a:t>
            </a:r>
            <a:endParaRPr lang="en-US" sz="900" spc="-5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92100" marR="30480">
              <a:lnSpc>
                <a:spcPct val="97000"/>
              </a:lnSpc>
              <a:spcBef>
                <a:spcPts val="405"/>
              </a:spcBef>
            </a:pPr>
            <a:r>
              <a:rPr lang="en-US" sz="9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Shri Krishna nagar</a:t>
            </a:r>
            <a:r>
              <a:rPr sz="9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9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5th</a:t>
            </a:r>
            <a:r>
              <a:rPr sz="900" spc="-7" baseline="28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St,  </a:t>
            </a:r>
            <a:r>
              <a:rPr sz="9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Mudichur Road, </a:t>
            </a:r>
            <a:r>
              <a:rPr lang="en-US" sz="9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mannivakkam,</a:t>
            </a:r>
            <a:r>
              <a:rPr sz="9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W.Tambaram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8883" y="7563992"/>
            <a:ext cx="4043045" cy="306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</a:rPr>
              <a:t>IN-PROGRESS:</a:t>
            </a:r>
            <a:endParaRPr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241300" indent="-228600">
              <a:lnSpc>
                <a:spcPct val="100000"/>
              </a:lnSpc>
              <a:spcBef>
                <a:spcPts val="15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lang="en-US" sz="900" spc="-5" dirty="0">
                <a:latin typeface="Trebuchet MS" panose="020B0603020202020204"/>
                <a:cs typeface="Trebuchet MS" panose="020B0603020202020204"/>
              </a:rPr>
              <a:t>working in movie review websiten using django </a:t>
            </a:r>
            <a:endParaRPr lang="en-US"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4015" y="9895839"/>
            <a:ext cx="186055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898227" y="3944573"/>
            <a:ext cx="120247" cy="199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41629" y="8168639"/>
            <a:ext cx="200660" cy="136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2590" y="4429124"/>
            <a:ext cx="81914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78070" y="1830069"/>
            <a:ext cx="146684" cy="1917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881494" y="6557009"/>
            <a:ext cx="91439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136765" y="6557009"/>
            <a:ext cx="91439" cy="91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338570" y="6557009"/>
            <a:ext cx="91439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615430" y="6557009"/>
            <a:ext cx="91440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73140" y="6557009"/>
            <a:ext cx="91439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81494" y="5596254"/>
            <a:ext cx="91439" cy="91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338570" y="5596254"/>
            <a:ext cx="91439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615430" y="5596254"/>
            <a:ext cx="91440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073140" y="5596254"/>
            <a:ext cx="91439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073140" y="5403214"/>
            <a:ext cx="91439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338570" y="5403214"/>
            <a:ext cx="91439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15430" y="5403214"/>
            <a:ext cx="91440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881494" y="5403214"/>
            <a:ext cx="91439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072504" y="4641214"/>
            <a:ext cx="91440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37934" y="4641214"/>
            <a:ext cx="91439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614794" y="4641214"/>
            <a:ext cx="91439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136130" y="4641214"/>
            <a:ext cx="91440" cy="91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880859" y="4641214"/>
            <a:ext cx="91440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072504" y="4834254"/>
            <a:ext cx="91440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37934" y="4834254"/>
            <a:ext cx="91439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614794" y="4834254"/>
            <a:ext cx="91439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880859" y="4834254"/>
            <a:ext cx="91440" cy="91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36130" y="4834254"/>
            <a:ext cx="91440" cy="91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38669" y="5023484"/>
            <a:ext cx="91439" cy="9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883400" y="5023484"/>
            <a:ext cx="91440" cy="914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617334" y="5023484"/>
            <a:ext cx="91440" cy="914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40475" y="5023484"/>
            <a:ext cx="91439" cy="914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075045" y="5023484"/>
            <a:ext cx="91439" cy="914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075045" y="5216524"/>
            <a:ext cx="91439" cy="914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40475" y="5216524"/>
            <a:ext cx="91439" cy="914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138669" y="5216524"/>
            <a:ext cx="91439" cy="914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136765" y="5602604"/>
            <a:ext cx="91439" cy="91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136765" y="5409564"/>
            <a:ext cx="91439" cy="9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64200" y="1245234"/>
            <a:ext cx="109219" cy="1085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02934" y="1006474"/>
            <a:ext cx="109219" cy="717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91504" y="777874"/>
            <a:ext cx="101600" cy="10032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05765" y="8440419"/>
            <a:ext cx="63500" cy="62230"/>
          </a:xfrm>
          <a:custGeom>
            <a:avLst/>
            <a:gdLst/>
            <a:ahLst/>
            <a:cxnLst/>
            <a:rect l="l" t="t" r="r" b="b"/>
            <a:pathLst>
              <a:path w="63500" h="62229">
                <a:moveTo>
                  <a:pt x="31750" y="0"/>
                </a:moveTo>
                <a:lnTo>
                  <a:pt x="19389" y="2450"/>
                </a:lnTo>
                <a:lnTo>
                  <a:pt x="9297" y="9128"/>
                </a:lnTo>
                <a:lnTo>
                  <a:pt x="2494" y="19020"/>
                </a:lnTo>
                <a:lnTo>
                  <a:pt x="0" y="31115"/>
                </a:lnTo>
                <a:lnTo>
                  <a:pt x="2494" y="43209"/>
                </a:lnTo>
                <a:lnTo>
                  <a:pt x="9297" y="53101"/>
                </a:lnTo>
                <a:lnTo>
                  <a:pt x="19389" y="59779"/>
                </a:lnTo>
                <a:lnTo>
                  <a:pt x="31750" y="62230"/>
                </a:lnTo>
                <a:lnTo>
                  <a:pt x="44110" y="59779"/>
                </a:lnTo>
                <a:lnTo>
                  <a:pt x="54202" y="53101"/>
                </a:lnTo>
                <a:lnTo>
                  <a:pt x="61005" y="43209"/>
                </a:lnTo>
                <a:lnTo>
                  <a:pt x="63500" y="31115"/>
                </a:lnTo>
                <a:lnTo>
                  <a:pt x="61005" y="19020"/>
                </a:lnTo>
                <a:lnTo>
                  <a:pt x="54202" y="9128"/>
                </a:lnTo>
                <a:lnTo>
                  <a:pt x="44110" y="2450"/>
                </a:lnTo>
                <a:lnTo>
                  <a:pt x="31750" y="0"/>
                </a:lnTo>
                <a:close/>
              </a:path>
            </a:pathLst>
          </a:custGeom>
          <a:solidFill>
            <a:srgbClr val="6C6D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00684" y="9147175"/>
            <a:ext cx="63500" cy="62230"/>
          </a:xfrm>
          <a:custGeom>
            <a:avLst/>
            <a:gdLst/>
            <a:ahLst/>
            <a:cxnLst/>
            <a:rect l="l" t="t" r="r" b="b"/>
            <a:pathLst>
              <a:path w="63500" h="62229">
                <a:moveTo>
                  <a:pt x="31749" y="0"/>
                </a:moveTo>
                <a:lnTo>
                  <a:pt x="19389" y="2450"/>
                </a:lnTo>
                <a:lnTo>
                  <a:pt x="9297" y="9128"/>
                </a:lnTo>
                <a:lnTo>
                  <a:pt x="2494" y="19020"/>
                </a:lnTo>
                <a:lnTo>
                  <a:pt x="0" y="31114"/>
                </a:lnTo>
                <a:lnTo>
                  <a:pt x="2494" y="43209"/>
                </a:lnTo>
                <a:lnTo>
                  <a:pt x="9297" y="53101"/>
                </a:lnTo>
                <a:lnTo>
                  <a:pt x="19389" y="59779"/>
                </a:lnTo>
                <a:lnTo>
                  <a:pt x="31749" y="62229"/>
                </a:lnTo>
                <a:lnTo>
                  <a:pt x="44110" y="59779"/>
                </a:lnTo>
                <a:lnTo>
                  <a:pt x="54202" y="53101"/>
                </a:lnTo>
                <a:lnTo>
                  <a:pt x="61005" y="43209"/>
                </a:lnTo>
                <a:lnTo>
                  <a:pt x="63499" y="31114"/>
                </a:lnTo>
                <a:lnTo>
                  <a:pt x="61005" y="19020"/>
                </a:lnTo>
                <a:lnTo>
                  <a:pt x="54202" y="9128"/>
                </a:lnTo>
                <a:lnTo>
                  <a:pt x="44110" y="2450"/>
                </a:lnTo>
                <a:lnTo>
                  <a:pt x="31749" y="0"/>
                </a:lnTo>
                <a:close/>
              </a:path>
            </a:pathLst>
          </a:custGeom>
          <a:solidFill>
            <a:srgbClr val="6C6D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731958" y="8382961"/>
            <a:ext cx="59690" cy="105410"/>
          </a:xfrm>
          <a:custGeom>
            <a:avLst/>
            <a:gdLst/>
            <a:ahLst/>
            <a:cxnLst/>
            <a:rect l="l" t="t" r="r" b="b"/>
            <a:pathLst>
              <a:path w="59689" h="105409">
                <a:moveTo>
                  <a:pt x="25646" y="0"/>
                </a:moveTo>
                <a:lnTo>
                  <a:pt x="0" y="28057"/>
                </a:lnTo>
                <a:lnTo>
                  <a:pt x="107" y="37844"/>
                </a:lnTo>
                <a:lnTo>
                  <a:pt x="2857" y="47297"/>
                </a:lnTo>
                <a:lnTo>
                  <a:pt x="9501" y="61489"/>
                </a:lnTo>
                <a:lnTo>
                  <a:pt x="22502" y="89874"/>
                </a:lnTo>
                <a:lnTo>
                  <a:pt x="29146" y="104066"/>
                </a:lnTo>
                <a:lnTo>
                  <a:pt x="29146" y="105082"/>
                </a:lnTo>
                <a:lnTo>
                  <a:pt x="30035" y="104066"/>
                </a:lnTo>
                <a:lnTo>
                  <a:pt x="36304" y="89874"/>
                </a:lnTo>
                <a:lnTo>
                  <a:pt x="42846" y="75682"/>
                </a:lnTo>
                <a:lnTo>
                  <a:pt x="49555" y="61489"/>
                </a:lnTo>
                <a:lnTo>
                  <a:pt x="53962" y="52250"/>
                </a:lnTo>
                <a:lnTo>
                  <a:pt x="29146" y="52250"/>
                </a:lnTo>
                <a:lnTo>
                  <a:pt x="22215" y="50671"/>
                </a:lnTo>
                <a:lnTo>
                  <a:pt x="16748" y="46376"/>
                </a:lnTo>
                <a:lnTo>
                  <a:pt x="13162" y="40034"/>
                </a:lnTo>
                <a:lnTo>
                  <a:pt x="11874" y="32311"/>
                </a:lnTo>
                <a:lnTo>
                  <a:pt x="13305" y="24747"/>
                </a:lnTo>
                <a:lnTo>
                  <a:pt x="17129" y="18754"/>
                </a:lnTo>
                <a:lnTo>
                  <a:pt x="22643" y="14809"/>
                </a:lnTo>
                <a:lnTo>
                  <a:pt x="29146" y="13388"/>
                </a:lnTo>
                <a:lnTo>
                  <a:pt x="53279" y="13388"/>
                </a:lnTo>
                <a:lnTo>
                  <a:pt x="53171" y="13168"/>
                </a:lnTo>
                <a:lnTo>
                  <a:pt x="47736" y="6768"/>
                </a:lnTo>
                <a:lnTo>
                  <a:pt x="40943" y="2440"/>
                </a:lnTo>
                <a:lnTo>
                  <a:pt x="32829" y="434"/>
                </a:lnTo>
                <a:lnTo>
                  <a:pt x="25646" y="0"/>
                </a:lnTo>
                <a:close/>
              </a:path>
              <a:path w="59689" h="105409">
                <a:moveTo>
                  <a:pt x="53279" y="13388"/>
                </a:moveTo>
                <a:lnTo>
                  <a:pt x="29146" y="13388"/>
                </a:lnTo>
                <a:lnTo>
                  <a:pt x="36216" y="14934"/>
                </a:lnTo>
                <a:lnTo>
                  <a:pt x="41989" y="19087"/>
                </a:lnTo>
                <a:lnTo>
                  <a:pt x="45880" y="25122"/>
                </a:lnTo>
                <a:lnTo>
                  <a:pt x="47307" y="32311"/>
                </a:lnTo>
                <a:lnTo>
                  <a:pt x="45880" y="40034"/>
                </a:lnTo>
                <a:lnTo>
                  <a:pt x="41989" y="46376"/>
                </a:lnTo>
                <a:lnTo>
                  <a:pt x="36216" y="50671"/>
                </a:lnTo>
                <a:lnTo>
                  <a:pt x="29146" y="52250"/>
                </a:lnTo>
                <a:lnTo>
                  <a:pt x="53962" y="52250"/>
                </a:lnTo>
                <a:lnTo>
                  <a:pt x="56324" y="47297"/>
                </a:lnTo>
                <a:lnTo>
                  <a:pt x="58535" y="41124"/>
                </a:lnTo>
                <a:lnTo>
                  <a:pt x="59531" y="34676"/>
                </a:lnTo>
                <a:lnTo>
                  <a:pt x="59144" y="28057"/>
                </a:lnTo>
                <a:lnTo>
                  <a:pt x="57213" y="21389"/>
                </a:lnTo>
                <a:lnTo>
                  <a:pt x="53279" y="13388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752278" y="9095432"/>
            <a:ext cx="59690" cy="105410"/>
          </a:xfrm>
          <a:custGeom>
            <a:avLst/>
            <a:gdLst/>
            <a:ahLst/>
            <a:cxnLst/>
            <a:rect l="l" t="t" r="r" b="b"/>
            <a:pathLst>
              <a:path w="59689" h="105409">
                <a:moveTo>
                  <a:pt x="25646" y="0"/>
                </a:moveTo>
                <a:lnTo>
                  <a:pt x="0" y="28057"/>
                </a:lnTo>
                <a:lnTo>
                  <a:pt x="107" y="37844"/>
                </a:lnTo>
                <a:lnTo>
                  <a:pt x="2857" y="47297"/>
                </a:lnTo>
                <a:lnTo>
                  <a:pt x="9501" y="61489"/>
                </a:lnTo>
                <a:lnTo>
                  <a:pt x="22502" y="89874"/>
                </a:lnTo>
                <a:lnTo>
                  <a:pt x="29146" y="104066"/>
                </a:lnTo>
                <a:lnTo>
                  <a:pt x="29146" y="105082"/>
                </a:lnTo>
                <a:lnTo>
                  <a:pt x="30035" y="104066"/>
                </a:lnTo>
                <a:lnTo>
                  <a:pt x="36304" y="89874"/>
                </a:lnTo>
                <a:lnTo>
                  <a:pt x="42846" y="75682"/>
                </a:lnTo>
                <a:lnTo>
                  <a:pt x="49555" y="61489"/>
                </a:lnTo>
                <a:lnTo>
                  <a:pt x="53962" y="52250"/>
                </a:lnTo>
                <a:lnTo>
                  <a:pt x="29146" y="52250"/>
                </a:lnTo>
                <a:lnTo>
                  <a:pt x="22215" y="50671"/>
                </a:lnTo>
                <a:lnTo>
                  <a:pt x="16748" y="46376"/>
                </a:lnTo>
                <a:lnTo>
                  <a:pt x="13162" y="40034"/>
                </a:lnTo>
                <a:lnTo>
                  <a:pt x="11874" y="32311"/>
                </a:lnTo>
                <a:lnTo>
                  <a:pt x="13305" y="24747"/>
                </a:lnTo>
                <a:lnTo>
                  <a:pt x="17129" y="18754"/>
                </a:lnTo>
                <a:lnTo>
                  <a:pt x="22643" y="14809"/>
                </a:lnTo>
                <a:lnTo>
                  <a:pt x="29146" y="13388"/>
                </a:lnTo>
                <a:lnTo>
                  <a:pt x="53279" y="13388"/>
                </a:lnTo>
                <a:lnTo>
                  <a:pt x="53171" y="13168"/>
                </a:lnTo>
                <a:lnTo>
                  <a:pt x="47736" y="6768"/>
                </a:lnTo>
                <a:lnTo>
                  <a:pt x="40943" y="2440"/>
                </a:lnTo>
                <a:lnTo>
                  <a:pt x="32829" y="434"/>
                </a:lnTo>
                <a:lnTo>
                  <a:pt x="25646" y="0"/>
                </a:lnTo>
                <a:close/>
              </a:path>
              <a:path w="59689" h="105409">
                <a:moveTo>
                  <a:pt x="53279" y="13388"/>
                </a:moveTo>
                <a:lnTo>
                  <a:pt x="29146" y="13388"/>
                </a:lnTo>
                <a:lnTo>
                  <a:pt x="36216" y="14934"/>
                </a:lnTo>
                <a:lnTo>
                  <a:pt x="41989" y="19087"/>
                </a:lnTo>
                <a:lnTo>
                  <a:pt x="45880" y="25122"/>
                </a:lnTo>
                <a:lnTo>
                  <a:pt x="47307" y="32311"/>
                </a:lnTo>
                <a:lnTo>
                  <a:pt x="45880" y="40034"/>
                </a:lnTo>
                <a:lnTo>
                  <a:pt x="41989" y="46376"/>
                </a:lnTo>
                <a:lnTo>
                  <a:pt x="36216" y="50671"/>
                </a:lnTo>
                <a:lnTo>
                  <a:pt x="29146" y="52250"/>
                </a:lnTo>
                <a:lnTo>
                  <a:pt x="53962" y="52250"/>
                </a:lnTo>
                <a:lnTo>
                  <a:pt x="56324" y="47297"/>
                </a:lnTo>
                <a:lnTo>
                  <a:pt x="58535" y="41124"/>
                </a:lnTo>
                <a:lnTo>
                  <a:pt x="59531" y="34676"/>
                </a:lnTo>
                <a:lnTo>
                  <a:pt x="59144" y="28057"/>
                </a:lnTo>
                <a:lnTo>
                  <a:pt x="57213" y="21389"/>
                </a:lnTo>
                <a:lnTo>
                  <a:pt x="53279" y="13388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00049" y="4768214"/>
            <a:ext cx="63500" cy="62230"/>
          </a:xfrm>
          <a:custGeom>
            <a:avLst/>
            <a:gdLst/>
            <a:ahLst/>
            <a:cxnLst/>
            <a:rect l="l" t="t" r="r" b="b"/>
            <a:pathLst>
              <a:path w="63500" h="62230">
                <a:moveTo>
                  <a:pt x="31750" y="0"/>
                </a:moveTo>
                <a:lnTo>
                  <a:pt x="19389" y="2450"/>
                </a:lnTo>
                <a:lnTo>
                  <a:pt x="9297" y="9128"/>
                </a:lnTo>
                <a:lnTo>
                  <a:pt x="2494" y="19020"/>
                </a:lnTo>
                <a:lnTo>
                  <a:pt x="0" y="31115"/>
                </a:lnTo>
                <a:lnTo>
                  <a:pt x="2494" y="43209"/>
                </a:lnTo>
                <a:lnTo>
                  <a:pt x="9297" y="53101"/>
                </a:lnTo>
                <a:lnTo>
                  <a:pt x="19389" y="59779"/>
                </a:lnTo>
                <a:lnTo>
                  <a:pt x="31750" y="62229"/>
                </a:lnTo>
                <a:lnTo>
                  <a:pt x="44110" y="59779"/>
                </a:lnTo>
                <a:lnTo>
                  <a:pt x="54202" y="53101"/>
                </a:lnTo>
                <a:lnTo>
                  <a:pt x="61005" y="43209"/>
                </a:lnTo>
                <a:lnTo>
                  <a:pt x="63500" y="31115"/>
                </a:lnTo>
                <a:lnTo>
                  <a:pt x="61005" y="19020"/>
                </a:lnTo>
                <a:lnTo>
                  <a:pt x="54202" y="9128"/>
                </a:lnTo>
                <a:lnTo>
                  <a:pt x="44110" y="2450"/>
                </a:lnTo>
                <a:lnTo>
                  <a:pt x="31750" y="0"/>
                </a:lnTo>
                <a:close/>
              </a:path>
            </a:pathLst>
          </a:custGeom>
          <a:solidFill>
            <a:srgbClr val="6C6D7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5156521" y="9713594"/>
            <a:ext cx="205104" cy="196215"/>
            <a:chOff x="5331781" y="9684384"/>
            <a:chExt cx="205104" cy="196215"/>
          </a:xfrm>
        </p:grpSpPr>
        <p:sp>
          <p:nvSpPr>
            <p:cNvPr id="104" name="object 104"/>
            <p:cNvSpPr/>
            <p:nvPr/>
          </p:nvSpPr>
          <p:spPr>
            <a:xfrm>
              <a:off x="5406898" y="9747148"/>
              <a:ext cx="129666" cy="13345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5331777" y="9684384"/>
              <a:ext cx="48895" cy="196215"/>
            </a:xfrm>
            <a:custGeom>
              <a:avLst/>
              <a:gdLst/>
              <a:ahLst/>
              <a:cxnLst/>
              <a:rect l="l" t="t" r="r" b="b"/>
              <a:pathLst>
                <a:path w="48895" h="196215">
                  <a:moveTo>
                    <a:pt x="43370" y="66573"/>
                  </a:moveTo>
                  <a:lnTo>
                    <a:pt x="2857" y="66573"/>
                  </a:lnTo>
                  <a:lnTo>
                    <a:pt x="2857" y="195922"/>
                  </a:lnTo>
                  <a:lnTo>
                    <a:pt x="43370" y="195922"/>
                  </a:lnTo>
                  <a:lnTo>
                    <a:pt x="43370" y="66573"/>
                  </a:lnTo>
                  <a:close/>
                </a:path>
                <a:path w="48895" h="196215">
                  <a:moveTo>
                    <a:pt x="48450" y="18745"/>
                  </a:moveTo>
                  <a:lnTo>
                    <a:pt x="46672" y="11252"/>
                  </a:lnTo>
                  <a:lnTo>
                    <a:pt x="39306" y="5626"/>
                  </a:lnTo>
                  <a:lnTo>
                    <a:pt x="33718" y="0"/>
                  </a:lnTo>
                  <a:lnTo>
                    <a:pt x="19113" y="0"/>
                  </a:lnTo>
                  <a:lnTo>
                    <a:pt x="9271" y="3937"/>
                  </a:lnTo>
                  <a:lnTo>
                    <a:pt x="2565" y="11722"/>
                  </a:lnTo>
                  <a:lnTo>
                    <a:pt x="0" y="21615"/>
                  </a:lnTo>
                  <a:lnTo>
                    <a:pt x="2603" y="31864"/>
                  </a:lnTo>
                  <a:lnTo>
                    <a:pt x="6286" y="41236"/>
                  </a:lnTo>
                  <a:lnTo>
                    <a:pt x="13525" y="43116"/>
                  </a:lnTo>
                  <a:lnTo>
                    <a:pt x="28257" y="43116"/>
                  </a:lnTo>
                  <a:lnTo>
                    <a:pt x="37401" y="41236"/>
                  </a:lnTo>
                  <a:lnTo>
                    <a:pt x="42989" y="37490"/>
                  </a:lnTo>
                  <a:lnTo>
                    <a:pt x="46672" y="28117"/>
                  </a:lnTo>
                  <a:lnTo>
                    <a:pt x="48450" y="18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/>
          <p:cNvSpPr/>
          <p:nvPr/>
        </p:nvSpPr>
        <p:spPr>
          <a:xfrm>
            <a:off x="3519233" y="4380557"/>
            <a:ext cx="59690" cy="105410"/>
          </a:xfrm>
          <a:custGeom>
            <a:avLst/>
            <a:gdLst/>
            <a:ahLst/>
            <a:cxnLst/>
            <a:rect l="l" t="t" r="r" b="b"/>
            <a:pathLst>
              <a:path w="59689" h="105410">
                <a:moveTo>
                  <a:pt x="25646" y="0"/>
                </a:moveTo>
                <a:lnTo>
                  <a:pt x="0" y="28057"/>
                </a:lnTo>
                <a:lnTo>
                  <a:pt x="107" y="37844"/>
                </a:lnTo>
                <a:lnTo>
                  <a:pt x="2857" y="47297"/>
                </a:lnTo>
                <a:lnTo>
                  <a:pt x="9501" y="61489"/>
                </a:lnTo>
                <a:lnTo>
                  <a:pt x="22502" y="89874"/>
                </a:lnTo>
                <a:lnTo>
                  <a:pt x="29146" y="104066"/>
                </a:lnTo>
                <a:lnTo>
                  <a:pt x="29146" y="105082"/>
                </a:lnTo>
                <a:lnTo>
                  <a:pt x="30035" y="104066"/>
                </a:lnTo>
                <a:lnTo>
                  <a:pt x="36304" y="89874"/>
                </a:lnTo>
                <a:lnTo>
                  <a:pt x="42846" y="75682"/>
                </a:lnTo>
                <a:lnTo>
                  <a:pt x="49555" y="61489"/>
                </a:lnTo>
                <a:lnTo>
                  <a:pt x="53962" y="52250"/>
                </a:lnTo>
                <a:lnTo>
                  <a:pt x="29146" y="52250"/>
                </a:lnTo>
                <a:lnTo>
                  <a:pt x="22215" y="50671"/>
                </a:lnTo>
                <a:lnTo>
                  <a:pt x="16748" y="46376"/>
                </a:lnTo>
                <a:lnTo>
                  <a:pt x="13162" y="40034"/>
                </a:lnTo>
                <a:lnTo>
                  <a:pt x="11874" y="32311"/>
                </a:lnTo>
                <a:lnTo>
                  <a:pt x="13305" y="24747"/>
                </a:lnTo>
                <a:lnTo>
                  <a:pt x="17129" y="18754"/>
                </a:lnTo>
                <a:lnTo>
                  <a:pt x="22643" y="14809"/>
                </a:lnTo>
                <a:lnTo>
                  <a:pt x="29146" y="13388"/>
                </a:lnTo>
                <a:lnTo>
                  <a:pt x="53279" y="13388"/>
                </a:lnTo>
                <a:lnTo>
                  <a:pt x="53171" y="13168"/>
                </a:lnTo>
                <a:lnTo>
                  <a:pt x="47736" y="6768"/>
                </a:lnTo>
                <a:lnTo>
                  <a:pt x="40943" y="2440"/>
                </a:lnTo>
                <a:lnTo>
                  <a:pt x="32829" y="434"/>
                </a:lnTo>
                <a:lnTo>
                  <a:pt x="25646" y="0"/>
                </a:lnTo>
                <a:close/>
              </a:path>
              <a:path w="59689" h="105410">
                <a:moveTo>
                  <a:pt x="53279" y="13388"/>
                </a:moveTo>
                <a:lnTo>
                  <a:pt x="29146" y="13388"/>
                </a:lnTo>
                <a:lnTo>
                  <a:pt x="36216" y="14934"/>
                </a:lnTo>
                <a:lnTo>
                  <a:pt x="41989" y="19087"/>
                </a:lnTo>
                <a:lnTo>
                  <a:pt x="45880" y="25122"/>
                </a:lnTo>
                <a:lnTo>
                  <a:pt x="47307" y="32311"/>
                </a:lnTo>
                <a:lnTo>
                  <a:pt x="45880" y="40034"/>
                </a:lnTo>
                <a:lnTo>
                  <a:pt x="41989" y="46376"/>
                </a:lnTo>
                <a:lnTo>
                  <a:pt x="36216" y="50671"/>
                </a:lnTo>
                <a:lnTo>
                  <a:pt x="29146" y="52250"/>
                </a:lnTo>
                <a:lnTo>
                  <a:pt x="53962" y="52250"/>
                </a:lnTo>
                <a:lnTo>
                  <a:pt x="56324" y="47297"/>
                </a:lnTo>
                <a:lnTo>
                  <a:pt x="58535" y="41124"/>
                </a:lnTo>
                <a:lnTo>
                  <a:pt x="59531" y="34676"/>
                </a:lnTo>
                <a:lnTo>
                  <a:pt x="59144" y="28057"/>
                </a:lnTo>
                <a:lnTo>
                  <a:pt x="57213" y="21389"/>
                </a:lnTo>
                <a:lnTo>
                  <a:pt x="53279" y="13388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827395" y="9629139"/>
            <a:ext cx="335965" cy="3524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462915" y="6313169"/>
            <a:ext cx="2717800" cy="1835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5"/>
              </a:spcBef>
            </a:pPr>
            <a:r>
              <a:rPr sz="900" b="1" spc="-5" dirty="0">
                <a:solidFill>
                  <a:srgbClr val="27AAE0"/>
                </a:solidFill>
                <a:latin typeface="Times New Roman" panose="02020603050405020304" charset="0"/>
                <a:cs typeface="Times New Roman" panose="02020603050405020304" charset="0"/>
              </a:rPr>
              <a:t>PROJECTS </a:t>
            </a:r>
            <a:r>
              <a:rPr sz="900" b="1" dirty="0">
                <a:solidFill>
                  <a:srgbClr val="27AAE0"/>
                </a:solidFill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sz="900" b="1" spc="-10" dirty="0">
                <a:solidFill>
                  <a:srgbClr val="27AAE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900" b="1" spc="-5" dirty="0">
                <a:solidFill>
                  <a:srgbClr val="27AAE0"/>
                </a:solidFill>
                <a:latin typeface="Times New Roman" panose="02020603050405020304" charset="0"/>
                <a:cs typeface="Times New Roman" panose="02020603050405020304" charset="0"/>
              </a:rPr>
              <a:t>WORK</a:t>
            </a:r>
            <a:endParaRPr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955800" y="1235075"/>
            <a:ext cx="2541270" cy="2197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07950" algn="ctr">
              <a:lnSpc>
                <a:spcPct val="100000"/>
              </a:lnSpc>
              <a:spcBef>
                <a:spcPts val="520"/>
              </a:spcBef>
            </a:pPr>
            <a:r>
              <a:rPr sz="1000" b="1" spc="-5" dirty="0">
                <a:solidFill>
                  <a:srgbClr val="27AAE0"/>
                </a:solidFill>
                <a:latin typeface="Times New Roman" panose="02020603050405020304" charset="0"/>
                <a:cs typeface="Times New Roman" panose="02020603050405020304" charset="0"/>
              </a:rPr>
              <a:t>Web Designer </a:t>
            </a:r>
            <a:r>
              <a:rPr sz="1000" b="1" dirty="0">
                <a:solidFill>
                  <a:srgbClr val="27AAE0"/>
                </a:solidFill>
                <a:latin typeface="Times New Roman" panose="02020603050405020304" charset="0"/>
                <a:cs typeface="Times New Roman" panose="02020603050405020304" charset="0"/>
              </a:rPr>
              <a:t>/ </a:t>
            </a:r>
            <a:r>
              <a:rPr sz="1000" b="1" spc="-5" dirty="0">
                <a:solidFill>
                  <a:srgbClr val="27AAE0"/>
                </a:solidFill>
                <a:latin typeface="Times New Roman" panose="02020603050405020304" charset="0"/>
                <a:cs typeface="Times New Roman" panose="02020603050405020304" charset="0"/>
              </a:rPr>
              <a:t>Full Stack</a:t>
            </a:r>
            <a:r>
              <a:rPr sz="1000" b="1" spc="5" dirty="0">
                <a:solidFill>
                  <a:srgbClr val="27AAE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000" b="1" spc="-5" dirty="0">
                <a:solidFill>
                  <a:srgbClr val="27AAE0"/>
                </a:solidFill>
                <a:latin typeface="Times New Roman" panose="02020603050405020304" charset="0"/>
                <a:cs typeface="Times New Roman" panose="02020603050405020304" charset="0"/>
              </a:rPr>
              <a:t>Developer</a:t>
            </a:r>
            <a:endParaRPr sz="1000" b="1" spc="-5" dirty="0">
              <a:solidFill>
                <a:srgbClr val="27AAE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3" name="Title 112"/>
          <p:cNvSpPr/>
          <p:nvPr>
            <p:ph type="title"/>
          </p:nvPr>
        </p:nvSpPr>
        <p:spPr/>
        <p:txBody>
          <a:bodyPr wrap="square"/>
          <a:p>
            <a:r>
              <a:rPr lang="en-US" sz="2000" b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IRANJAN</a:t>
            </a:r>
            <a:br>
              <a:rPr lang="en-US" sz="20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                   </a:t>
            </a:r>
            <a:r>
              <a:rPr lang="en-US" sz="20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000" b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sz="20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object 73"/>
          <p:cNvSpPr/>
          <p:nvPr/>
        </p:nvSpPr>
        <p:spPr>
          <a:xfrm>
            <a:off x="6071869" y="5807074"/>
            <a:ext cx="91440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74"/>
          <p:cNvSpPr/>
          <p:nvPr/>
        </p:nvSpPr>
        <p:spPr>
          <a:xfrm>
            <a:off x="6337299" y="5807074"/>
            <a:ext cx="91439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75"/>
          <p:cNvSpPr/>
          <p:nvPr/>
        </p:nvSpPr>
        <p:spPr>
          <a:xfrm>
            <a:off x="6614159" y="5807074"/>
            <a:ext cx="91439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76"/>
          <p:cNvSpPr/>
          <p:nvPr/>
        </p:nvSpPr>
        <p:spPr>
          <a:xfrm>
            <a:off x="7135495" y="5807074"/>
            <a:ext cx="91440" cy="91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5" name="Text Box 14"/>
          <p:cNvSpPr txBox="1"/>
          <p:nvPr/>
        </p:nvSpPr>
        <p:spPr>
          <a:xfrm>
            <a:off x="487680" y="6547485"/>
            <a:ext cx="3754120" cy="702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41300" indent="-228600">
              <a:lnSpc>
                <a:spcPct val="100000"/>
              </a:lnSpc>
              <a:spcBef>
                <a:spcPts val="230"/>
              </a:spcBef>
              <a:buFont typeface="Symbol" panose="05050102010706020507"/>
              <a:buChar char=""/>
              <a:tabLst>
                <a:tab pos="240665" algn="l"/>
                <a:tab pos="241300" algn="l"/>
                <a:tab pos="1820545" algn="l"/>
              </a:tabLst>
            </a:pPr>
            <a:r>
              <a:rPr sz="900" spc="-5" dirty="0">
                <a:latin typeface="Trebuchet MS" panose="020B0603020202020204"/>
                <a:cs typeface="Trebuchet MS" panose="020B0603020202020204"/>
                <a:sym typeface="+mn-ea"/>
              </a:rPr>
              <a:t>Developed </a:t>
            </a:r>
            <a:r>
              <a:rPr sz="900" dirty="0">
                <a:latin typeface="Trebuchet MS" panose="020B0603020202020204"/>
                <a:cs typeface="Trebuchet MS" panose="020B0603020202020204"/>
                <a:sym typeface="+mn-ea"/>
              </a:rPr>
              <a:t>a </a:t>
            </a:r>
            <a:r>
              <a:rPr sz="900" spc="-5" dirty="0">
                <a:latin typeface="Trebuchet MS" panose="020B0603020202020204"/>
                <a:cs typeface="Trebuchet MS" panose="020B0603020202020204"/>
                <a:sym typeface="+mn-ea"/>
              </a:rPr>
              <a:t>complete E-commerce website-‘</a:t>
            </a:r>
            <a:r>
              <a:rPr lang="en-US" sz="900" spc="-5" dirty="0">
                <a:latin typeface="Trebuchet MS" panose="020B0603020202020204"/>
                <a:cs typeface="Trebuchet MS" panose="020B0603020202020204"/>
                <a:sym typeface="+mn-ea"/>
              </a:rPr>
              <a:t>Adorable Pharmacy</a:t>
            </a:r>
            <a:r>
              <a:rPr sz="900" spc="-5" dirty="0">
                <a:latin typeface="Trebuchet MS" panose="020B0603020202020204"/>
                <a:cs typeface="Trebuchet MS" panose="020B0603020202020204"/>
                <a:sym typeface="+mn-ea"/>
              </a:rPr>
              <a:t>’ using </a:t>
            </a:r>
            <a:r>
              <a:rPr lang="en-US" sz="900" spc="-5" dirty="0">
                <a:latin typeface="Trebuchet MS" panose="020B0603020202020204"/>
                <a:cs typeface="Trebuchet MS" panose="020B0603020202020204"/>
                <a:sym typeface="+mn-ea"/>
              </a:rPr>
              <a:t>html,css,javascript,php.</a:t>
            </a:r>
            <a:endParaRPr sz="900">
              <a:latin typeface="Trebuchet MS" panose="020B0603020202020204"/>
              <a:cs typeface="Trebuchet MS" panose="020B0603020202020204"/>
            </a:endParaRPr>
          </a:p>
          <a:p>
            <a:pPr marL="241300" indent="-228600">
              <a:lnSpc>
                <a:spcPct val="100000"/>
              </a:lnSpc>
              <a:spcBef>
                <a:spcPts val="225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900" spc="-5" dirty="0">
                <a:latin typeface="Trebuchet MS" panose="020B0603020202020204"/>
                <a:cs typeface="Trebuchet MS" panose="020B0603020202020204"/>
                <a:sym typeface="+mn-ea"/>
              </a:rPr>
              <a:t>Developed </a:t>
            </a:r>
            <a:r>
              <a:rPr sz="900" dirty="0">
                <a:latin typeface="Trebuchet MS" panose="020B0603020202020204"/>
                <a:cs typeface="Trebuchet MS" panose="020B0603020202020204"/>
                <a:sym typeface="+mn-ea"/>
              </a:rPr>
              <a:t>a </a:t>
            </a:r>
            <a:r>
              <a:rPr lang="en-US" sz="900" spc="-5" dirty="0">
                <a:latin typeface="Trebuchet MS" panose="020B0603020202020204"/>
                <a:cs typeface="Trebuchet MS" panose="020B0603020202020204"/>
                <a:sym typeface="+mn-ea"/>
              </a:rPr>
              <a:t>fitness website</a:t>
            </a:r>
            <a:r>
              <a:rPr sz="900" spc="-5" dirty="0">
                <a:latin typeface="Trebuchet MS" panose="020B0603020202020204"/>
                <a:cs typeface="Trebuchet MS" panose="020B0603020202020204"/>
                <a:sym typeface="+mn-ea"/>
              </a:rPr>
              <a:t> using </a:t>
            </a:r>
            <a:r>
              <a:rPr lang="en-US" sz="900" spc="-5" dirty="0">
                <a:latin typeface="Trebuchet MS" panose="020B0603020202020204"/>
                <a:cs typeface="Trebuchet MS" panose="020B0603020202020204"/>
                <a:sym typeface="+mn-ea"/>
              </a:rPr>
              <a:t>javascript.</a:t>
            </a:r>
            <a:endParaRPr lang="en-US" sz="900" spc="-5" dirty="0">
              <a:latin typeface="Trebuchet MS" panose="020B0603020202020204"/>
              <a:cs typeface="Trebuchet MS" panose="020B0603020202020204"/>
              <a:sym typeface="+mn-ea"/>
            </a:endParaRPr>
          </a:p>
          <a:p>
            <a:pPr marL="241300" indent="-228600">
              <a:lnSpc>
                <a:spcPct val="100000"/>
              </a:lnSpc>
              <a:spcBef>
                <a:spcPts val="225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endParaRPr lang="en-US" sz="900"/>
          </a:p>
        </p:txBody>
      </p:sp>
      <p:sp>
        <p:nvSpPr>
          <p:cNvPr id="19" name="object 102"/>
          <p:cNvSpPr/>
          <p:nvPr/>
        </p:nvSpPr>
        <p:spPr>
          <a:xfrm>
            <a:off x="412114" y="5568949"/>
            <a:ext cx="63500" cy="62230"/>
          </a:xfrm>
          <a:custGeom>
            <a:avLst/>
            <a:gdLst/>
            <a:ahLst/>
            <a:cxnLst/>
            <a:rect l="l" t="t" r="r" b="b"/>
            <a:pathLst>
              <a:path w="63500" h="62230">
                <a:moveTo>
                  <a:pt x="31750" y="0"/>
                </a:moveTo>
                <a:lnTo>
                  <a:pt x="19389" y="2450"/>
                </a:lnTo>
                <a:lnTo>
                  <a:pt x="9297" y="9128"/>
                </a:lnTo>
                <a:lnTo>
                  <a:pt x="2494" y="19020"/>
                </a:lnTo>
                <a:lnTo>
                  <a:pt x="0" y="31115"/>
                </a:lnTo>
                <a:lnTo>
                  <a:pt x="2494" y="43209"/>
                </a:lnTo>
                <a:lnTo>
                  <a:pt x="9297" y="53101"/>
                </a:lnTo>
                <a:lnTo>
                  <a:pt x="19389" y="59779"/>
                </a:lnTo>
                <a:lnTo>
                  <a:pt x="31750" y="62229"/>
                </a:lnTo>
                <a:lnTo>
                  <a:pt x="44110" y="59779"/>
                </a:lnTo>
                <a:lnTo>
                  <a:pt x="54202" y="53101"/>
                </a:lnTo>
                <a:lnTo>
                  <a:pt x="61005" y="43209"/>
                </a:lnTo>
                <a:lnTo>
                  <a:pt x="63500" y="31115"/>
                </a:lnTo>
                <a:lnTo>
                  <a:pt x="61005" y="19020"/>
                </a:lnTo>
                <a:lnTo>
                  <a:pt x="54202" y="9128"/>
                </a:lnTo>
                <a:lnTo>
                  <a:pt x="44110" y="2450"/>
                </a:lnTo>
                <a:lnTo>
                  <a:pt x="31750" y="0"/>
                </a:lnTo>
                <a:close/>
              </a:path>
            </a:pathLst>
          </a:custGeom>
          <a:solidFill>
            <a:srgbClr val="6C6D70"/>
          </a:solidFill>
        </p:spPr>
        <p:txBody>
          <a:bodyPr wrap="square" lIns="0" tIns="0" rIns="0" bIns="0" rtlCol="0"/>
          <a:p/>
        </p:txBody>
      </p:sp>
      <p:sp>
        <p:nvSpPr>
          <p:cNvPr id="21" name="Text Box 20"/>
          <p:cNvSpPr txBox="1"/>
          <p:nvPr/>
        </p:nvSpPr>
        <p:spPr>
          <a:xfrm>
            <a:off x="546735" y="5469890"/>
            <a:ext cx="1472565" cy="421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4450">
              <a:lnSpc>
                <a:spcPct val="100000"/>
              </a:lnSpc>
              <a:spcBef>
                <a:spcPts val="95"/>
              </a:spcBef>
            </a:pPr>
            <a:r>
              <a:rPr sz="1050" b="1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20</a:t>
            </a:r>
            <a:r>
              <a:rPr lang="en-US" sz="1050" b="1" spc="-5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18-2019</a:t>
            </a:r>
            <a:r>
              <a:rPr sz="1050" b="1" dirty="0">
                <a:solidFill>
                  <a:srgbClr val="221F1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sz="105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1050" b="1" spc="-5" dirty="0">
                <a:solidFill>
                  <a:srgbClr val="27AAE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College Expo</a:t>
            </a:r>
            <a:endParaRPr lang="en-US" sz="1050" b="1" spc="-5" dirty="0">
              <a:solidFill>
                <a:srgbClr val="27AAE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96595" y="5820410"/>
            <a:ext cx="3390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Times New Roman" panose="02020603050405020304" charset="0"/>
                <a:cs typeface="Times New Roman" panose="02020603050405020304" charset="0"/>
              </a:rPr>
              <a:t>Created the Holographic message transmitter</a:t>
            </a:r>
            <a:endParaRPr lang="en-US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3690" y="4359275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2" name="Content Placeholder 21" descr="IMG_20210615_173033 (2)"/>
          <p:cNvPicPr>
            <a:picLocks noChangeAspect="1"/>
          </p:cNvPicPr>
          <p:nvPr>
            <p:ph sz="half" idx="2"/>
          </p:nvPr>
        </p:nvPicPr>
        <p:blipFill>
          <a:blip r:embed="rId19"/>
          <a:stretch>
            <a:fillRect/>
          </a:stretch>
        </p:blipFill>
        <p:spPr>
          <a:xfrm>
            <a:off x="768985" y="1844675"/>
            <a:ext cx="1333500" cy="224282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5253990" y="7026275"/>
            <a:ext cx="1512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>
                <a:solidFill>
                  <a:srgbClr val="00B0F0"/>
                </a:solidFill>
              </a:rPr>
              <a:t>CERTIFICATIONS</a:t>
            </a:r>
            <a:endParaRPr lang="en-US" sz="1200" b="1">
              <a:solidFill>
                <a:srgbClr val="00B0F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5108575" y="7498080"/>
            <a:ext cx="20554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Completed html,css crash course in pirple.com</a:t>
            </a:r>
            <a:endParaRPr 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Completed git and githib cource in Udemy.com</a:t>
            </a:r>
            <a:endParaRPr 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Completed Bootstarp course in European academy.</a:t>
            </a:r>
            <a:endParaRPr lang="en-US" sz="1000"/>
          </a:p>
        </p:txBody>
      </p:sp>
      <p:sp>
        <p:nvSpPr>
          <p:cNvPr id="33" name="object 102"/>
          <p:cNvSpPr/>
          <p:nvPr/>
        </p:nvSpPr>
        <p:spPr>
          <a:xfrm>
            <a:off x="412114" y="2149474"/>
            <a:ext cx="63500" cy="62230"/>
          </a:xfrm>
          <a:custGeom>
            <a:avLst/>
            <a:gdLst/>
            <a:ahLst/>
            <a:cxnLst/>
            <a:rect l="l" t="t" r="r" b="b"/>
            <a:pathLst>
              <a:path w="63500" h="62230">
                <a:moveTo>
                  <a:pt x="31750" y="0"/>
                </a:moveTo>
                <a:lnTo>
                  <a:pt x="19389" y="2450"/>
                </a:lnTo>
                <a:lnTo>
                  <a:pt x="9297" y="9128"/>
                </a:lnTo>
                <a:lnTo>
                  <a:pt x="2494" y="19020"/>
                </a:lnTo>
                <a:lnTo>
                  <a:pt x="0" y="31115"/>
                </a:lnTo>
                <a:lnTo>
                  <a:pt x="2494" y="43209"/>
                </a:lnTo>
                <a:lnTo>
                  <a:pt x="9297" y="53101"/>
                </a:lnTo>
                <a:lnTo>
                  <a:pt x="19389" y="59779"/>
                </a:lnTo>
                <a:lnTo>
                  <a:pt x="31750" y="62229"/>
                </a:lnTo>
                <a:lnTo>
                  <a:pt x="44110" y="59779"/>
                </a:lnTo>
                <a:lnTo>
                  <a:pt x="54202" y="53101"/>
                </a:lnTo>
                <a:lnTo>
                  <a:pt x="61005" y="43209"/>
                </a:lnTo>
                <a:lnTo>
                  <a:pt x="63500" y="31115"/>
                </a:lnTo>
                <a:lnTo>
                  <a:pt x="61005" y="19020"/>
                </a:lnTo>
                <a:lnTo>
                  <a:pt x="54202" y="9128"/>
                </a:lnTo>
                <a:lnTo>
                  <a:pt x="44110" y="2450"/>
                </a:lnTo>
                <a:lnTo>
                  <a:pt x="31750" y="0"/>
                </a:lnTo>
                <a:close/>
              </a:path>
            </a:pathLst>
          </a:custGeom>
          <a:solidFill>
            <a:srgbClr val="6C6D70"/>
          </a:solidFill>
        </p:spPr>
        <p:txBody>
          <a:bodyPr wrap="square" lIns="0" tIns="0" rIns="0" bIns="0" rtlCol="0"/>
          <a:p/>
        </p:txBody>
      </p:sp>
      <p:sp>
        <p:nvSpPr>
          <p:cNvPr id="112" name="object 112"/>
          <p:cNvSpPr/>
          <p:nvPr/>
        </p:nvSpPr>
        <p:spPr>
          <a:xfrm>
            <a:off x="6451600" y="9497695"/>
            <a:ext cx="635000" cy="6349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Text Box 49"/>
          <p:cNvSpPr txBox="1"/>
          <p:nvPr/>
        </p:nvSpPr>
        <p:spPr>
          <a:xfrm>
            <a:off x="6386830" y="9973310"/>
            <a:ext cx="86042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>
                <a:latin typeface="Arial" panose="020B0604020202020204"/>
                <a:cs typeface="Arial" panose="020B0604020202020204"/>
                <a:sym typeface="+mn-ea"/>
              </a:rPr>
              <a:t>Niranjan-2807</a:t>
            </a:r>
            <a:endParaRPr lang="en-US"/>
          </a:p>
        </p:txBody>
      </p:sp>
      <p:sp>
        <p:nvSpPr>
          <p:cNvPr id="51" name="object 76"/>
          <p:cNvSpPr/>
          <p:nvPr/>
        </p:nvSpPr>
        <p:spPr>
          <a:xfrm>
            <a:off x="6881495" y="5799454"/>
            <a:ext cx="91440" cy="91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Rounded Rectangle 13"/>
          <p:cNvSpPr/>
          <p:nvPr/>
        </p:nvSpPr>
        <p:spPr>
          <a:xfrm>
            <a:off x="868680" y="5317490"/>
            <a:ext cx="3352800" cy="1524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12700" marR="97790" indent="0">
              <a:lnSpc>
                <a:spcPct val="117000"/>
              </a:lnSpc>
              <a:spcBef>
                <a:spcPts val="100"/>
              </a:spcBef>
              <a:buNone/>
              <a:tabLst>
                <a:tab pos="240665" algn="l"/>
                <a:tab pos="241300" algn="l"/>
              </a:tabLst>
            </a:pPr>
            <a:r>
              <a:rPr lang="en-US" sz="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https://niranjan-2807.github.io/AdorablePharmacy/</a:t>
            </a:r>
            <a:endParaRPr lang="en-US" sz="9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WPS Presentation</Application>
  <PresentationFormat>On-screen Show (4:3)</PresentationFormat>
  <Paragraphs>84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Carlito</vt:lpstr>
      <vt:lpstr>Segoe Print</vt:lpstr>
      <vt:lpstr>Times New Roman</vt:lpstr>
      <vt:lpstr>Arial</vt:lpstr>
      <vt:lpstr>Symbol</vt:lpstr>
      <vt:lpstr>Trebuchet MS</vt:lpstr>
      <vt:lpstr>Calibri</vt:lpstr>
      <vt:lpstr>Microsoft YaHei</vt:lpstr>
      <vt:lpstr>Arial Unicode MS</vt:lpstr>
      <vt:lpstr>Office Theme</vt:lpstr>
      <vt:lpstr>NIRANJAN                      J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NIRANJAN                      J    </dc:title>
  <dc:creator>Nazmi</dc:creator>
  <cp:lastModifiedBy>Admin</cp:lastModifiedBy>
  <cp:revision>12</cp:revision>
  <dcterms:created xsi:type="dcterms:W3CDTF">2021-06-19T14:22:00Z</dcterms:created>
  <dcterms:modified xsi:type="dcterms:W3CDTF">2021-06-28T16:48:50Z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2019-06-18T00:00:00Z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2021-06-15T00:00:00Z</vt:filetime>
  </property>
  <property fmtid="{D5CDD505-2E9C-101B-9397-08002B2CF9AE}" pid="5" name="KSOProductBuildVer">
    <vt:lpwstr>1033-11.2.0.10176</vt:lpwstr>
  </property>
</Properties>
</file>