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Cholendiran" userId="993aedeb-ae52-459d-8c79-f08198f96874" providerId="ADAL" clId="{2C53EDB7-523E-4846-9E1A-0B93AEFA01D9}"/>
    <pc:docChg chg="modSld">
      <pc:chgData name="Niranjan Cholendiran" userId="993aedeb-ae52-459d-8c79-f08198f96874" providerId="ADAL" clId="{2C53EDB7-523E-4846-9E1A-0B93AEFA01D9}" dt="2024-07-06T18:29:23.247" v="8" actId="1076"/>
      <pc:docMkLst>
        <pc:docMk/>
      </pc:docMkLst>
      <pc:sldChg chg="addSp modSp mod">
        <pc:chgData name="Niranjan Cholendiran" userId="993aedeb-ae52-459d-8c79-f08198f96874" providerId="ADAL" clId="{2C53EDB7-523E-4846-9E1A-0B93AEFA01D9}" dt="2024-07-06T18:29:23.247" v="8" actId="1076"/>
        <pc:sldMkLst>
          <pc:docMk/>
          <pc:sldMk cId="3392650011" sldId="258"/>
        </pc:sldMkLst>
        <pc:picChg chg="mod">
          <ac:chgData name="Niranjan Cholendiran" userId="993aedeb-ae52-459d-8c79-f08198f96874" providerId="ADAL" clId="{2C53EDB7-523E-4846-9E1A-0B93AEFA01D9}" dt="2024-07-06T18:28:58.557" v="2" actId="14100"/>
          <ac:picMkLst>
            <pc:docMk/>
            <pc:sldMk cId="3392650011" sldId="258"/>
            <ac:picMk id="7" creationId="{216AC6F4-4368-8A40-BF2D-D7192256531D}"/>
          </ac:picMkLst>
        </pc:picChg>
        <pc:picChg chg="add mod">
          <ac:chgData name="Niranjan Cholendiran" userId="993aedeb-ae52-459d-8c79-f08198f96874" providerId="ADAL" clId="{2C53EDB7-523E-4846-9E1A-0B93AEFA01D9}" dt="2024-07-06T18:29:01.821" v="5" actId="1076"/>
          <ac:picMkLst>
            <pc:docMk/>
            <pc:sldMk cId="3392650011" sldId="258"/>
            <ac:picMk id="9" creationId="{BEC9AE62-8D11-DAB8-15D6-C48ACA1A435F}"/>
          </ac:picMkLst>
        </pc:picChg>
        <pc:picChg chg="add mod">
          <ac:chgData name="Niranjan Cholendiran" userId="993aedeb-ae52-459d-8c79-f08198f96874" providerId="ADAL" clId="{2C53EDB7-523E-4846-9E1A-0B93AEFA01D9}" dt="2024-07-06T18:29:23.247" v="8" actId="1076"/>
          <ac:picMkLst>
            <pc:docMk/>
            <pc:sldMk cId="3392650011" sldId="258"/>
            <ac:picMk id="11" creationId="{67F9DEDF-EBDE-6BA7-3181-A547F7B77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AD5E-6BB5-C21D-091E-F2AC156B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C8391-E67E-4823-CC0B-94FF7F28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2F57-7892-8C83-2424-AA31CE2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7464-200F-D4F4-2F6A-1430A24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49F7-0F3A-A0E6-48B5-BA497C27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8D1E-C520-DA20-0FFF-78C34790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FA0C-E047-0A06-3D9E-34761FA8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5B4E-A1A9-B294-42CE-E797A18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FD99-6920-D6CD-C53B-F40C6150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7908-9486-0CD3-A65B-5C53C8CC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776B8-D52F-FFF5-A81F-2CB4A140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3107F-F00F-81EC-59BA-5902C913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718A-50E4-7055-63D1-97B0C24F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7229-F677-D476-84E8-BFB3CEA0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1DE6-B969-C589-6998-25B9319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10B-2442-76D1-827B-2EB4AF46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AFF5-550B-10AD-F8AD-A6F503E5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B540-2318-2DE2-01EF-623826BE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EA90-DA8F-568A-E50B-C5EC0B4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046-0721-4919-81FC-12A0818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046C-1F0F-0262-D41D-C028789A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4D3D0-805F-E1AB-449A-787C8FA7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6F90-0FBB-805F-DA9F-2B79791D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6DD5-87FA-9EC9-0F3A-A54CEB9C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A6A6-BC39-88F4-CF02-8C97726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1DA6-BA89-9724-397F-7EF7132C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E7B-D762-419A-6802-15473147B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BCDBD-9020-F340-4BD0-B2E23DE8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6732-4EC4-68F3-BEF7-D9AAA6D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735F-36B7-0970-A678-695EF8C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B4C1-077A-7B3D-DBD4-1102110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9398-109B-3173-19E8-6AE274E7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1081-4976-33B3-D14E-4FB9E33C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C551F-0034-7A85-389D-40ECFB1E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94762-8EE7-FB85-4358-A70136AC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BD97-C684-562C-72F1-720A93AAF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9016-CF0D-66EA-D72E-DC01C4ED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98A8C-B8DF-7212-006D-BB0C84A3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DBB4-9872-CDE9-09B3-06AC1EF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BB8D-C7F0-8B1B-A5A2-7D8D4FCC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99703-4513-A3E1-4163-60D0005F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6BEDC-B82C-70D0-EFEC-A9F17FC2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4EA-FDD5-8E74-C3C1-6C3E09EF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1831A-8CE8-EE3B-1C53-FE1EC86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1CEB6-CAAD-A7F3-4775-4C775753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E154-604D-A2BD-4590-AA923861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FCB-B1B9-9868-813E-A27CEBE6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BBF-7C5E-ADFE-FFF9-0C8C2773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68C5-DB4A-D68F-449D-883D9186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E4C7-3C02-5979-2229-353984EE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222D-8F59-D0F8-6973-A724CB2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2275-6579-4571-B041-1844160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67C-60B2-0D27-0C26-F33E5DC4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5349-5B37-E4A9-0B0A-1E497D1D1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14264-5245-4195-B597-98A4CD88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B054-DE66-E476-E201-78028348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558EF-DD95-99E5-80B6-41B9FDCE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F948-E3FC-1821-595D-B63FDB4D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AB851-2E7B-DAE0-EC59-10072E32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F717-2563-E997-5C9F-33F1EA07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9735-B461-75A4-5092-7DB95B229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D561A-BFA8-4E9D-8FC2-0F180A3B0F8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F4D6-4A39-7D8F-D3F9-609F7F4C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9F8D-F677-6E23-B6EF-3A9003E99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B52D9-7578-4E81-BE5D-1BA70BDA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6D19-7BC6-07D2-F1A8-7562BECD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97" y="0"/>
            <a:ext cx="9144000" cy="1472184"/>
          </a:xfrm>
        </p:spPr>
        <p:txBody>
          <a:bodyPr anchor="ctr"/>
          <a:lstStyle/>
          <a:p>
            <a:r>
              <a:rPr lang="en-US" dirty="0"/>
              <a:t>[Vlogger.AI]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A9288-5A88-1F03-A026-7323C76C8B96}"/>
              </a:ext>
            </a:extLst>
          </p:cNvPr>
          <p:cNvSpPr txBox="1"/>
          <p:nvPr/>
        </p:nvSpPr>
        <p:spPr>
          <a:xfrm>
            <a:off x="2926080" y="3429000"/>
            <a:ext cx="6473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here…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25795-3FF4-F8F0-089E-AB6DC45BA5D6}"/>
              </a:ext>
            </a:extLst>
          </p:cNvPr>
          <p:cNvSpPr txBox="1"/>
          <p:nvPr/>
        </p:nvSpPr>
        <p:spPr>
          <a:xfrm>
            <a:off x="2926080" y="2968752"/>
            <a:ext cx="6473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your video about?</a:t>
            </a:r>
          </a:p>
        </p:txBody>
      </p:sp>
    </p:spTree>
    <p:extLst>
      <p:ext uri="{BB962C8B-B14F-4D97-AF65-F5344CB8AC3E}">
        <p14:creationId xmlns:p14="http://schemas.microsoft.com/office/powerpoint/2010/main" val="29819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6D19-7BC6-07D2-F1A8-7562BECD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97" y="0"/>
            <a:ext cx="9144000" cy="1472184"/>
          </a:xfrm>
        </p:spPr>
        <p:txBody>
          <a:bodyPr anchor="ctr"/>
          <a:lstStyle/>
          <a:p>
            <a:r>
              <a:rPr lang="en-US" dirty="0"/>
              <a:t>[Vlogger.AI]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25795-3FF4-F8F0-089E-AB6DC45BA5D6}"/>
              </a:ext>
            </a:extLst>
          </p:cNvPr>
          <p:cNvSpPr txBox="1"/>
          <p:nvPr/>
        </p:nvSpPr>
        <p:spPr>
          <a:xfrm>
            <a:off x="2546373" y="2045208"/>
            <a:ext cx="796442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video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N input of videos/audios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Reorder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N voice </a:t>
            </a:r>
            <a:r>
              <a:rPr lang="en-US" dirty="0" err="1"/>
              <a:t>descrtiption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Allow user to listen to the recording and rerecord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them in the 01. Input Media 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media_information</a:t>
            </a:r>
            <a:r>
              <a:rPr lang="en-US" dirty="0"/>
              <a:t>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and download video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Plug-in subtitle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[optional] Restart session button</a:t>
            </a:r>
          </a:p>
        </p:txBody>
      </p:sp>
    </p:spTree>
    <p:extLst>
      <p:ext uri="{BB962C8B-B14F-4D97-AF65-F5344CB8AC3E}">
        <p14:creationId xmlns:p14="http://schemas.microsoft.com/office/powerpoint/2010/main" val="19391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B37E-7BA5-EF9D-CF8B-61F1D089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AC6F4-4368-8A40-BF2D-D7192256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0" y="1976582"/>
            <a:ext cx="5542370" cy="4453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9AE62-8D11-DAB8-15D6-C48ACA1A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91" y="105929"/>
            <a:ext cx="4727290" cy="2079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F9DEDF-EBDE-6BA7-3181-A547F7B7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91" y="2318326"/>
            <a:ext cx="3517682" cy="25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[Vlogger.AI]</vt:lpstr>
      <vt:lpstr>[Vlogger.AI]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Niranjan Cholendiran</dc:creator>
  <cp:lastModifiedBy>Niranjan Cholendiran</cp:lastModifiedBy>
  <cp:revision>1</cp:revision>
  <dcterms:created xsi:type="dcterms:W3CDTF">2024-07-06T18:14:49Z</dcterms:created>
  <dcterms:modified xsi:type="dcterms:W3CDTF">2024-07-06T18:29:29Z</dcterms:modified>
</cp:coreProperties>
</file>