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56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9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8080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30C6F6-84F9-4698-9A70-37A1D891D654}" v="214" dt="2024-03-09T11:38:51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anjan Cholendiran" userId="993aedeb-ae52-459d-8c79-f08198f96874" providerId="ADAL" clId="{C830C6F6-84F9-4698-9A70-37A1D891D654}"/>
    <pc:docChg chg="undo custSel addSld delSld modSld sldOrd modMainMaster">
      <pc:chgData name="Niranjan Cholendiran" userId="993aedeb-ae52-459d-8c79-f08198f96874" providerId="ADAL" clId="{C830C6F6-84F9-4698-9A70-37A1D891D654}" dt="2024-03-09T19:28:05.168" v="2425" actId="1038"/>
      <pc:docMkLst>
        <pc:docMk/>
      </pc:docMkLst>
      <pc:sldChg chg="add setBg">
        <pc:chgData name="Niranjan Cholendiran" userId="993aedeb-ae52-459d-8c79-f08198f96874" providerId="ADAL" clId="{C830C6F6-84F9-4698-9A70-37A1D891D654}" dt="2024-02-24T10:07:16.129" v="872"/>
        <pc:sldMkLst>
          <pc:docMk/>
          <pc:sldMk cId="75563011" sldId="256"/>
        </pc:sldMkLst>
      </pc:sldChg>
      <pc:sldChg chg="addSp delSp new del mod">
        <pc:chgData name="Niranjan Cholendiran" userId="993aedeb-ae52-459d-8c79-f08198f96874" providerId="ADAL" clId="{C830C6F6-84F9-4698-9A70-37A1D891D654}" dt="2024-02-04T21:19:58.869" v="4" actId="47"/>
        <pc:sldMkLst>
          <pc:docMk/>
          <pc:sldMk cId="3055856017" sldId="256"/>
        </pc:sldMkLst>
        <pc:spChg chg="add del">
          <ac:chgData name="Niranjan Cholendiran" userId="993aedeb-ae52-459d-8c79-f08198f96874" providerId="ADAL" clId="{C830C6F6-84F9-4698-9A70-37A1D891D654}" dt="2024-02-04T21:19:55.287" v="2" actId="478"/>
          <ac:spMkLst>
            <pc:docMk/>
            <pc:sldMk cId="3055856017" sldId="256"/>
            <ac:spMk id="2" creationId="{F1E7D00F-3802-D584-1D16-FE30F805FA81}"/>
          </ac:spMkLst>
        </pc:spChg>
      </pc:sldChg>
      <pc:sldChg chg="addSp delSp modSp new mod setBg">
        <pc:chgData name="Niranjan Cholendiran" userId="993aedeb-ae52-459d-8c79-f08198f96874" providerId="ADAL" clId="{C830C6F6-84F9-4698-9A70-37A1D891D654}" dt="2024-02-04T22:59:34.766" v="478" actId="207"/>
        <pc:sldMkLst>
          <pc:docMk/>
          <pc:sldMk cId="3199878643" sldId="257"/>
        </pc:sldMkLst>
        <pc:spChg chg="mod">
          <ac:chgData name="Niranjan Cholendiran" userId="993aedeb-ae52-459d-8c79-f08198f96874" providerId="ADAL" clId="{C830C6F6-84F9-4698-9A70-37A1D891D654}" dt="2024-02-04T22:56:11.107" v="442" actId="207"/>
          <ac:spMkLst>
            <pc:docMk/>
            <pc:sldMk cId="3199878643" sldId="257"/>
            <ac:spMk id="2" creationId="{B04B7D97-767E-1A04-9B64-D620CDE1C8B5}"/>
          </ac:spMkLst>
        </pc:spChg>
        <pc:spChg chg="del">
          <ac:chgData name="Niranjan Cholendiran" userId="993aedeb-ae52-459d-8c79-f08198f96874" providerId="ADAL" clId="{C830C6F6-84F9-4698-9A70-37A1D891D654}" dt="2024-02-04T21:20:00.551" v="5" actId="478"/>
          <ac:spMkLst>
            <pc:docMk/>
            <pc:sldMk cId="3199878643" sldId="257"/>
            <ac:spMk id="3" creationId="{9FE1DAF5-5D24-2AC1-1F9E-09EDFC2C8E0E}"/>
          </ac:spMkLst>
        </pc:spChg>
        <pc:spChg chg="add mod">
          <ac:chgData name="Niranjan Cholendiran" userId="993aedeb-ae52-459d-8c79-f08198f96874" providerId="ADAL" clId="{C830C6F6-84F9-4698-9A70-37A1D891D654}" dt="2024-02-04T22:59:34.766" v="478" actId="207"/>
          <ac:spMkLst>
            <pc:docMk/>
            <pc:sldMk cId="3199878643" sldId="257"/>
            <ac:spMk id="8" creationId="{62953264-8B30-5240-6147-AF2360AD8D3F}"/>
          </ac:spMkLst>
        </pc:spChg>
        <pc:picChg chg="add mod">
          <ac:chgData name="Niranjan Cholendiran" userId="993aedeb-ae52-459d-8c79-f08198f96874" providerId="ADAL" clId="{C830C6F6-84F9-4698-9A70-37A1D891D654}" dt="2024-02-04T22:58:11.091" v="464" actId="208"/>
          <ac:picMkLst>
            <pc:docMk/>
            <pc:sldMk cId="3199878643" sldId="257"/>
            <ac:picMk id="5" creationId="{24477BFA-7F85-FF5B-7E71-E9BE5C647DDA}"/>
          </ac:picMkLst>
        </pc:picChg>
        <pc:picChg chg="add mod">
          <ac:chgData name="Niranjan Cholendiran" userId="993aedeb-ae52-459d-8c79-f08198f96874" providerId="ADAL" clId="{C830C6F6-84F9-4698-9A70-37A1D891D654}" dt="2024-02-04T22:58:38.197" v="470" actId="1076"/>
          <ac:picMkLst>
            <pc:docMk/>
            <pc:sldMk cId="3199878643" sldId="257"/>
            <ac:picMk id="7" creationId="{02594AB9-3A1B-AA7A-FD78-41C172CACADB}"/>
          </ac:picMkLst>
        </pc:picChg>
      </pc:sldChg>
      <pc:sldChg chg="addSp delSp modSp add mod">
        <pc:chgData name="Niranjan Cholendiran" userId="993aedeb-ae52-459d-8c79-f08198f96874" providerId="ADAL" clId="{C830C6F6-84F9-4698-9A70-37A1D891D654}" dt="2024-02-05T02:25:27.470" v="800" actId="1076"/>
        <pc:sldMkLst>
          <pc:docMk/>
          <pc:sldMk cId="4001018972" sldId="258"/>
        </pc:sldMkLst>
        <pc:spChg chg="mod">
          <ac:chgData name="Niranjan Cholendiran" userId="993aedeb-ae52-459d-8c79-f08198f96874" providerId="ADAL" clId="{C830C6F6-84F9-4698-9A70-37A1D891D654}" dt="2024-02-04T22:56:08.438" v="441" actId="207"/>
          <ac:spMkLst>
            <pc:docMk/>
            <pc:sldMk cId="4001018972" sldId="258"/>
            <ac:spMk id="2" creationId="{3302A3B2-2E96-33BD-007C-1562D1971FB6}"/>
          </ac:spMkLst>
        </pc:spChg>
        <pc:spChg chg="del mod">
          <ac:chgData name="Niranjan Cholendiran" userId="993aedeb-ae52-459d-8c79-f08198f96874" providerId="ADAL" clId="{C830C6F6-84F9-4698-9A70-37A1D891D654}" dt="2024-02-05T02:24:26.262" v="783" actId="478"/>
          <ac:spMkLst>
            <pc:docMk/>
            <pc:sldMk cId="4001018972" sldId="258"/>
            <ac:spMk id="8" creationId="{DB78BE8A-DAD1-C4A9-439C-65EA4EB7B70C}"/>
          </ac:spMkLst>
        </pc:spChg>
        <pc:spChg chg="add del mod">
          <ac:chgData name="Niranjan Cholendiran" userId="993aedeb-ae52-459d-8c79-f08198f96874" providerId="ADAL" clId="{C830C6F6-84F9-4698-9A70-37A1D891D654}" dt="2024-02-05T02:25:13.784" v="798" actId="478"/>
          <ac:spMkLst>
            <pc:docMk/>
            <pc:sldMk cId="4001018972" sldId="258"/>
            <ac:spMk id="18" creationId="{94B0591E-84A0-905A-0284-90135296CDA2}"/>
          </ac:spMkLst>
        </pc:spChg>
        <pc:spChg chg="add mod">
          <ac:chgData name="Niranjan Cholendiran" userId="993aedeb-ae52-459d-8c79-f08198f96874" providerId="ADAL" clId="{C830C6F6-84F9-4698-9A70-37A1D891D654}" dt="2024-02-05T02:24:29.314" v="784" actId="1076"/>
          <ac:spMkLst>
            <pc:docMk/>
            <pc:sldMk cId="4001018972" sldId="258"/>
            <ac:spMk id="19" creationId="{7FACA9EF-965B-088C-CB01-B02B45D9DB4B}"/>
          </ac:spMkLst>
        </pc:spChg>
        <pc:spChg chg="add mod">
          <ac:chgData name="Niranjan Cholendiran" userId="993aedeb-ae52-459d-8c79-f08198f96874" providerId="ADAL" clId="{C830C6F6-84F9-4698-9A70-37A1D891D654}" dt="2024-02-05T02:25:24.882" v="799" actId="1076"/>
          <ac:spMkLst>
            <pc:docMk/>
            <pc:sldMk cId="4001018972" sldId="258"/>
            <ac:spMk id="20" creationId="{0782C6D0-2453-7299-55D9-D1B4D0BA3A79}"/>
          </ac:spMkLst>
        </pc:spChg>
        <pc:spChg chg="add mod">
          <ac:chgData name="Niranjan Cholendiran" userId="993aedeb-ae52-459d-8c79-f08198f96874" providerId="ADAL" clId="{C830C6F6-84F9-4698-9A70-37A1D891D654}" dt="2024-02-05T02:25:27.470" v="800" actId="1076"/>
          <ac:spMkLst>
            <pc:docMk/>
            <pc:sldMk cId="4001018972" sldId="258"/>
            <ac:spMk id="21" creationId="{1F581521-3CE0-AF3E-7267-72563CACD39B}"/>
          </ac:spMkLst>
        </pc:spChg>
        <pc:picChg chg="add mod">
          <ac:chgData name="Niranjan Cholendiran" userId="993aedeb-ae52-459d-8c79-f08198f96874" providerId="ADAL" clId="{C830C6F6-84F9-4698-9A70-37A1D891D654}" dt="2024-02-05T02:24:15.895" v="779" actId="1076"/>
          <ac:picMkLst>
            <pc:docMk/>
            <pc:sldMk cId="4001018972" sldId="258"/>
            <ac:picMk id="4" creationId="{49378897-2AE0-FE67-2469-00C12BDC8B3E}"/>
          </ac:picMkLst>
        </pc:picChg>
        <pc:picChg chg="del">
          <ac:chgData name="Niranjan Cholendiran" userId="993aedeb-ae52-459d-8c79-f08198f96874" providerId="ADAL" clId="{C830C6F6-84F9-4698-9A70-37A1D891D654}" dt="2024-02-04T21:26:40.687" v="22" actId="478"/>
          <ac:picMkLst>
            <pc:docMk/>
            <pc:sldMk cId="4001018972" sldId="258"/>
            <ac:picMk id="5" creationId="{3C84C8A3-9074-0A90-0B48-74EDDDCB5878}"/>
          </ac:picMkLst>
        </pc:picChg>
        <pc:picChg chg="del">
          <ac:chgData name="Niranjan Cholendiran" userId="993aedeb-ae52-459d-8c79-f08198f96874" providerId="ADAL" clId="{C830C6F6-84F9-4698-9A70-37A1D891D654}" dt="2024-02-04T21:26:41.870" v="23" actId="478"/>
          <ac:picMkLst>
            <pc:docMk/>
            <pc:sldMk cId="4001018972" sldId="258"/>
            <ac:picMk id="7" creationId="{2ACB5B71-D622-BBDA-58EC-A4E041874FDA}"/>
          </ac:picMkLst>
        </pc:picChg>
        <pc:picChg chg="add mod">
          <ac:chgData name="Niranjan Cholendiran" userId="993aedeb-ae52-459d-8c79-f08198f96874" providerId="ADAL" clId="{C830C6F6-84F9-4698-9A70-37A1D891D654}" dt="2024-02-05T02:25:11.788" v="797" actId="1076"/>
          <ac:picMkLst>
            <pc:docMk/>
            <pc:sldMk cId="4001018972" sldId="258"/>
            <ac:picMk id="9" creationId="{D5CA1782-2E61-D3F4-9B21-0BB36DCCD806}"/>
          </ac:picMkLst>
        </pc:picChg>
        <pc:picChg chg="add mod">
          <ac:chgData name="Niranjan Cholendiran" userId="993aedeb-ae52-459d-8c79-f08198f96874" providerId="ADAL" clId="{C830C6F6-84F9-4698-9A70-37A1D891D654}" dt="2024-02-05T02:24:32.320" v="786" actId="1076"/>
          <ac:picMkLst>
            <pc:docMk/>
            <pc:sldMk cId="4001018972" sldId="258"/>
            <ac:picMk id="11" creationId="{E04C0AEE-AEBE-5924-A259-AFE8C80FEE51}"/>
          </ac:picMkLst>
        </pc:picChg>
        <pc:picChg chg="add mod">
          <ac:chgData name="Niranjan Cholendiran" userId="993aedeb-ae52-459d-8c79-f08198f96874" providerId="ADAL" clId="{C830C6F6-84F9-4698-9A70-37A1D891D654}" dt="2024-02-05T02:25:08.857" v="796" actId="1076"/>
          <ac:picMkLst>
            <pc:docMk/>
            <pc:sldMk cId="4001018972" sldId="258"/>
            <ac:picMk id="13" creationId="{24E7410F-2A63-5FFD-FF28-0C9E5BE9000F}"/>
          </ac:picMkLst>
        </pc:picChg>
        <pc:picChg chg="add mod">
          <ac:chgData name="Niranjan Cholendiran" userId="993aedeb-ae52-459d-8c79-f08198f96874" providerId="ADAL" clId="{C830C6F6-84F9-4698-9A70-37A1D891D654}" dt="2024-02-05T02:24:37.383" v="788" actId="1076"/>
          <ac:picMkLst>
            <pc:docMk/>
            <pc:sldMk cId="4001018972" sldId="258"/>
            <ac:picMk id="15" creationId="{F53931F2-2A12-4612-1F6C-9561EEB2ABE5}"/>
          </ac:picMkLst>
        </pc:picChg>
        <pc:picChg chg="add mod">
          <ac:chgData name="Niranjan Cholendiran" userId="993aedeb-ae52-459d-8c79-f08198f96874" providerId="ADAL" clId="{C830C6F6-84F9-4698-9A70-37A1D891D654}" dt="2024-02-05T02:25:05.361" v="795" actId="1076"/>
          <ac:picMkLst>
            <pc:docMk/>
            <pc:sldMk cId="4001018972" sldId="258"/>
            <ac:picMk id="17" creationId="{D01F7316-F636-ECF1-C965-BA21300FFCB9}"/>
          </ac:picMkLst>
        </pc:picChg>
      </pc:sldChg>
      <pc:sldChg chg="addSp delSp modSp add mod ord">
        <pc:chgData name="Niranjan Cholendiran" userId="993aedeb-ae52-459d-8c79-f08198f96874" providerId="ADAL" clId="{C830C6F6-84F9-4698-9A70-37A1D891D654}" dt="2024-02-04T22:59:23.942" v="476" actId="208"/>
        <pc:sldMkLst>
          <pc:docMk/>
          <pc:sldMk cId="3316149258" sldId="259"/>
        </pc:sldMkLst>
        <pc:spChg chg="mod">
          <ac:chgData name="Niranjan Cholendiran" userId="993aedeb-ae52-459d-8c79-f08198f96874" providerId="ADAL" clId="{C830C6F6-84F9-4698-9A70-37A1D891D654}" dt="2024-02-04T22:56:15.475" v="443" actId="207"/>
          <ac:spMkLst>
            <pc:docMk/>
            <pc:sldMk cId="3316149258" sldId="259"/>
            <ac:spMk id="2" creationId="{D4DCC488-AB03-8642-542A-621AC6A6B0FC}"/>
          </ac:spMkLst>
        </pc:spChg>
        <pc:spChg chg="add del mod">
          <ac:chgData name="Niranjan Cholendiran" userId="993aedeb-ae52-459d-8c79-f08198f96874" providerId="ADAL" clId="{C830C6F6-84F9-4698-9A70-37A1D891D654}" dt="2024-02-04T22:59:23.942" v="476" actId="208"/>
          <ac:spMkLst>
            <pc:docMk/>
            <pc:sldMk cId="3316149258" sldId="259"/>
            <ac:spMk id="8" creationId="{E410BF37-B792-16CF-E7E1-96AA9321E9A6}"/>
          </ac:spMkLst>
        </pc:spChg>
        <pc:spChg chg="add del mod">
          <ac:chgData name="Niranjan Cholendiran" userId="993aedeb-ae52-459d-8c79-f08198f96874" providerId="ADAL" clId="{C830C6F6-84F9-4698-9A70-37A1D891D654}" dt="2024-02-04T22:00:41.613" v="230" actId="478"/>
          <ac:spMkLst>
            <pc:docMk/>
            <pc:sldMk cId="3316149258" sldId="259"/>
            <ac:spMk id="12" creationId="{02EC52FC-C1B8-E65C-5151-3645E241B0C4}"/>
          </ac:spMkLst>
        </pc:spChg>
        <pc:spChg chg="add del mod">
          <ac:chgData name="Niranjan Cholendiran" userId="993aedeb-ae52-459d-8c79-f08198f96874" providerId="ADAL" clId="{C830C6F6-84F9-4698-9A70-37A1D891D654}" dt="2024-02-04T22:00:43.679" v="231" actId="478"/>
          <ac:spMkLst>
            <pc:docMk/>
            <pc:sldMk cId="3316149258" sldId="259"/>
            <ac:spMk id="16" creationId="{AD7B5A32-AEE8-AEA8-93BE-DDEF0473889F}"/>
          </ac:spMkLst>
        </pc:spChg>
        <pc:spChg chg="add del">
          <ac:chgData name="Niranjan Cholendiran" userId="993aedeb-ae52-459d-8c79-f08198f96874" providerId="ADAL" clId="{C830C6F6-84F9-4698-9A70-37A1D891D654}" dt="2024-02-04T22:01:03.519" v="234" actId="478"/>
          <ac:spMkLst>
            <pc:docMk/>
            <pc:sldMk cId="3316149258" sldId="259"/>
            <ac:spMk id="45" creationId="{F4155AE1-49BA-7B7A-64B7-ABC2EBF63F88}"/>
          </ac:spMkLst>
        </pc:spChg>
        <pc:picChg chg="add mod">
          <ac:chgData name="Niranjan Cholendiran" userId="993aedeb-ae52-459d-8c79-f08198f96874" providerId="ADAL" clId="{C830C6F6-84F9-4698-9A70-37A1D891D654}" dt="2024-02-04T22:57:55.905" v="462" actId="208"/>
          <ac:picMkLst>
            <pc:docMk/>
            <pc:sldMk cId="3316149258" sldId="259"/>
            <ac:picMk id="4" creationId="{F8309B13-E9B6-D275-C3BA-9B075260C4AB}"/>
          </ac:picMkLst>
        </pc:picChg>
        <pc:picChg chg="del mod">
          <ac:chgData name="Niranjan Cholendiran" userId="993aedeb-ae52-459d-8c79-f08198f96874" providerId="ADAL" clId="{C830C6F6-84F9-4698-9A70-37A1D891D654}" dt="2024-02-04T21:53:09.335" v="95" actId="478"/>
          <ac:picMkLst>
            <pc:docMk/>
            <pc:sldMk cId="3316149258" sldId="259"/>
            <ac:picMk id="5" creationId="{4C5E3C9E-8D41-E7F3-F95C-212678A4A274}"/>
          </ac:picMkLst>
        </pc:picChg>
        <pc:picChg chg="del">
          <ac:chgData name="Niranjan Cholendiran" userId="993aedeb-ae52-459d-8c79-f08198f96874" providerId="ADAL" clId="{C830C6F6-84F9-4698-9A70-37A1D891D654}" dt="2024-02-04T21:53:09.335" v="95" actId="478"/>
          <ac:picMkLst>
            <pc:docMk/>
            <pc:sldMk cId="3316149258" sldId="259"/>
            <ac:picMk id="7" creationId="{06243C06-DDAD-F79A-532E-1C8D1AC6310B}"/>
          </ac:picMkLst>
        </pc:picChg>
        <pc:picChg chg="add del mod">
          <ac:chgData name="Niranjan Cholendiran" userId="993aedeb-ae52-459d-8c79-f08198f96874" providerId="ADAL" clId="{C830C6F6-84F9-4698-9A70-37A1D891D654}" dt="2024-02-04T22:00:34.328" v="226" actId="478"/>
          <ac:picMkLst>
            <pc:docMk/>
            <pc:sldMk cId="3316149258" sldId="259"/>
            <ac:picMk id="9" creationId="{66334950-FD2D-E1F4-200E-F602BDD98792}"/>
          </ac:picMkLst>
        </pc:picChg>
        <pc:picChg chg="add mod">
          <ac:chgData name="Niranjan Cholendiran" userId="993aedeb-ae52-459d-8c79-f08198f96874" providerId="ADAL" clId="{C830C6F6-84F9-4698-9A70-37A1D891D654}" dt="2024-02-04T22:57:55.905" v="462" actId="208"/>
          <ac:picMkLst>
            <pc:docMk/>
            <pc:sldMk cId="3316149258" sldId="259"/>
            <ac:picMk id="11" creationId="{E546A4C4-95CE-DB5F-489F-766000310DDB}"/>
          </ac:picMkLst>
        </pc:picChg>
        <pc:picChg chg="add mod">
          <ac:chgData name="Niranjan Cholendiran" userId="993aedeb-ae52-459d-8c79-f08198f96874" providerId="ADAL" clId="{C830C6F6-84F9-4698-9A70-37A1D891D654}" dt="2024-02-04T22:57:55.905" v="462" actId="208"/>
          <ac:picMkLst>
            <pc:docMk/>
            <pc:sldMk cId="3316149258" sldId="259"/>
            <ac:picMk id="44" creationId="{B05F3471-C33C-F567-0743-3A236B4F7EDA}"/>
          </ac:picMkLst>
        </pc:picChg>
        <pc:picChg chg="add del">
          <ac:chgData name="Niranjan Cholendiran" userId="993aedeb-ae52-459d-8c79-f08198f96874" providerId="ADAL" clId="{C830C6F6-84F9-4698-9A70-37A1D891D654}" dt="2024-02-04T22:06:31.654" v="247" actId="21"/>
          <ac:picMkLst>
            <pc:docMk/>
            <pc:sldMk cId="3316149258" sldId="259"/>
            <ac:picMk id="55" creationId="{F0B5EE74-9665-D4F1-91B0-60B76C2A5D05}"/>
          </ac:picMkLst>
        </pc:picChg>
        <pc:cxnChg chg="add del mod">
          <ac:chgData name="Niranjan Cholendiran" userId="993aedeb-ae52-459d-8c79-f08198f96874" providerId="ADAL" clId="{C830C6F6-84F9-4698-9A70-37A1D891D654}" dt="2024-02-04T22:00:40.146" v="229" actId="478"/>
          <ac:cxnSpMkLst>
            <pc:docMk/>
            <pc:sldMk cId="3316149258" sldId="259"/>
            <ac:cxnSpMk id="14" creationId="{A7AD5EE3-E97A-E3E1-45EC-923DB5DC6A33}"/>
          </ac:cxnSpMkLst>
        </pc:cxnChg>
        <pc:cxnChg chg="add del mod">
          <ac:chgData name="Niranjan Cholendiran" userId="993aedeb-ae52-459d-8c79-f08198f96874" providerId="ADAL" clId="{C830C6F6-84F9-4698-9A70-37A1D891D654}" dt="2024-02-04T22:00:45.417" v="232" actId="478"/>
          <ac:cxnSpMkLst>
            <pc:docMk/>
            <pc:sldMk cId="3316149258" sldId="259"/>
            <ac:cxnSpMk id="27" creationId="{B1213BBA-7CA7-C8DE-F6EF-15F540E1B2C3}"/>
          </ac:cxnSpMkLst>
        </pc:cxnChg>
        <pc:cxnChg chg="add mod">
          <ac:chgData name="Niranjan Cholendiran" userId="993aedeb-ae52-459d-8c79-f08198f96874" providerId="ADAL" clId="{C830C6F6-84F9-4698-9A70-37A1D891D654}" dt="2024-02-04T22:59:23.942" v="476" actId="208"/>
          <ac:cxnSpMkLst>
            <pc:docMk/>
            <pc:sldMk cId="3316149258" sldId="259"/>
            <ac:cxnSpMk id="47" creationId="{24D1E376-0E08-1812-6553-550CF3317D63}"/>
          </ac:cxnSpMkLst>
        </pc:cxnChg>
        <pc:cxnChg chg="add mod">
          <ac:chgData name="Niranjan Cholendiran" userId="993aedeb-ae52-459d-8c79-f08198f96874" providerId="ADAL" clId="{C830C6F6-84F9-4698-9A70-37A1D891D654}" dt="2024-02-04T22:59:23.942" v="476" actId="208"/>
          <ac:cxnSpMkLst>
            <pc:docMk/>
            <pc:sldMk cId="3316149258" sldId="259"/>
            <ac:cxnSpMk id="48" creationId="{82732BB5-7349-58E4-7585-E9AEAE3F0E9E}"/>
          </ac:cxnSpMkLst>
        </pc:cxnChg>
      </pc:sldChg>
      <pc:sldChg chg="addSp delSp modSp add mod">
        <pc:chgData name="Niranjan Cholendiran" userId="993aedeb-ae52-459d-8c79-f08198f96874" providerId="ADAL" clId="{C830C6F6-84F9-4698-9A70-37A1D891D654}" dt="2024-02-05T02:26:47.869" v="801" actId="1076"/>
        <pc:sldMkLst>
          <pc:docMk/>
          <pc:sldMk cId="951966338" sldId="260"/>
        </pc:sldMkLst>
        <pc:spChg chg="mod">
          <ac:chgData name="Niranjan Cholendiran" userId="993aedeb-ae52-459d-8c79-f08198f96874" providerId="ADAL" clId="{C830C6F6-84F9-4698-9A70-37A1D891D654}" dt="2024-02-04T22:56:20.344" v="444" actId="207"/>
          <ac:spMkLst>
            <pc:docMk/>
            <pc:sldMk cId="951966338" sldId="260"/>
            <ac:spMk id="2" creationId="{FD9B6159-0D0F-40F4-00BF-2B3DBB0E9A6A}"/>
          </ac:spMkLst>
        </pc:spChg>
        <pc:spChg chg="mod">
          <ac:chgData name="Niranjan Cholendiran" userId="993aedeb-ae52-459d-8c79-f08198f96874" providerId="ADAL" clId="{C830C6F6-84F9-4698-9A70-37A1D891D654}" dt="2024-02-04T22:59:12.524" v="474" actId="207"/>
          <ac:spMkLst>
            <pc:docMk/>
            <pc:sldMk cId="951966338" sldId="260"/>
            <ac:spMk id="8" creationId="{236DDA34-D3EC-4EF3-2C0A-C7490F018C3A}"/>
          </ac:spMkLst>
        </pc:spChg>
        <pc:picChg chg="add mod">
          <ac:chgData name="Niranjan Cholendiran" userId="993aedeb-ae52-459d-8c79-f08198f96874" providerId="ADAL" clId="{C830C6F6-84F9-4698-9A70-37A1D891D654}" dt="2024-02-05T02:26:47.869" v="801" actId="1076"/>
          <ac:picMkLst>
            <pc:docMk/>
            <pc:sldMk cId="951966338" sldId="260"/>
            <ac:picMk id="4" creationId="{8A001DF4-8B35-9674-73F5-E7F754E148B1}"/>
          </ac:picMkLst>
        </pc:picChg>
        <pc:picChg chg="del">
          <ac:chgData name="Niranjan Cholendiran" userId="993aedeb-ae52-459d-8c79-f08198f96874" providerId="ADAL" clId="{C830C6F6-84F9-4698-9A70-37A1D891D654}" dt="2024-02-04T22:06:33.588" v="249" actId="478"/>
          <ac:picMkLst>
            <pc:docMk/>
            <pc:sldMk cId="951966338" sldId="260"/>
            <ac:picMk id="5" creationId="{5A846380-1923-4FEB-CE50-A456060AC675}"/>
          </ac:picMkLst>
        </pc:picChg>
        <pc:picChg chg="del">
          <ac:chgData name="Niranjan Cholendiran" userId="993aedeb-ae52-459d-8c79-f08198f96874" providerId="ADAL" clId="{C830C6F6-84F9-4698-9A70-37A1D891D654}" dt="2024-02-04T22:06:35.336" v="250" actId="478"/>
          <ac:picMkLst>
            <pc:docMk/>
            <pc:sldMk cId="951966338" sldId="260"/>
            <ac:picMk id="7" creationId="{714BCE50-9576-E9D3-7E6C-D0326463E39C}"/>
          </ac:picMkLst>
        </pc:picChg>
        <pc:picChg chg="add del">
          <ac:chgData name="Niranjan Cholendiran" userId="993aedeb-ae52-459d-8c79-f08198f96874" providerId="ADAL" clId="{C830C6F6-84F9-4698-9A70-37A1D891D654}" dt="2024-02-04T22:17:07.982" v="259" actId="478"/>
          <ac:picMkLst>
            <pc:docMk/>
            <pc:sldMk cId="951966338" sldId="260"/>
            <ac:picMk id="9" creationId="{DDBF1572-AF9D-E463-7D12-931040D6FBD6}"/>
          </ac:picMkLst>
        </pc:picChg>
        <pc:picChg chg="add mod">
          <ac:chgData name="Niranjan Cholendiran" userId="993aedeb-ae52-459d-8c79-f08198f96874" providerId="ADAL" clId="{C830C6F6-84F9-4698-9A70-37A1D891D654}" dt="2024-02-04T22:57:50.648" v="461" actId="208"/>
          <ac:picMkLst>
            <pc:docMk/>
            <pc:sldMk cId="951966338" sldId="260"/>
            <ac:picMk id="55" creationId="{F0B5EE74-9665-D4F1-91B0-60B76C2A5D05}"/>
          </ac:picMkLst>
        </pc:picChg>
      </pc:sldChg>
      <pc:sldChg chg="addSp delSp modSp add mod">
        <pc:chgData name="Niranjan Cholendiran" userId="993aedeb-ae52-459d-8c79-f08198f96874" providerId="ADAL" clId="{C830C6F6-84F9-4698-9A70-37A1D891D654}" dt="2024-02-05T02:27:17.111" v="804" actId="14100"/>
        <pc:sldMkLst>
          <pc:docMk/>
          <pc:sldMk cId="687227046" sldId="261"/>
        </pc:sldMkLst>
        <pc:spChg chg="mod">
          <ac:chgData name="Niranjan Cholendiran" userId="993aedeb-ae52-459d-8c79-f08198f96874" providerId="ADAL" clId="{C830C6F6-84F9-4698-9A70-37A1D891D654}" dt="2024-02-04T22:56:23.575" v="445" actId="207"/>
          <ac:spMkLst>
            <pc:docMk/>
            <pc:sldMk cId="687227046" sldId="261"/>
            <ac:spMk id="2" creationId="{70114E30-47D1-78B2-D47B-D5CD3F14D7B0}"/>
          </ac:spMkLst>
        </pc:spChg>
        <pc:picChg chg="del">
          <ac:chgData name="Niranjan Cholendiran" userId="993aedeb-ae52-459d-8c79-f08198f96874" providerId="ADAL" clId="{C830C6F6-84F9-4698-9A70-37A1D891D654}" dt="2024-02-04T22:17:14.213" v="261" actId="478"/>
          <ac:picMkLst>
            <pc:docMk/>
            <pc:sldMk cId="687227046" sldId="261"/>
            <ac:picMk id="4" creationId="{E3BB2F3D-EF0E-47BE-E181-E8D8095B45D3}"/>
          </ac:picMkLst>
        </pc:picChg>
        <pc:picChg chg="add mod">
          <ac:chgData name="Niranjan Cholendiran" userId="993aedeb-ae52-459d-8c79-f08198f96874" providerId="ADAL" clId="{C830C6F6-84F9-4698-9A70-37A1D891D654}" dt="2024-02-05T02:27:17.111" v="804" actId="14100"/>
          <ac:picMkLst>
            <pc:docMk/>
            <pc:sldMk cId="687227046" sldId="261"/>
            <ac:picMk id="5" creationId="{4E72E323-BCE3-D8EB-8239-80B67428FA25}"/>
          </ac:picMkLst>
        </pc:picChg>
        <pc:picChg chg="add del">
          <ac:chgData name="Niranjan Cholendiran" userId="993aedeb-ae52-459d-8c79-f08198f96874" providerId="ADAL" clId="{C830C6F6-84F9-4698-9A70-37A1D891D654}" dt="2024-02-04T22:22:39.450" v="272" actId="478"/>
          <ac:picMkLst>
            <pc:docMk/>
            <pc:sldMk cId="687227046" sldId="261"/>
            <ac:picMk id="7" creationId="{520241B6-5BAF-EC76-71DA-69D84231A22A}"/>
          </ac:picMkLst>
        </pc:picChg>
        <pc:picChg chg="mod">
          <ac:chgData name="Niranjan Cholendiran" userId="993aedeb-ae52-459d-8c79-f08198f96874" providerId="ADAL" clId="{C830C6F6-84F9-4698-9A70-37A1D891D654}" dt="2024-02-04T22:57:46.331" v="460" actId="208"/>
          <ac:picMkLst>
            <pc:docMk/>
            <pc:sldMk cId="687227046" sldId="261"/>
            <ac:picMk id="9" creationId="{291A5ED0-765E-1141-546D-4EC88D6454A6}"/>
          </ac:picMkLst>
        </pc:picChg>
        <pc:picChg chg="del">
          <ac:chgData name="Niranjan Cholendiran" userId="993aedeb-ae52-459d-8c79-f08198f96874" providerId="ADAL" clId="{C830C6F6-84F9-4698-9A70-37A1D891D654}" dt="2024-02-04T22:17:12.613" v="260" actId="478"/>
          <ac:picMkLst>
            <pc:docMk/>
            <pc:sldMk cId="687227046" sldId="261"/>
            <ac:picMk id="55" creationId="{92909D5C-526B-FBEF-67AF-153A17E565F0}"/>
          </ac:picMkLst>
        </pc:picChg>
      </pc:sldChg>
      <pc:sldChg chg="addSp delSp modSp add mod">
        <pc:chgData name="Niranjan Cholendiran" userId="993aedeb-ae52-459d-8c79-f08198f96874" providerId="ADAL" clId="{C830C6F6-84F9-4698-9A70-37A1D891D654}" dt="2024-02-05T02:28:44.937" v="811" actId="1076"/>
        <pc:sldMkLst>
          <pc:docMk/>
          <pc:sldMk cId="131290113" sldId="262"/>
        </pc:sldMkLst>
        <pc:spChg chg="mod">
          <ac:chgData name="Niranjan Cholendiran" userId="993aedeb-ae52-459d-8c79-f08198f96874" providerId="ADAL" clId="{C830C6F6-84F9-4698-9A70-37A1D891D654}" dt="2024-02-04T22:56:32.950" v="447" actId="207"/>
          <ac:spMkLst>
            <pc:docMk/>
            <pc:sldMk cId="131290113" sldId="262"/>
            <ac:spMk id="2" creationId="{BFF1396B-2A93-829B-19D3-C8685164DC97}"/>
          </ac:spMkLst>
        </pc:spChg>
        <pc:spChg chg="mod">
          <ac:chgData name="Niranjan Cholendiran" userId="993aedeb-ae52-459d-8c79-f08198f96874" providerId="ADAL" clId="{C830C6F6-84F9-4698-9A70-37A1D891D654}" dt="2024-02-05T02:28:38.503" v="810" actId="1076"/>
          <ac:spMkLst>
            <pc:docMk/>
            <pc:sldMk cId="131290113" sldId="262"/>
            <ac:spMk id="8" creationId="{629EE165-6C05-528E-2AB9-2010E24F4E78}"/>
          </ac:spMkLst>
        </pc:spChg>
        <pc:picChg chg="add mod">
          <ac:chgData name="Niranjan Cholendiran" userId="993aedeb-ae52-459d-8c79-f08198f96874" providerId="ADAL" clId="{C830C6F6-84F9-4698-9A70-37A1D891D654}" dt="2024-02-04T22:57:32.589" v="458" actId="208"/>
          <ac:picMkLst>
            <pc:docMk/>
            <pc:sldMk cId="131290113" sldId="262"/>
            <ac:picMk id="4" creationId="{D2C3ABDB-608D-62BD-4094-71A13285F1DD}"/>
          </ac:picMkLst>
        </pc:picChg>
        <pc:picChg chg="del">
          <ac:chgData name="Niranjan Cholendiran" userId="993aedeb-ae52-459d-8c79-f08198f96874" providerId="ADAL" clId="{C830C6F6-84F9-4698-9A70-37A1D891D654}" dt="2024-02-04T22:22:36.934" v="271" actId="478"/>
          <ac:picMkLst>
            <pc:docMk/>
            <pc:sldMk cId="131290113" sldId="262"/>
            <ac:picMk id="5" creationId="{6207992A-028B-D0FA-B25E-DCBB74705D84}"/>
          </ac:picMkLst>
        </pc:picChg>
        <pc:picChg chg="mod">
          <ac:chgData name="Niranjan Cholendiran" userId="993aedeb-ae52-459d-8c79-f08198f96874" providerId="ADAL" clId="{C830C6F6-84F9-4698-9A70-37A1D891D654}" dt="2024-02-04T22:57:28.773" v="457" actId="208"/>
          <ac:picMkLst>
            <pc:docMk/>
            <pc:sldMk cId="131290113" sldId="262"/>
            <ac:picMk id="7" creationId="{138AC942-DE7E-6EBE-F1E7-1300EB44CC76}"/>
          </ac:picMkLst>
        </pc:picChg>
        <pc:picChg chg="del">
          <ac:chgData name="Niranjan Cholendiran" userId="993aedeb-ae52-459d-8c79-f08198f96874" providerId="ADAL" clId="{C830C6F6-84F9-4698-9A70-37A1D891D654}" dt="2024-02-04T22:22:35.422" v="270" actId="478"/>
          <ac:picMkLst>
            <pc:docMk/>
            <pc:sldMk cId="131290113" sldId="262"/>
            <ac:picMk id="9" creationId="{3C772AFA-B625-961B-87DE-FF50191A36EA}"/>
          </ac:picMkLst>
        </pc:picChg>
        <pc:picChg chg="add mod">
          <ac:chgData name="Niranjan Cholendiran" userId="993aedeb-ae52-459d-8c79-f08198f96874" providerId="ADAL" clId="{C830C6F6-84F9-4698-9A70-37A1D891D654}" dt="2024-02-05T02:28:44.937" v="811" actId="1076"/>
          <ac:picMkLst>
            <pc:docMk/>
            <pc:sldMk cId="131290113" sldId="262"/>
            <ac:picMk id="10" creationId="{5754E826-B3E1-6DD4-FC34-37D54B927D88}"/>
          </ac:picMkLst>
        </pc:picChg>
      </pc:sldChg>
      <pc:sldChg chg="addSp delSp modSp add mod ord">
        <pc:chgData name="Niranjan Cholendiran" userId="993aedeb-ae52-459d-8c79-f08198f96874" providerId="ADAL" clId="{C830C6F6-84F9-4698-9A70-37A1D891D654}" dt="2024-02-05T02:35:44.524" v="868" actId="9405"/>
        <pc:sldMkLst>
          <pc:docMk/>
          <pc:sldMk cId="2723596537" sldId="263"/>
        </pc:sldMkLst>
        <pc:spChg chg="mod">
          <ac:chgData name="Niranjan Cholendiran" userId="993aedeb-ae52-459d-8c79-f08198f96874" providerId="ADAL" clId="{C830C6F6-84F9-4698-9A70-37A1D891D654}" dt="2024-02-04T22:56:28.050" v="446" actId="207"/>
          <ac:spMkLst>
            <pc:docMk/>
            <pc:sldMk cId="2723596537" sldId="263"/>
            <ac:spMk id="2" creationId="{B41E22AC-F7C9-905C-EEAE-9908639C1AAE}"/>
          </ac:spMkLst>
        </pc:spChg>
        <pc:spChg chg="mod">
          <ac:chgData name="Niranjan Cholendiran" userId="993aedeb-ae52-459d-8c79-f08198f96874" providerId="ADAL" clId="{C830C6F6-84F9-4698-9A70-37A1D891D654}" dt="2024-02-05T02:35:28.631" v="866" actId="1036"/>
          <ac:spMkLst>
            <pc:docMk/>
            <pc:sldMk cId="2723596537" sldId="263"/>
            <ac:spMk id="8" creationId="{86D55426-6D39-A6B7-5C62-530A779C59C7}"/>
          </ac:spMkLst>
        </pc:spChg>
        <pc:picChg chg="del">
          <ac:chgData name="Niranjan Cholendiran" userId="993aedeb-ae52-459d-8c79-f08198f96874" providerId="ADAL" clId="{C830C6F6-84F9-4698-9A70-37A1D891D654}" dt="2024-02-04T22:24:03.095" v="307" actId="478"/>
          <ac:picMkLst>
            <pc:docMk/>
            <pc:sldMk cId="2723596537" sldId="263"/>
            <ac:picMk id="4" creationId="{C4D52100-A826-D34D-31D0-4B9B06E8B5A8}"/>
          </ac:picMkLst>
        </pc:picChg>
        <pc:picChg chg="add mod">
          <ac:chgData name="Niranjan Cholendiran" userId="993aedeb-ae52-459d-8c79-f08198f96874" providerId="ADAL" clId="{C830C6F6-84F9-4698-9A70-37A1D891D654}" dt="2024-02-05T02:35:28.631" v="866" actId="1036"/>
          <ac:picMkLst>
            <pc:docMk/>
            <pc:sldMk cId="2723596537" sldId="263"/>
            <ac:picMk id="5" creationId="{646F013A-7D1D-85EC-DE8F-4766DF77BB7E}"/>
          </ac:picMkLst>
        </pc:picChg>
        <pc:picChg chg="del">
          <ac:chgData name="Niranjan Cholendiran" userId="993aedeb-ae52-459d-8c79-f08198f96874" providerId="ADAL" clId="{C830C6F6-84F9-4698-9A70-37A1D891D654}" dt="2024-02-04T22:24:03.095" v="307" actId="478"/>
          <ac:picMkLst>
            <pc:docMk/>
            <pc:sldMk cId="2723596537" sldId="263"/>
            <ac:picMk id="7" creationId="{35CD6D19-36A4-69CB-BD50-ED67BA0A4E6F}"/>
          </ac:picMkLst>
        </pc:picChg>
        <pc:picChg chg="add mod">
          <ac:chgData name="Niranjan Cholendiran" userId="993aedeb-ae52-459d-8c79-f08198f96874" providerId="ADAL" clId="{C830C6F6-84F9-4698-9A70-37A1D891D654}" dt="2024-02-05T02:35:28.631" v="866" actId="1036"/>
          <ac:picMkLst>
            <pc:docMk/>
            <pc:sldMk cId="2723596537" sldId="263"/>
            <ac:picMk id="9" creationId="{B36B9C8A-D20C-0FAF-718E-B7C8DEA73C1F}"/>
          </ac:picMkLst>
        </pc:picChg>
        <pc:picChg chg="del">
          <ac:chgData name="Niranjan Cholendiran" userId="993aedeb-ae52-459d-8c79-f08198f96874" providerId="ADAL" clId="{C830C6F6-84F9-4698-9A70-37A1D891D654}" dt="2024-02-04T22:24:03.095" v="307" actId="478"/>
          <ac:picMkLst>
            <pc:docMk/>
            <pc:sldMk cId="2723596537" sldId="263"/>
            <ac:picMk id="10" creationId="{B6012459-F78D-1CD3-9141-DC2BAB83D89B}"/>
          </ac:picMkLst>
        </pc:picChg>
        <pc:inkChg chg="add">
          <ac:chgData name="Niranjan Cholendiran" userId="993aedeb-ae52-459d-8c79-f08198f96874" providerId="ADAL" clId="{C830C6F6-84F9-4698-9A70-37A1D891D654}" dt="2024-02-04T22:27:22.370" v="315" actId="9405"/>
          <ac:inkMkLst>
            <pc:docMk/>
            <pc:sldMk cId="2723596537" sldId="263"/>
            <ac:inkMk id="11" creationId="{52DE847D-3CBE-192C-6C33-F5335D00F828}"/>
          </ac:inkMkLst>
        </pc:inkChg>
        <pc:inkChg chg="add">
          <ac:chgData name="Niranjan Cholendiran" userId="993aedeb-ae52-459d-8c79-f08198f96874" providerId="ADAL" clId="{C830C6F6-84F9-4698-9A70-37A1D891D654}" dt="2024-02-04T22:27:34.865" v="316" actId="9405"/>
          <ac:inkMkLst>
            <pc:docMk/>
            <pc:sldMk cId="2723596537" sldId="263"/>
            <ac:inkMk id="12" creationId="{BBC4EBAF-E4CD-DD43-3421-8D78E69F58D3}"/>
          </ac:inkMkLst>
        </pc:inkChg>
        <pc:inkChg chg="add">
          <ac:chgData name="Niranjan Cholendiran" userId="993aedeb-ae52-459d-8c79-f08198f96874" providerId="ADAL" clId="{C830C6F6-84F9-4698-9A70-37A1D891D654}" dt="2024-02-05T02:35:38.676" v="867" actId="9405"/>
          <ac:inkMkLst>
            <pc:docMk/>
            <pc:sldMk cId="2723596537" sldId="263"/>
            <ac:inkMk id="13" creationId="{A5ABF189-8F63-6D3B-65B2-3CDC20A1AEE3}"/>
          </ac:inkMkLst>
        </pc:inkChg>
        <pc:inkChg chg="add">
          <ac:chgData name="Niranjan Cholendiran" userId="993aedeb-ae52-459d-8c79-f08198f96874" providerId="ADAL" clId="{C830C6F6-84F9-4698-9A70-37A1D891D654}" dt="2024-02-05T02:35:44.524" v="868" actId="9405"/>
          <ac:inkMkLst>
            <pc:docMk/>
            <pc:sldMk cId="2723596537" sldId="263"/>
            <ac:inkMk id="14" creationId="{0954CFF7-4D95-FA0D-367E-DFC46BF88F76}"/>
          </ac:inkMkLst>
        </pc:inkChg>
      </pc:sldChg>
      <pc:sldChg chg="addSp delSp modSp add mod">
        <pc:chgData name="Niranjan Cholendiran" userId="993aedeb-ae52-459d-8c79-f08198f96874" providerId="ADAL" clId="{C830C6F6-84F9-4698-9A70-37A1D891D654}" dt="2024-02-04T23:00:27.592" v="484" actId="1076"/>
        <pc:sldMkLst>
          <pc:docMk/>
          <pc:sldMk cId="862209427" sldId="264"/>
        </pc:sldMkLst>
        <pc:spChg chg="mod">
          <ac:chgData name="Niranjan Cholendiran" userId="993aedeb-ae52-459d-8c79-f08198f96874" providerId="ADAL" clId="{C830C6F6-84F9-4698-9A70-37A1D891D654}" dt="2024-02-04T22:56:40.565" v="448" actId="207"/>
          <ac:spMkLst>
            <pc:docMk/>
            <pc:sldMk cId="862209427" sldId="264"/>
            <ac:spMk id="2" creationId="{27B59A95-1DE8-CA59-AA95-D50667991342}"/>
          </ac:spMkLst>
        </pc:spChg>
        <pc:spChg chg="add del mod">
          <ac:chgData name="Niranjan Cholendiran" userId="993aedeb-ae52-459d-8c79-f08198f96874" providerId="ADAL" clId="{C830C6F6-84F9-4698-9A70-37A1D891D654}" dt="2024-02-04T22:42:54.124" v="423" actId="478"/>
          <ac:spMkLst>
            <pc:docMk/>
            <pc:sldMk cId="862209427" sldId="264"/>
            <ac:spMk id="3" creationId="{7FB83963-C01F-4024-F2A4-1F8B09EDBA5E}"/>
          </ac:spMkLst>
        </pc:spChg>
        <pc:spChg chg="add del mod">
          <ac:chgData name="Niranjan Cholendiran" userId="993aedeb-ae52-459d-8c79-f08198f96874" providerId="ADAL" clId="{C830C6F6-84F9-4698-9A70-37A1D891D654}" dt="2024-02-04T22:42:54.124" v="423" actId="478"/>
          <ac:spMkLst>
            <pc:docMk/>
            <pc:sldMk cId="862209427" sldId="264"/>
            <ac:spMk id="5" creationId="{D1034A5E-26A6-04B6-2109-7A1ABE3848B6}"/>
          </ac:spMkLst>
        </pc:spChg>
        <pc:spChg chg="add del mod">
          <ac:chgData name="Niranjan Cholendiran" userId="993aedeb-ae52-459d-8c79-f08198f96874" providerId="ADAL" clId="{C830C6F6-84F9-4698-9A70-37A1D891D654}" dt="2024-02-04T22:43:53.729" v="436" actId="478"/>
          <ac:spMkLst>
            <pc:docMk/>
            <pc:sldMk cId="862209427" sldId="264"/>
            <ac:spMk id="6" creationId="{492BF8F1-B665-5DF9-4D27-15394111A863}"/>
          </ac:spMkLst>
        </pc:spChg>
        <pc:spChg chg="del">
          <ac:chgData name="Niranjan Cholendiran" userId="993aedeb-ae52-459d-8c79-f08198f96874" providerId="ADAL" clId="{C830C6F6-84F9-4698-9A70-37A1D891D654}" dt="2024-02-04T22:28:31.423" v="318" actId="478"/>
          <ac:spMkLst>
            <pc:docMk/>
            <pc:sldMk cId="862209427" sldId="264"/>
            <ac:spMk id="8" creationId="{4A20459F-A187-0937-52C4-5D287A4A19D4}"/>
          </ac:spMkLst>
        </pc:spChg>
        <pc:spChg chg="add mod">
          <ac:chgData name="Niranjan Cholendiran" userId="993aedeb-ae52-459d-8c79-f08198f96874" providerId="ADAL" clId="{C830C6F6-84F9-4698-9A70-37A1D891D654}" dt="2024-02-04T23:00:04.845" v="481" actId="1076"/>
          <ac:spMkLst>
            <pc:docMk/>
            <pc:sldMk cId="862209427" sldId="264"/>
            <ac:spMk id="9" creationId="{0C265113-2668-59B4-D9F9-2D68C21FB88F}"/>
          </ac:spMkLst>
        </pc:spChg>
        <pc:spChg chg="add mod">
          <ac:chgData name="Niranjan Cholendiran" userId="993aedeb-ae52-459d-8c79-f08198f96874" providerId="ADAL" clId="{C830C6F6-84F9-4698-9A70-37A1D891D654}" dt="2024-02-04T22:57:20.839" v="456" actId="208"/>
          <ac:spMkLst>
            <pc:docMk/>
            <pc:sldMk cId="862209427" sldId="264"/>
            <ac:spMk id="11" creationId="{2BAA7835-B4C5-69C8-E742-672903FFF308}"/>
          </ac:spMkLst>
        </pc:spChg>
        <pc:spChg chg="add mod">
          <ac:chgData name="Niranjan Cholendiran" userId="993aedeb-ae52-459d-8c79-f08198f96874" providerId="ADAL" clId="{C830C6F6-84F9-4698-9A70-37A1D891D654}" dt="2024-02-04T23:00:27.592" v="484" actId="1076"/>
          <ac:spMkLst>
            <pc:docMk/>
            <pc:sldMk cId="862209427" sldId="264"/>
            <ac:spMk id="12" creationId="{25824B02-B53F-9E1A-988F-943AEABC0D2D}"/>
          </ac:spMkLst>
        </pc:spChg>
        <pc:spChg chg="add mod">
          <ac:chgData name="Niranjan Cholendiran" userId="993aedeb-ae52-459d-8c79-f08198f96874" providerId="ADAL" clId="{C830C6F6-84F9-4698-9A70-37A1D891D654}" dt="2024-02-04T23:00:07.890" v="482" actId="1076"/>
          <ac:spMkLst>
            <pc:docMk/>
            <pc:sldMk cId="862209427" sldId="264"/>
            <ac:spMk id="13" creationId="{70270FEA-89D1-7D9F-D310-5D6B52A6E092}"/>
          </ac:spMkLst>
        </pc:spChg>
        <pc:picChg chg="del">
          <ac:chgData name="Niranjan Cholendiran" userId="993aedeb-ae52-459d-8c79-f08198f96874" providerId="ADAL" clId="{C830C6F6-84F9-4698-9A70-37A1D891D654}" dt="2024-02-04T22:28:31.423" v="318" actId="478"/>
          <ac:picMkLst>
            <pc:docMk/>
            <pc:sldMk cId="862209427" sldId="264"/>
            <ac:picMk id="4" creationId="{23C9D693-0735-9B4C-B317-784DAD9DDB0D}"/>
          </ac:picMkLst>
        </pc:picChg>
        <pc:picChg chg="del">
          <ac:chgData name="Niranjan Cholendiran" userId="993aedeb-ae52-459d-8c79-f08198f96874" providerId="ADAL" clId="{C830C6F6-84F9-4698-9A70-37A1D891D654}" dt="2024-02-04T22:28:31.423" v="318" actId="478"/>
          <ac:picMkLst>
            <pc:docMk/>
            <pc:sldMk cId="862209427" sldId="264"/>
            <ac:picMk id="7" creationId="{5131D26E-7555-0422-0CA8-618167A90DC2}"/>
          </ac:picMkLst>
        </pc:picChg>
        <pc:picChg chg="del">
          <ac:chgData name="Niranjan Cholendiran" userId="993aedeb-ae52-459d-8c79-f08198f96874" providerId="ADAL" clId="{C830C6F6-84F9-4698-9A70-37A1D891D654}" dt="2024-02-04T22:28:31.423" v="318" actId="478"/>
          <ac:picMkLst>
            <pc:docMk/>
            <pc:sldMk cId="862209427" sldId="264"/>
            <ac:picMk id="10" creationId="{AEBA8E83-BE2A-47D7-C15C-8ACBD9FFFC27}"/>
          </ac:picMkLst>
        </pc:picChg>
      </pc:sldChg>
      <pc:sldChg chg="addSp delSp modSp new mod setBg">
        <pc:chgData name="Niranjan Cholendiran" userId="993aedeb-ae52-459d-8c79-f08198f96874" providerId="ADAL" clId="{C830C6F6-84F9-4698-9A70-37A1D891D654}" dt="2024-02-05T00:15:41.244" v="758" actId="1076"/>
        <pc:sldMkLst>
          <pc:docMk/>
          <pc:sldMk cId="3680411396" sldId="265"/>
        </pc:sldMkLst>
        <pc:spChg chg="mod">
          <ac:chgData name="Niranjan Cholendiran" userId="993aedeb-ae52-459d-8c79-f08198f96874" providerId="ADAL" clId="{C830C6F6-84F9-4698-9A70-37A1D891D654}" dt="2024-02-04T23:56:56.374" v="750" actId="14100"/>
          <ac:spMkLst>
            <pc:docMk/>
            <pc:sldMk cId="3680411396" sldId="265"/>
            <ac:spMk id="2" creationId="{2AC7C444-1538-E09C-3309-CF202E4FFCE7}"/>
          </ac:spMkLst>
        </pc:spChg>
        <pc:spChg chg="del">
          <ac:chgData name="Niranjan Cholendiran" userId="993aedeb-ae52-459d-8c79-f08198f96874" providerId="ADAL" clId="{C830C6F6-84F9-4698-9A70-37A1D891D654}" dt="2024-02-04T23:52:37.225" v="487" actId="478"/>
          <ac:spMkLst>
            <pc:docMk/>
            <pc:sldMk cId="3680411396" sldId="265"/>
            <ac:spMk id="3" creationId="{84ACEC41-5343-7BFB-9B32-9EC34D1D2B33}"/>
          </ac:spMkLst>
        </pc:spChg>
        <pc:spChg chg="add mod">
          <ac:chgData name="Niranjan Cholendiran" userId="993aedeb-ae52-459d-8c79-f08198f96874" providerId="ADAL" clId="{C830C6F6-84F9-4698-9A70-37A1D891D654}" dt="2024-02-05T00:15:41.244" v="758" actId="1076"/>
          <ac:spMkLst>
            <pc:docMk/>
            <pc:sldMk cId="3680411396" sldId="265"/>
            <ac:spMk id="6" creationId="{E1D45E1D-C4F6-DC1C-644C-D23F1CA69336}"/>
          </ac:spMkLst>
        </pc:spChg>
        <pc:picChg chg="add del mod">
          <ac:chgData name="Niranjan Cholendiran" userId="993aedeb-ae52-459d-8c79-f08198f96874" providerId="ADAL" clId="{C830C6F6-84F9-4698-9A70-37A1D891D654}" dt="2024-02-04T23:54:02.656" v="707" actId="478"/>
          <ac:picMkLst>
            <pc:docMk/>
            <pc:sldMk cId="3680411396" sldId="265"/>
            <ac:picMk id="4" creationId="{FAB8E3B1-1A7C-7780-3F41-EC96A3CCE785}"/>
          </ac:picMkLst>
        </pc:picChg>
      </pc:sldChg>
      <pc:sldChg chg="addSp delSp modSp new mod ord">
        <pc:chgData name="Niranjan Cholendiran" userId="993aedeb-ae52-459d-8c79-f08198f96874" providerId="ADAL" clId="{C830C6F6-84F9-4698-9A70-37A1D891D654}" dt="2024-02-24T10:18:05.421" v="1195" actId="208"/>
        <pc:sldMkLst>
          <pc:docMk/>
          <pc:sldMk cId="3673040453" sldId="266"/>
        </pc:sldMkLst>
        <pc:spChg chg="del">
          <ac:chgData name="Niranjan Cholendiran" userId="993aedeb-ae52-459d-8c79-f08198f96874" providerId="ADAL" clId="{C830C6F6-84F9-4698-9A70-37A1D891D654}" dt="2024-02-24T10:07:12.362" v="871" actId="478"/>
          <ac:spMkLst>
            <pc:docMk/>
            <pc:sldMk cId="3673040453" sldId="266"/>
            <ac:spMk id="2" creationId="{6BC8BB4A-1484-77D1-9356-C79FC4DF75A2}"/>
          </ac:spMkLst>
        </pc:spChg>
        <pc:spChg chg="del">
          <ac:chgData name="Niranjan Cholendiran" userId="993aedeb-ae52-459d-8c79-f08198f96874" providerId="ADAL" clId="{C830C6F6-84F9-4698-9A70-37A1D891D654}" dt="2024-02-24T10:07:10.132" v="870" actId="478"/>
          <ac:spMkLst>
            <pc:docMk/>
            <pc:sldMk cId="3673040453" sldId="266"/>
            <ac:spMk id="3" creationId="{D94B717D-BF06-054E-AB9A-F4DCCA6FE09A}"/>
          </ac:spMkLst>
        </pc:spChg>
        <pc:spChg chg="add mod">
          <ac:chgData name="Niranjan Cholendiran" userId="993aedeb-ae52-459d-8c79-f08198f96874" providerId="ADAL" clId="{C830C6F6-84F9-4698-9A70-37A1D891D654}" dt="2024-02-24T10:16:03.304" v="946" actId="208"/>
          <ac:spMkLst>
            <pc:docMk/>
            <pc:sldMk cId="3673040453" sldId="266"/>
            <ac:spMk id="14" creationId="{E63A1CF4-35C3-BFE8-8076-552DB6CD453F}"/>
          </ac:spMkLst>
        </pc:spChg>
        <pc:spChg chg="add mod">
          <ac:chgData name="Niranjan Cholendiran" userId="993aedeb-ae52-459d-8c79-f08198f96874" providerId="ADAL" clId="{C830C6F6-84F9-4698-9A70-37A1D891D654}" dt="2024-02-24T10:16:28.624" v="1181" actId="1038"/>
          <ac:spMkLst>
            <pc:docMk/>
            <pc:sldMk cId="3673040453" sldId="266"/>
            <ac:spMk id="15" creationId="{84AFF12F-2CBE-3E80-5AD4-8D53174DF487}"/>
          </ac:spMkLst>
        </pc:spChg>
        <pc:spChg chg="add mod">
          <ac:chgData name="Niranjan Cholendiran" userId="993aedeb-ae52-459d-8c79-f08198f96874" providerId="ADAL" clId="{C830C6F6-84F9-4698-9A70-37A1D891D654}" dt="2024-02-24T10:18:05.421" v="1195" actId="208"/>
          <ac:spMkLst>
            <pc:docMk/>
            <pc:sldMk cId="3673040453" sldId="266"/>
            <ac:spMk id="16" creationId="{E05D3430-19E9-8D70-7156-E54C8818B99A}"/>
          </ac:spMkLst>
        </pc:spChg>
        <pc:picChg chg="add del mod">
          <ac:chgData name="Niranjan Cholendiran" userId="993aedeb-ae52-459d-8c79-f08198f96874" providerId="ADAL" clId="{C830C6F6-84F9-4698-9A70-37A1D891D654}" dt="2024-02-24T10:08:17.586" v="877" actId="478"/>
          <ac:picMkLst>
            <pc:docMk/>
            <pc:sldMk cId="3673040453" sldId="266"/>
            <ac:picMk id="5" creationId="{6F2D1A07-C3BC-7ACB-F06C-FD033EC662E1}"/>
          </ac:picMkLst>
        </pc:picChg>
        <pc:picChg chg="add mod">
          <ac:chgData name="Niranjan Cholendiran" userId="993aedeb-ae52-459d-8c79-f08198f96874" providerId="ADAL" clId="{C830C6F6-84F9-4698-9A70-37A1D891D654}" dt="2024-02-24T10:14:40.096" v="937" actId="1038"/>
          <ac:picMkLst>
            <pc:docMk/>
            <pc:sldMk cId="3673040453" sldId="266"/>
            <ac:picMk id="7" creationId="{837BC11C-66CB-7020-1481-FB4DB508C0EA}"/>
          </ac:picMkLst>
        </pc:picChg>
        <pc:picChg chg="add mod">
          <ac:chgData name="Niranjan Cholendiran" userId="993aedeb-ae52-459d-8c79-f08198f96874" providerId="ADAL" clId="{C830C6F6-84F9-4698-9A70-37A1D891D654}" dt="2024-02-24T10:14:32.388" v="926" actId="1076"/>
          <ac:picMkLst>
            <pc:docMk/>
            <pc:sldMk cId="3673040453" sldId="266"/>
            <ac:picMk id="9" creationId="{9B8B1099-2A3E-F3CD-5BFD-2278A3BEC3E9}"/>
          </ac:picMkLst>
        </pc:picChg>
        <pc:picChg chg="add mod">
          <ac:chgData name="Niranjan Cholendiran" userId="993aedeb-ae52-459d-8c79-f08198f96874" providerId="ADAL" clId="{C830C6F6-84F9-4698-9A70-37A1D891D654}" dt="2024-02-24T10:16:38.771" v="1185" actId="1038"/>
          <ac:picMkLst>
            <pc:docMk/>
            <pc:sldMk cId="3673040453" sldId="266"/>
            <ac:picMk id="11" creationId="{BB87FCA3-F892-A816-8E6D-433540C09876}"/>
          </ac:picMkLst>
        </pc:picChg>
        <pc:picChg chg="add mod">
          <ac:chgData name="Niranjan Cholendiran" userId="993aedeb-ae52-459d-8c79-f08198f96874" providerId="ADAL" clId="{C830C6F6-84F9-4698-9A70-37A1D891D654}" dt="2024-02-24T10:14:55.339" v="940" actId="14100"/>
          <ac:picMkLst>
            <pc:docMk/>
            <pc:sldMk cId="3673040453" sldId="266"/>
            <ac:picMk id="13" creationId="{A9A74ECE-5758-97C7-64E5-D258B9F18884}"/>
          </ac:picMkLst>
        </pc:picChg>
      </pc:sldChg>
      <pc:sldChg chg="addSp delSp modSp new mod">
        <pc:chgData name="Niranjan Cholendiran" userId="993aedeb-ae52-459d-8c79-f08198f96874" providerId="ADAL" clId="{C830C6F6-84F9-4698-9A70-37A1D891D654}" dt="2024-02-24T10:28:15.495" v="1300" actId="1076"/>
        <pc:sldMkLst>
          <pc:docMk/>
          <pc:sldMk cId="777623004" sldId="267"/>
        </pc:sldMkLst>
        <pc:spChg chg="del">
          <ac:chgData name="Niranjan Cholendiran" userId="993aedeb-ae52-459d-8c79-f08198f96874" providerId="ADAL" clId="{C830C6F6-84F9-4698-9A70-37A1D891D654}" dt="2024-02-24T10:21:31.078" v="1198" actId="478"/>
          <ac:spMkLst>
            <pc:docMk/>
            <pc:sldMk cId="777623004" sldId="267"/>
            <ac:spMk id="2" creationId="{397E7108-CD82-48D1-9213-D38C06E2F650}"/>
          </ac:spMkLst>
        </pc:spChg>
        <pc:spChg chg="del">
          <ac:chgData name="Niranjan Cholendiran" userId="993aedeb-ae52-459d-8c79-f08198f96874" providerId="ADAL" clId="{C830C6F6-84F9-4698-9A70-37A1D891D654}" dt="2024-02-24T10:21:29.809" v="1197" actId="478"/>
          <ac:spMkLst>
            <pc:docMk/>
            <pc:sldMk cId="777623004" sldId="267"/>
            <ac:spMk id="3" creationId="{B01C5012-6DB7-946A-8A76-D30066634955}"/>
          </ac:spMkLst>
        </pc:spChg>
        <pc:spChg chg="add del mod">
          <ac:chgData name="Niranjan Cholendiran" userId="993aedeb-ae52-459d-8c79-f08198f96874" providerId="ADAL" clId="{C830C6F6-84F9-4698-9A70-37A1D891D654}" dt="2024-02-24T10:25:36.164" v="1288" actId="478"/>
          <ac:spMkLst>
            <pc:docMk/>
            <pc:sldMk cId="777623004" sldId="267"/>
            <ac:spMk id="4" creationId="{64AD40F2-351B-49C4-74D8-91014FB3F165}"/>
          </ac:spMkLst>
        </pc:spChg>
        <pc:spChg chg="add mod">
          <ac:chgData name="Niranjan Cholendiran" userId="993aedeb-ae52-459d-8c79-f08198f96874" providerId="ADAL" clId="{C830C6F6-84F9-4698-9A70-37A1D891D654}" dt="2024-02-24T10:28:15.495" v="1300" actId="1076"/>
          <ac:spMkLst>
            <pc:docMk/>
            <pc:sldMk cId="777623004" sldId="267"/>
            <ac:spMk id="9" creationId="{14F8A919-69DF-FB8C-ED29-130F8E35AF9B}"/>
          </ac:spMkLst>
        </pc:spChg>
        <pc:picChg chg="add mod">
          <ac:chgData name="Niranjan Cholendiran" userId="993aedeb-ae52-459d-8c79-f08198f96874" providerId="ADAL" clId="{C830C6F6-84F9-4698-9A70-37A1D891D654}" dt="2024-02-24T10:28:00.014" v="1296" actId="1076"/>
          <ac:picMkLst>
            <pc:docMk/>
            <pc:sldMk cId="777623004" sldId="267"/>
            <ac:picMk id="6" creationId="{622117CF-C051-41FE-A52C-C1E99A4DE1EB}"/>
          </ac:picMkLst>
        </pc:picChg>
        <pc:picChg chg="add mod">
          <ac:chgData name="Niranjan Cholendiran" userId="993aedeb-ae52-459d-8c79-f08198f96874" providerId="ADAL" clId="{C830C6F6-84F9-4698-9A70-37A1D891D654}" dt="2024-02-24T10:28:03.113" v="1298" actId="1076"/>
          <ac:picMkLst>
            <pc:docMk/>
            <pc:sldMk cId="777623004" sldId="267"/>
            <ac:picMk id="8" creationId="{A7FB5492-E071-13B9-E813-9D0D7EBD4EF3}"/>
          </ac:picMkLst>
        </pc:picChg>
      </pc:sldChg>
      <pc:sldChg chg="addSp delSp modSp new mod">
        <pc:chgData name="Niranjan Cholendiran" userId="993aedeb-ae52-459d-8c79-f08198f96874" providerId="ADAL" clId="{C830C6F6-84F9-4698-9A70-37A1D891D654}" dt="2024-02-24T10:34:34.467" v="1413" actId="478"/>
        <pc:sldMkLst>
          <pc:docMk/>
          <pc:sldMk cId="1254847774" sldId="268"/>
        </pc:sldMkLst>
        <pc:spChg chg="del">
          <ac:chgData name="Niranjan Cholendiran" userId="993aedeb-ae52-459d-8c79-f08198f96874" providerId="ADAL" clId="{C830C6F6-84F9-4698-9A70-37A1D891D654}" dt="2024-02-24T10:30:59.725" v="1304" actId="478"/>
          <ac:spMkLst>
            <pc:docMk/>
            <pc:sldMk cId="1254847774" sldId="268"/>
            <ac:spMk id="2" creationId="{8E417CD1-0FC9-629E-3297-2497509D16AF}"/>
          </ac:spMkLst>
        </pc:spChg>
        <pc:spChg chg="del">
          <ac:chgData name="Niranjan Cholendiran" userId="993aedeb-ae52-459d-8c79-f08198f96874" providerId="ADAL" clId="{C830C6F6-84F9-4698-9A70-37A1D891D654}" dt="2024-02-24T10:30:57.802" v="1303" actId="478"/>
          <ac:spMkLst>
            <pc:docMk/>
            <pc:sldMk cId="1254847774" sldId="268"/>
            <ac:spMk id="3" creationId="{4DE3C739-862F-610E-49D5-EBB51D239744}"/>
          </ac:spMkLst>
        </pc:spChg>
        <pc:spChg chg="add del mod">
          <ac:chgData name="Niranjan Cholendiran" userId="993aedeb-ae52-459d-8c79-f08198f96874" providerId="ADAL" clId="{C830C6F6-84F9-4698-9A70-37A1D891D654}" dt="2024-02-24T10:34:34.467" v="1413" actId="478"/>
          <ac:spMkLst>
            <pc:docMk/>
            <pc:sldMk cId="1254847774" sldId="268"/>
            <ac:spMk id="8" creationId="{428F1110-6A7A-BE86-3A66-38772CFD5CD7}"/>
          </ac:spMkLst>
        </pc:spChg>
        <pc:spChg chg="add mod">
          <ac:chgData name="Niranjan Cholendiran" userId="993aedeb-ae52-459d-8c79-f08198f96874" providerId="ADAL" clId="{C830C6F6-84F9-4698-9A70-37A1D891D654}" dt="2024-02-24T10:33:29.626" v="1412" actId="1038"/>
          <ac:spMkLst>
            <pc:docMk/>
            <pc:sldMk cId="1254847774" sldId="268"/>
            <ac:spMk id="9" creationId="{31B7AACC-0903-E024-9758-A7C1F021987C}"/>
          </ac:spMkLst>
        </pc:spChg>
        <pc:spChg chg="add mod">
          <ac:chgData name="Niranjan Cholendiran" userId="993aedeb-ae52-459d-8c79-f08198f96874" providerId="ADAL" clId="{C830C6F6-84F9-4698-9A70-37A1D891D654}" dt="2024-02-24T10:33:29.626" v="1412" actId="1038"/>
          <ac:spMkLst>
            <pc:docMk/>
            <pc:sldMk cId="1254847774" sldId="268"/>
            <ac:spMk id="10" creationId="{258B61DC-AAEE-2212-573C-74A29671E39D}"/>
          </ac:spMkLst>
        </pc:spChg>
        <pc:picChg chg="add mod">
          <ac:chgData name="Niranjan Cholendiran" userId="993aedeb-ae52-459d-8c79-f08198f96874" providerId="ADAL" clId="{C830C6F6-84F9-4698-9A70-37A1D891D654}" dt="2024-02-24T10:33:29.626" v="1412" actId="1038"/>
          <ac:picMkLst>
            <pc:docMk/>
            <pc:sldMk cId="1254847774" sldId="268"/>
            <ac:picMk id="5" creationId="{0EE0CD14-3A8D-2C6F-E694-1B453A45810B}"/>
          </ac:picMkLst>
        </pc:picChg>
        <pc:picChg chg="add mod">
          <ac:chgData name="Niranjan Cholendiran" userId="993aedeb-ae52-459d-8c79-f08198f96874" providerId="ADAL" clId="{C830C6F6-84F9-4698-9A70-37A1D891D654}" dt="2024-02-24T10:33:29.626" v="1412" actId="1038"/>
          <ac:picMkLst>
            <pc:docMk/>
            <pc:sldMk cId="1254847774" sldId="268"/>
            <ac:picMk id="7" creationId="{395F7252-97FC-6C26-FE79-1B3050A1E740}"/>
          </ac:picMkLst>
        </pc:picChg>
      </pc:sldChg>
      <pc:sldChg chg="addSp delSp modSp add mod">
        <pc:chgData name="Niranjan Cholendiran" userId="993aedeb-ae52-459d-8c79-f08198f96874" providerId="ADAL" clId="{C830C6F6-84F9-4698-9A70-37A1D891D654}" dt="2024-02-24T11:00:07.036" v="1449" actId="1076"/>
        <pc:sldMkLst>
          <pc:docMk/>
          <pc:sldMk cId="2058223141" sldId="269"/>
        </pc:sldMkLst>
        <pc:spChg chg="add">
          <ac:chgData name="Niranjan Cholendiran" userId="993aedeb-ae52-459d-8c79-f08198f96874" providerId="ADAL" clId="{C830C6F6-84F9-4698-9A70-37A1D891D654}" dt="2024-02-24T10:57:42.212" v="1417"/>
          <ac:spMkLst>
            <pc:docMk/>
            <pc:sldMk cId="2058223141" sldId="269"/>
            <ac:spMk id="2" creationId="{DCCBFA42-8618-1F9B-32C7-F4DC54E86F11}"/>
          </ac:spMkLst>
        </pc:spChg>
        <pc:spChg chg="add mod">
          <ac:chgData name="Niranjan Cholendiran" userId="993aedeb-ae52-459d-8c79-f08198f96874" providerId="ADAL" clId="{C830C6F6-84F9-4698-9A70-37A1D891D654}" dt="2024-02-24T10:57:55.081" v="1420" actId="14100"/>
          <ac:spMkLst>
            <pc:docMk/>
            <pc:sldMk cId="2058223141" sldId="269"/>
            <ac:spMk id="3" creationId="{706F9538-05F6-5B41-4656-EDF376BA2DF1}"/>
          </ac:spMkLst>
        </pc:spChg>
        <pc:spChg chg="mod">
          <ac:chgData name="Niranjan Cholendiran" userId="993aedeb-ae52-459d-8c79-f08198f96874" providerId="ADAL" clId="{C830C6F6-84F9-4698-9A70-37A1D891D654}" dt="2024-02-24T11:00:03.131" v="1447" actId="1076"/>
          <ac:spMkLst>
            <pc:docMk/>
            <pc:sldMk cId="2058223141" sldId="269"/>
            <ac:spMk id="9" creationId="{98240276-5339-28BF-7B83-EFD2AEB2F8CA}"/>
          </ac:spMkLst>
        </pc:spChg>
        <pc:spChg chg="mod">
          <ac:chgData name="Niranjan Cholendiran" userId="993aedeb-ae52-459d-8c79-f08198f96874" providerId="ADAL" clId="{C830C6F6-84F9-4698-9A70-37A1D891D654}" dt="2024-02-24T11:00:07.036" v="1449" actId="1076"/>
          <ac:spMkLst>
            <pc:docMk/>
            <pc:sldMk cId="2058223141" sldId="269"/>
            <ac:spMk id="10" creationId="{82E5211A-C66D-47A9-927C-09DCA73A8B17}"/>
          </ac:spMkLst>
        </pc:spChg>
        <pc:picChg chg="del">
          <ac:chgData name="Niranjan Cholendiran" userId="993aedeb-ae52-459d-8c79-f08198f96874" providerId="ADAL" clId="{C830C6F6-84F9-4698-9A70-37A1D891D654}" dt="2024-02-24T10:57:33.436" v="1415" actId="478"/>
          <ac:picMkLst>
            <pc:docMk/>
            <pc:sldMk cId="2058223141" sldId="269"/>
            <ac:picMk id="5" creationId="{95DD00A1-6630-EABE-B00A-E3F10D0CF209}"/>
          </ac:picMkLst>
        </pc:picChg>
        <pc:picChg chg="add mod modCrop">
          <ac:chgData name="Niranjan Cholendiran" userId="993aedeb-ae52-459d-8c79-f08198f96874" providerId="ADAL" clId="{C830C6F6-84F9-4698-9A70-37A1D891D654}" dt="2024-02-24T11:00:04.485" v="1448" actId="1076"/>
          <ac:picMkLst>
            <pc:docMk/>
            <pc:sldMk cId="2058223141" sldId="269"/>
            <ac:picMk id="6" creationId="{17343718-AC25-34DE-0263-FC38F097556C}"/>
          </ac:picMkLst>
        </pc:picChg>
        <pc:picChg chg="del">
          <ac:chgData name="Niranjan Cholendiran" userId="993aedeb-ae52-459d-8c79-f08198f96874" providerId="ADAL" clId="{C830C6F6-84F9-4698-9A70-37A1D891D654}" dt="2024-02-24T10:57:35.124" v="1416" actId="478"/>
          <ac:picMkLst>
            <pc:docMk/>
            <pc:sldMk cId="2058223141" sldId="269"/>
            <ac:picMk id="7" creationId="{0C3588E3-923F-2749-0086-3AD64C2033A6}"/>
          </ac:picMkLst>
        </pc:picChg>
        <pc:picChg chg="add mod modCrop">
          <ac:chgData name="Niranjan Cholendiran" userId="993aedeb-ae52-459d-8c79-f08198f96874" providerId="ADAL" clId="{C830C6F6-84F9-4698-9A70-37A1D891D654}" dt="2024-02-24T10:59:57.989" v="1446" actId="1076"/>
          <ac:picMkLst>
            <pc:docMk/>
            <pc:sldMk cId="2058223141" sldId="269"/>
            <ac:picMk id="11" creationId="{3F726C38-E845-F732-6BDE-74F145526C0C}"/>
          </ac:picMkLst>
        </pc:picChg>
      </pc:sldChg>
      <pc:sldChg chg="addSp delSp modSp new mod">
        <pc:chgData name="Niranjan Cholendiran" userId="993aedeb-ae52-459d-8c79-f08198f96874" providerId="ADAL" clId="{C830C6F6-84F9-4698-9A70-37A1D891D654}" dt="2024-02-24T11:03:21.227" v="1459" actId="732"/>
        <pc:sldMkLst>
          <pc:docMk/>
          <pc:sldMk cId="963727792" sldId="270"/>
        </pc:sldMkLst>
        <pc:spChg chg="del">
          <ac:chgData name="Niranjan Cholendiran" userId="993aedeb-ae52-459d-8c79-f08198f96874" providerId="ADAL" clId="{C830C6F6-84F9-4698-9A70-37A1D891D654}" dt="2024-02-24T11:02:47.121" v="1451" actId="478"/>
          <ac:spMkLst>
            <pc:docMk/>
            <pc:sldMk cId="963727792" sldId="270"/>
            <ac:spMk id="2" creationId="{50FDED19-338C-4E70-BB8C-A3A56B0846BE}"/>
          </ac:spMkLst>
        </pc:spChg>
        <pc:spChg chg="del">
          <ac:chgData name="Niranjan Cholendiran" userId="993aedeb-ae52-459d-8c79-f08198f96874" providerId="ADAL" clId="{C830C6F6-84F9-4698-9A70-37A1D891D654}" dt="2024-02-24T11:02:50.874" v="1452" actId="478"/>
          <ac:spMkLst>
            <pc:docMk/>
            <pc:sldMk cId="963727792" sldId="270"/>
            <ac:spMk id="3" creationId="{26916F85-1F1B-55C3-0179-D2959FB36901}"/>
          </ac:spMkLst>
        </pc:spChg>
        <pc:picChg chg="add mod modCrop">
          <ac:chgData name="Niranjan Cholendiran" userId="993aedeb-ae52-459d-8c79-f08198f96874" providerId="ADAL" clId="{C830C6F6-84F9-4698-9A70-37A1D891D654}" dt="2024-02-24T11:03:21.227" v="1459" actId="732"/>
          <ac:picMkLst>
            <pc:docMk/>
            <pc:sldMk cId="963727792" sldId="270"/>
            <ac:picMk id="5" creationId="{CB255685-A3A8-0C82-11AC-43112F3FD2EF}"/>
          </ac:picMkLst>
        </pc:picChg>
      </pc:sldChg>
      <pc:sldChg chg="addSp delSp modSp add mod">
        <pc:chgData name="Niranjan Cholendiran" userId="993aedeb-ae52-459d-8c79-f08198f96874" providerId="ADAL" clId="{C830C6F6-84F9-4698-9A70-37A1D891D654}" dt="2024-02-24T11:13:28.984" v="1563" actId="1076"/>
        <pc:sldMkLst>
          <pc:docMk/>
          <pc:sldMk cId="2597361443" sldId="271"/>
        </pc:sldMkLst>
        <pc:spChg chg="add mod">
          <ac:chgData name="Niranjan Cholendiran" userId="993aedeb-ae52-459d-8c79-f08198f96874" providerId="ADAL" clId="{C830C6F6-84F9-4698-9A70-37A1D891D654}" dt="2024-02-24T11:13:15.869" v="1562" actId="14100"/>
          <ac:spMkLst>
            <pc:docMk/>
            <pc:sldMk cId="2597361443" sldId="271"/>
            <ac:spMk id="9" creationId="{973DC6E6-9389-D11A-B34B-3B17E70D1E29}"/>
          </ac:spMkLst>
        </pc:spChg>
        <pc:spChg chg="add mod">
          <ac:chgData name="Niranjan Cholendiran" userId="993aedeb-ae52-459d-8c79-f08198f96874" providerId="ADAL" clId="{C830C6F6-84F9-4698-9A70-37A1D891D654}" dt="2024-02-24T11:13:02.707" v="1558" actId="20577"/>
          <ac:spMkLst>
            <pc:docMk/>
            <pc:sldMk cId="2597361443" sldId="271"/>
            <ac:spMk id="10" creationId="{4A66C6C4-1F27-1564-9178-F4D255689997}"/>
          </ac:spMkLst>
        </pc:spChg>
        <pc:spChg chg="add mod">
          <ac:chgData name="Niranjan Cholendiran" userId="993aedeb-ae52-459d-8c79-f08198f96874" providerId="ADAL" clId="{C830C6F6-84F9-4698-9A70-37A1D891D654}" dt="2024-02-24T11:12:21.050" v="1547" actId="1076"/>
          <ac:spMkLst>
            <pc:docMk/>
            <pc:sldMk cId="2597361443" sldId="271"/>
            <ac:spMk id="11" creationId="{7C9CDFEC-BBA5-2287-6159-9BD5E1E66D74}"/>
          </ac:spMkLst>
        </pc:spChg>
        <pc:spChg chg="add mod">
          <ac:chgData name="Niranjan Cholendiran" userId="993aedeb-ae52-459d-8c79-f08198f96874" providerId="ADAL" clId="{C830C6F6-84F9-4698-9A70-37A1D891D654}" dt="2024-02-24T11:13:28.984" v="1563" actId="1076"/>
          <ac:spMkLst>
            <pc:docMk/>
            <pc:sldMk cId="2597361443" sldId="271"/>
            <ac:spMk id="12" creationId="{C9E9A2D3-3CA4-FF84-6EA3-4266A03C1456}"/>
          </ac:spMkLst>
        </pc:spChg>
        <pc:picChg chg="add mod modCrop">
          <ac:chgData name="Niranjan Cholendiran" userId="993aedeb-ae52-459d-8c79-f08198f96874" providerId="ADAL" clId="{C830C6F6-84F9-4698-9A70-37A1D891D654}" dt="2024-02-24T11:13:06.871" v="1559" actId="1076"/>
          <ac:picMkLst>
            <pc:docMk/>
            <pc:sldMk cId="2597361443" sldId="271"/>
            <ac:picMk id="3" creationId="{42C266D9-E59A-3D18-7B73-3DC57B5A46C5}"/>
          </ac:picMkLst>
        </pc:picChg>
        <pc:picChg chg="del">
          <ac:chgData name="Niranjan Cholendiran" userId="993aedeb-ae52-459d-8c79-f08198f96874" providerId="ADAL" clId="{C830C6F6-84F9-4698-9A70-37A1D891D654}" dt="2024-02-24T11:09:29.262" v="1461" actId="478"/>
          <ac:picMkLst>
            <pc:docMk/>
            <pc:sldMk cId="2597361443" sldId="271"/>
            <ac:picMk id="5" creationId="{0A4341F1-E9B3-4D4A-52BC-1B95F3EC6B55}"/>
          </ac:picMkLst>
        </pc:picChg>
        <pc:picChg chg="add mod modCrop">
          <ac:chgData name="Niranjan Cholendiran" userId="993aedeb-ae52-459d-8c79-f08198f96874" providerId="ADAL" clId="{C830C6F6-84F9-4698-9A70-37A1D891D654}" dt="2024-02-24T11:12:21.050" v="1547" actId="1076"/>
          <ac:picMkLst>
            <pc:docMk/>
            <pc:sldMk cId="2597361443" sldId="271"/>
            <ac:picMk id="6" creationId="{5100E75E-13D2-09A0-560A-DF352E2723A4}"/>
          </ac:picMkLst>
        </pc:picChg>
        <pc:picChg chg="add mod modCrop">
          <ac:chgData name="Niranjan Cholendiran" userId="993aedeb-ae52-459d-8c79-f08198f96874" providerId="ADAL" clId="{C830C6F6-84F9-4698-9A70-37A1D891D654}" dt="2024-02-24T11:12:57.384" v="1555" actId="1076"/>
          <ac:picMkLst>
            <pc:docMk/>
            <pc:sldMk cId="2597361443" sldId="271"/>
            <ac:picMk id="8" creationId="{B76DE6CB-6A77-B774-5DF3-65AFAFCEC27D}"/>
          </ac:picMkLst>
        </pc:picChg>
      </pc:sldChg>
      <pc:sldChg chg="addSp delSp modSp new mod">
        <pc:chgData name="Niranjan Cholendiran" userId="993aedeb-ae52-459d-8c79-f08198f96874" providerId="ADAL" clId="{C830C6F6-84F9-4698-9A70-37A1D891D654}" dt="2024-02-25T08:45:51.279" v="1762" actId="20577"/>
        <pc:sldMkLst>
          <pc:docMk/>
          <pc:sldMk cId="1860275817" sldId="272"/>
        </pc:sldMkLst>
        <pc:spChg chg="del">
          <ac:chgData name="Niranjan Cholendiran" userId="993aedeb-ae52-459d-8c79-f08198f96874" providerId="ADAL" clId="{C830C6F6-84F9-4698-9A70-37A1D891D654}" dt="2024-02-25T08:33:34.052" v="1566" actId="478"/>
          <ac:spMkLst>
            <pc:docMk/>
            <pc:sldMk cId="1860275817" sldId="272"/>
            <ac:spMk id="2" creationId="{398318AD-8123-30A8-C1A2-9C739B86F3A1}"/>
          </ac:spMkLst>
        </pc:spChg>
        <pc:spChg chg="del">
          <ac:chgData name="Niranjan Cholendiran" userId="993aedeb-ae52-459d-8c79-f08198f96874" providerId="ADAL" clId="{C830C6F6-84F9-4698-9A70-37A1D891D654}" dt="2024-02-25T08:33:32.582" v="1565" actId="478"/>
          <ac:spMkLst>
            <pc:docMk/>
            <pc:sldMk cId="1860275817" sldId="272"/>
            <ac:spMk id="3" creationId="{31D7B894-B22C-080C-9856-B8B9899EEE40}"/>
          </ac:spMkLst>
        </pc:spChg>
        <pc:spChg chg="add mod">
          <ac:chgData name="Niranjan Cholendiran" userId="993aedeb-ae52-459d-8c79-f08198f96874" providerId="ADAL" clId="{C830C6F6-84F9-4698-9A70-37A1D891D654}" dt="2024-02-25T08:44:14.628" v="1719" actId="164"/>
          <ac:spMkLst>
            <pc:docMk/>
            <pc:sldMk cId="1860275817" sldId="272"/>
            <ac:spMk id="10" creationId="{E5C4A70F-38F5-EAF5-2D92-1D6FD0476E2E}"/>
          </ac:spMkLst>
        </pc:spChg>
        <pc:spChg chg="add del mod topLvl">
          <ac:chgData name="Niranjan Cholendiran" userId="993aedeb-ae52-459d-8c79-f08198f96874" providerId="ADAL" clId="{C830C6F6-84F9-4698-9A70-37A1D891D654}" dt="2024-02-25T08:45:02.107" v="1729" actId="478"/>
          <ac:spMkLst>
            <pc:docMk/>
            <pc:sldMk cId="1860275817" sldId="272"/>
            <ac:spMk id="11" creationId="{05A72DA9-08C0-38DF-343B-EA8F368B7327}"/>
          </ac:spMkLst>
        </pc:spChg>
        <pc:spChg chg="add del mod topLvl">
          <ac:chgData name="Niranjan Cholendiran" userId="993aedeb-ae52-459d-8c79-f08198f96874" providerId="ADAL" clId="{C830C6F6-84F9-4698-9A70-37A1D891D654}" dt="2024-02-25T08:45:06.618" v="1730" actId="478"/>
          <ac:spMkLst>
            <pc:docMk/>
            <pc:sldMk cId="1860275817" sldId="272"/>
            <ac:spMk id="12" creationId="{2C8F2185-A37E-23B8-48A5-AF28720CFABF}"/>
          </ac:spMkLst>
        </pc:spChg>
        <pc:spChg chg="add mod">
          <ac:chgData name="Niranjan Cholendiran" userId="993aedeb-ae52-459d-8c79-f08198f96874" providerId="ADAL" clId="{C830C6F6-84F9-4698-9A70-37A1D891D654}" dt="2024-02-25T08:45:51.279" v="1762" actId="20577"/>
          <ac:spMkLst>
            <pc:docMk/>
            <pc:sldMk cId="1860275817" sldId="272"/>
            <ac:spMk id="16" creationId="{F7FEE44D-D2A3-F1ED-8117-C8460C81FF90}"/>
          </ac:spMkLst>
        </pc:spChg>
        <pc:spChg chg="add mod">
          <ac:chgData name="Niranjan Cholendiran" userId="993aedeb-ae52-459d-8c79-f08198f96874" providerId="ADAL" clId="{C830C6F6-84F9-4698-9A70-37A1D891D654}" dt="2024-02-25T08:45:47.674" v="1750" actId="20577"/>
          <ac:spMkLst>
            <pc:docMk/>
            <pc:sldMk cId="1860275817" sldId="272"/>
            <ac:spMk id="17" creationId="{E69630CD-AE38-DDAC-CFB8-31D096ACA2CC}"/>
          </ac:spMkLst>
        </pc:spChg>
        <pc:grpChg chg="add mod">
          <ac:chgData name="Niranjan Cholendiran" userId="993aedeb-ae52-459d-8c79-f08198f96874" providerId="ADAL" clId="{C830C6F6-84F9-4698-9A70-37A1D891D654}" dt="2024-02-25T08:45:25.970" v="1737" actId="1076"/>
          <ac:grpSpMkLst>
            <pc:docMk/>
            <pc:sldMk cId="1860275817" sldId="272"/>
            <ac:grpSpMk id="13" creationId="{AEF0413E-4937-BA2A-374D-B5286E6FC1FB}"/>
          </ac:grpSpMkLst>
        </pc:grpChg>
        <pc:grpChg chg="add del mod">
          <ac:chgData name="Niranjan Cholendiran" userId="993aedeb-ae52-459d-8c79-f08198f96874" providerId="ADAL" clId="{C830C6F6-84F9-4698-9A70-37A1D891D654}" dt="2024-02-25T08:45:02.107" v="1729" actId="478"/>
          <ac:grpSpMkLst>
            <pc:docMk/>
            <pc:sldMk cId="1860275817" sldId="272"/>
            <ac:grpSpMk id="14" creationId="{9789E536-BF11-EACE-CB0D-ACF5480DE375}"/>
          </ac:grpSpMkLst>
        </pc:grpChg>
        <pc:grpChg chg="add del mod">
          <ac:chgData name="Niranjan Cholendiran" userId="993aedeb-ae52-459d-8c79-f08198f96874" providerId="ADAL" clId="{C830C6F6-84F9-4698-9A70-37A1D891D654}" dt="2024-02-25T08:45:06.618" v="1730" actId="478"/>
          <ac:grpSpMkLst>
            <pc:docMk/>
            <pc:sldMk cId="1860275817" sldId="272"/>
            <ac:grpSpMk id="15" creationId="{CF1B4D2B-A548-BF38-A3D2-35DDA7CC024E}"/>
          </ac:grpSpMkLst>
        </pc:grpChg>
        <pc:picChg chg="add mod">
          <ac:chgData name="Niranjan Cholendiran" userId="993aedeb-ae52-459d-8c79-f08198f96874" providerId="ADAL" clId="{C830C6F6-84F9-4698-9A70-37A1D891D654}" dt="2024-02-25T08:44:14.628" v="1719" actId="164"/>
          <ac:picMkLst>
            <pc:docMk/>
            <pc:sldMk cId="1860275817" sldId="272"/>
            <ac:picMk id="5" creationId="{9153365E-C079-3F3F-7D9F-7624CE01AD12}"/>
          </ac:picMkLst>
        </pc:picChg>
        <pc:picChg chg="add mod topLvl">
          <ac:chgData name="Niranjan Cholendiran" userId="993aedeb-ae52-459d-8c79-f08198f96874" providerId="ADAL" clId="{C830C6F6-84F9-4698-9A70-37A1D891D654}" dt="2024-02-25T08:45:37.056" v="1743" actId="1076"/>
          <ac:picMkLst>
            <pc:docMk/>
            <pc:sldMk cId="1860275817" sldId="272"/>
            <ac:picMk id="7" creationId="{2155E32D-455F-626A-9E61-21611027C025}"/>
          </ac:picMkLst>
        </pc:picChg>
        <pc:picChg chg="add mod topLvl">
          <ac:chgData name="Niranjan Cholendiran" userId="993aedeb-ae52-459d-8c79-f08198f96874" providerId="ADAL" clId="{C830C6F6-84F9-4698-9A70-37A1D891D654}" dt="2024-02-25T08:45:18.471" v="1733" actId="1076"/>
          <ac:picMkLst>
            <pc:docMk/>
            <pc:sldMk cId="1860275817" sldId="272"/>
            <ac:picMk id="9" creationId="{7E285A86-EAA8-9DAF-BE3E-F1CE93866862}"/>
          </ac:picMkLst>
        </pc:picChg>
      </pc:sldChg>
      <pc:sldChg chg="addSp delSp modSp add mod ord">
        <pc:chgData name="Niranjan Cholendiran" userId="993aedeb-ae52-459d-8c79-f08198f96874" providerId="ADAL" clId="{C830C6F6-84F9-4698-9A70-37A1D891D654}" dt="2024-02-25T08:37:49.943" v="1664" actId="478"/>
        <pc:sldMkLst>
          <pc:docMk/>
          <pc:sldMk cId="3769488715" sldId="273"/>
        </pc:sldMkLst>
        <pc:spChg chg="add mod">
          <ac:chgData name="Niranjan Cholendiran" userId="993aedeb-ae52-459d-8c79-f08198f96874" providerId="ADAL" clId="{C830C6F6-84F9-4698-9A70-37A1D891D654}" dt="2024-02-25T08:37:43.650" v="1663" actId="1076"/>
          <ac:spMkLst>
            <pc:docMk/>
            <pc:sldMk cId="3769488715" sldId="273"/>
            <ac:spMk id="4" creationId="{1694C85F-8015-D64F-9DCD-C64ABD732B3F}"/>
          </ac:spMkLst>
        </pc:spChg>
        <pc:spChg chg="mod">
          <ac:chgData name="Niranjan Cholendiran" userId="993aedeb-ae52-459d-8c79-f08198f96874" providerId="ADAL" clId="{C830C6F6-84F9-4698-9A70-37A1D891D654}" dt="2024-02-25T08:37:35.187" v="1661" actId="1076"/>
          <ac:spMkLst>
            <pc:docMk/>
            <pc:sldMk cId="3769488715" sldId="273"/>
            <ac:spMk id="14" creationId="{3F48EE98-679F-B6B5-33CA-0331082C6A78}"/>
          </ac:spMkLst>
        </pc:spChg>
        <pc:spChg chg="del">
          <ac:chgData name="Niranjan Cholendiran" userId="993aedeb-ae52-459d-8c79-f08198f96874" providerId="ADAL" clId="{C830C6F6-84F9-4698-9A70-37A1D891D654}" dt="2024-02-25T08:37:49.943" v="1664" actId="478"/>
          <ac:spMkLst>
            <pc:docMk/>
            <pc:sldMk cId="3769488715" sldId="273"/>
            <ac:spMk id="15" creationId="{54D86D3C-EFF1-85B0-4765-736167445DFE}"/>
          </ac:spMkLst>
        </pc:spChg>
        <pc:spChg chg="mod">
          <ac:chgData name="Niranjan Cholendiran" userId="993aedeb-ae52-459d-8c79-f08198f96874" providerId="ADAL" clId="{C830C6F6-84F9-4698-9A70-37A1D891D654}" dt="2024-02-25T08:37:31.537" v="1660" actId="14100"/>
          <ac:spMkLst>
            <pc:docMk/>
            <pc:sldMk cId="3769488715" sldId="273"/>
            <ac:spMk id="16" creationId="{4A0B387F-1D48-3E93-42FF-6B0D730F9883}"/>
          </ac:spMkLst>
        </pc:spChg>
        <pc:picChg chg="add mod">
          <ac:chgData name="Niranjan Cholendiran" userId="993aedeb-ae52-459d-8c79-f08198f96874" providerId="ADAL" clId="{C830C6F6-84F9-4698-9A70-37A1D891D654}" dt="2024-02-25T08:36:44.922" v="1578" actId="1076"/>
          <ac:picMkLst>
            <pc:docMk/>
            <pc:sldMk cId="3769488715" sldId="273"/>
            <ac:picMk id="3" creationId="{B863544A-1662-2A01-2E7C-FCF9A2E567C1}"/>
          </ac:picMkLst>
        </pc:picChg>
        <pc:picChg chg="mod">
          <ac:chgData name="Niranjan Cholendiran" userId="993aedeb-ae52-459d-8c79-f08198f96874" providerId="ADAL" clId="{C830C6F6-84F9-4698-9A70-37A1D891D654}" dt="2024-02-25T08:36:46.981" v="1579" actId="1076"/>
          <ac:picMkLst>
            <pc:docMk/>
            <pc:sldMk cId="3769488715" sldId="273"/>
            <ac:picMk id="7" creationId="{9DBEF0B7-D600-B1B6-27D0-08EF2DDC3451}"/>
          </ac:picMkLst>
        </pc:picChg>
        <pc:picChg chg="mod">
          <ac:chgData name="Niranjan Cholendiran" userId="993aedeb-ae52-459d-8c79-f08198f96874" providerId="ADAL" clId="{C830C6F6-84F9-4698-9A70-37A1D891D654}" dt="2024-02-25T08:36:57.452" v="1581" actId="1076"/>
          <ac:picMkLst>
            <pc:docMk/>
            <pc:sldMk cId="3769488715" sldId="273"/>
            <ac:picMk id="9" creationId="{0DDE2E35-D544-EBC7-A72C-FFE44F80D3DA}"/>
          </ac:picMkLst>
        </pc:picChg>
        <pc:picChg chg="mod">
          <ac:chgData name="Niranjan Cholendiran" userId="993aedeb-ae52-459d-8c79-f08198f96874" providerId="ADAL" clId="{C830C6F6-84F9-4698-9A70-37A1D891D654}" dt="2024-02-25T08:36:49.262" v="1580" actId="1076"/>
          <ac:picMkLst>
            <pc:docMk/>
            <pc:sldMk cId="3769488715" sldId="273"/>
            <ac:picMk id="11" creationId="{2534AEB3-37E2-0CB4-AEA9-A9EED0EA46F4}"/>
          </ac:picMkLst>
        </pc:picChg>
        <pc:picChg chg="del">
          <ac:chgData name="Niranjan Cholendiran" userId="993aedeb-ae52-459d-8c79-f08198f96874" providerId="ADAL" clId="{C830C6F6-84F9-4698-9A70-37A1D891D654}" dt="2024-02-25T08:34:35.697" v="1570" actId="478"/>
          <ac:picMkLst>
            <pc:docMk/>
            <pc:sldMk cId="3769488715" sldId="273"/>
            <ac:picMk id="13" creationId="{16EE3123-8BCD-3F30-AD88-743827351030}"/>
          </ac:picMkLst>
        </pc:picChg>
      </pc:sldChg>
      <pc:sldChg chg="addSp delSp modSp add mod">
        <pc:chgData name="Niranjan Cholendiran" userId="993aedeb-ae52-459d-8c79-f08198f96874" providerId="ADAL" clId="{C830C6F6-84F9-4698-9A70-37A1D891D654}" dt="2024-03-09T05:21:41.758" v="1962"/>
        <pc:sldMkLst>
          <pc:docMk/>
          <pc:sldMk cId="2733253277" sldId="274"/>
        </pc:sldMkLst>
        <pc:spChg chg="add">
          <ac:chgData name="Niranjan Cholendiran" userId="993aedeb-ae52-459d-8c79-f08198f96874" providerId="ADAL" clId="{C830C6F6-84F9-4698-9A70-37A1D891D654}" dt="2024-03-09T05:21:41.758" v="1962"/>
          <ac:spMkLst>
            <pc:docMk/>
            <pc:sldMk cId="2733253277" sldId="274"/>
            <ac:spMk id="7" creationId="{FA1706FA-5C7E-AF18-2F00-50943FCE9389}"/>
          </ac:spMkLst>
        </pc:spChg>
        <pc:spChg chg="mod">
          <ac:chgData name="Niranjan Cholendiran" userId="993aedeb-ae52-459d-8c79-f08198f96874" providerId="ADAL" clId="{C830C6F6-84F9-4698-9A70-37A1D891D654}" dt="2024-03-09T05:00:47.546" v="1788" actId="14100"/>
          <ac:spMkLst>
            <pc:docMk/>
            <pc:sldMk cId="2733253277" sldId="274"/>
            <ac:spMk id="9" creationId="{98240276-5339-28BF-7B83-EFD2AEB2F8CA}"/>
          </ac:spMkLst>
        </pc:spChg>
        <pc:picChg chg="add mod">
          <ac:chgData name="Niranjan Cholendiran" userId="993aedeb-ae52-459d-8c79-f08198f96874" providerId="ADAL" clId="{C830C6F6-84F9-4698-9A70-37A1D891D654}" dt="2024-03-09T05:00:53.806" v="1789" actId="1076"/>
          <ac:picMkLst>
            <pc:docMk/>
            <pc:sldMk cId="2733253277" sldId="274"/>
            <ac:picMk id="3" creationId="{4C994829-3863-79BA-AFC9-616375ED5CD5}"/>
          </ac:picMkLst>
        </pc:picChg>
        <pc:picChg chg="add mod modCrop">
          <ac:chgData name="Niranjan Cholendiran" userId="993aedeb-ae52-459d-8c79-f08198f96874" providerId="ADAL" clId="{C830C6F6-84F9-4698-9A70-37A1D891D654}" dt="2024-03-09T05:00:39.226" v="1786" actId="1076"/>
          <ac:picMkLst>
            <pc:docMk/>
            <pc:sldMk cId="2733253277" sldId="274"/>
            <ac:picMk id="5" creationId="{19F835F5-AF2C-2E1D-8FD1-C0896B25362C}"/>
          </ac:picMkLst>
        </pc:picChg>
        <pc:picChg chg="del">
          <ac:chgData name="Niranjan Cholendiran" userId="993aedeb-ae52-459d-8c79-f08198f96874" providerId="ADAL" clId="{C830C6F6-84F9-4698-9A70-37A1D891D654}" dt="2024-03-09T05:00:06.872" v="1780" actId="478"/>
          <ac:picMkLst>
            <pc:docMk/>
            <pc:sldMk cId="2733253277" sldId="274"/>
            <ac:picMk id="6" creationId="{17343718-AC25-34DE-0263-FC38F097556C}"/>
          </ac:picMkLst>
        </pc:picChg>
        <pc:picChg chg="del">
          <ac:chgData name="Niranjan Cholendiran" userId="993aedeb-ae52-459d-8c79-f08198f96874" providerId="ADAL" clId="{C830C6F6-84F9-4698-9A70-37A1D891D654}" dt="2024-03-09T05:00:19.524" v="1784" actId="478"/>
          <ac:picMkLst>
            <pc:docMk/>
            <pc:sldMk cId="2733253277" sldId="274"/>
            <ac:picMk id="11" creationId="{3F726C38-E845-F732-6BDE-74F145526C0C}"/>
          </ac:picMkLst>
        </pc:picChg>
      </pc:sldChg>
      <pc:sldChg chg="addSp delSp modSp add mod">
        <pc:chgData name="Niranjan Cholendiran" userId="993aedeb-ae52-459d-8c79-f08198f96874" providerId="ADAL" clId="{C830C6F6-84F9-4698-9A70-37A1D891D654}" dt="2024-03-09T05:10:28.700" v="1855" actId="1076"/>
        <pc:sldMkLst>
          <pc:docMk/>
          <pc:sldMk cId="1216959667" sldId="275"/>
        </pc:sldMkLst>
        <pc:spChg chg="del">
          <ac:chgData name="Niranjan Cholendiran" userId="993aedeb-ae52-459d-8c79-f08198f96874" providerId="ADAL" clId="{C830C6F6-84F9-4698-9A70-37A1D891D654}" dt="2024-03-09T05:07:11.429" v="1801" actId="478"/>
          <ac:spMkLst>
            <pc:docMk/>
            <pc:sldMk cId="1216959667" sldId="275"/>
            <ac:spMk id="9" creationId="{98240276-5339-28BF-7B83-EFD2AEB2F8CA}"/>
          </ac:spMkLst>
        </pc:spChg>
        <pc:spChg chg="mod">
          <ac:chgData name="Niranjan Cholendiran" userId="993aedeb-ae52-459d-8c79-f08198f96874" providerId="ADAL" clId="{C830C6F6-84F9-4698-9A70-37A1D891D654}" dt="2024-03-09T05:10:19.782" v="1853" actId="1076"/>
          <ac:spMkLst>
            <pc:docMk/>
            <pc:sldMk cId="1216959667" sldId="275"/>
            <ac:spMk id="10" creationId="{82E5211A-C66D-47A9-927C-09DCA73A8B17}"/>
          </ac:spMkLst>
        </pc:spChg>
        <pc:spChg chg="add mod">
          <ac:chgData name="Niranjan Cholendiran" userId="993aedeb-ae52-459d-8c79-f08198f96874" providerId="ADAL" clId="{C830C6F6-84F9-4698-9A70-37A1D891D654}" dt="2024-03-09T05:10:16.914" v="1852" actId="1076"/>
          <ac:spMkLst>
            <pc:docMk/>
            <pc:sldMk cId="1216959667" sldId="275"/>
            <ac:spMk id="16" creationId="{4F4185C1-3664-498C-6AD6-80906DF4E7A8}"/>
          </ac:spMkLst>
        </pc:spChg>
        <pc:picChg chg="del">
          <ac:chgData name="Niranjan Cholendiran" userId="993aedeb-ae52-459d-8c79-f08198f96874" providerId="ADAL" clId="{C830C6F6-84F9-4698-9A70-37A1D891D654}" dt="2024-03-09T05:07:01.978" v="1792" actId="478"/>
          <ac:picMkLst>
            <pc:docMk/>
            <pc:sldMk cId="1216959667" sldId="275"/>
            <ac:picMk id="3" creationId="{4C994829-3863-79BA-AFC9-616375ED5CD5}"/>
          </ac:picMkLst>
        </pc:picChg>
        <pc:picChg chg="add mod">
          <ac:chgData name="Niranjan Cholendiran" userId="993aedeb-ae52-459d-8c79-f08198f96874" providerId="ADAL" clId="{C830C6F6-84F9-4698-9A70-37A1D891D654}" dt="2024-03-09T05:10:28.700" v="1855" actId="1076"/>
          <ac:picMkLst>
            <pc:docMk/>
            <pc:sldMk cId="1216959667" sldId="275"/>
            <ac:picMk id="4" creationId="{88D5A67A-AA82-9BA5-4B98-3C8B76A4FEE3}"/>
          </ac:picMkLst>
        </pc:picChg>
        <pc:picChg chg="del">
          <ac:chgData name="Niranjan Cholendiran" userId="993aedeb-ae52-459d-8c79-f08198f96874" providerId="ADAL" clId="{C830C6F6-84F9-4698-9A70-37A1D891D654}" dt="2024-03-09T05:07:00.508" v="1791" actId="478"/>
          <ac:picMkLst>
            <pc:docMk/>
            <pc:sldMk cId="1216959667" sldId="275"/>
            <ac:picMk id="5" creationId="{19F835F5-AF2C-2E1D-8FD1-C0896B25362C}"/>
          </ac:picMkLst>
        </pc:picChg>
        <pc:picChg chg="add mod">
          <ac:chgData name="Niranjan Cholendiran" userId="993aedeb-ae52-459d-8c79-f08198f96874" providerId="ADAL" clId="{C830C6F6-84F9-4698-9A70-37A1D891D654}" dt="2024-03-09T05:10:26.226" v="1854" actId="1076"/>
          <ac:picMkLst>
            <pc:docMk/>
            <pc:sldMk cId="1216959667" sldId="275"/>
            <ac:picMk id="7" creationId="{7FBA830A-A373-E66A-BC8A-17DBF45BADF6}"/>
          </ac:picMkLst>
        </pc:picChg>
        <pc:picChg chg="add mod">
          <ac:chgData name="Niranjan Cholendiran" userId="993aedeb-ae52-459d-8c79-f08198f96874" providerId="ADAL" clId="{C830C6F6-84F9-4698-9A70-37A1D891D654}" dt="2024-03-09T05:09:47.722" v="1844" actId="1076"/>
          <ac:picMkLst>
            <pc:docMk/>
            <pc:sldMk cId="1216959667" sldId="275"/>
            <ac:picMk id="11" creationId="{87D69371-0A49-ABFC-5223-743CE302E922}"/>
          </ac:picMkLst>
        </pc:picChg>
        <pc:picChg chg="add mod">
          <ac:chgData name="Niranjan Cholendiran" userId="993aedeb-ae52-459d-8c79-f08198f96874" providerId="ADAL" clId="{C830C6F6-84F9-4698-9A70-37A1D891D654}" dt="2024-03-09T05:10:10.410" v="1850" actId="1076"/>
          <ac:picMkLst>
            <pc:docMk/>
            <pc:sldMk cId="1216959667" sldId="275"/>
            <ac:picMk id="13" creationId="{99FD4B90-36A2-0F0B-3A8A-1BCC88B6EB9D}"/>
          </ac:picMkLst>
        </pc:picChg>
        <pc:picChg chg="add mod">
          <ac:chgData name="Niranjan Cholendiran" userId="993aedeb-ae52-459d-8c79-f08198f96874" providerId="ADAL" clId="{C830C6F6-84F9-4698-9A70-37A1D891D654}" dt="2024-03-09T05:10:13.688" v="1851" actId="1076"/>
          <ac:picMkLst>
            <pc:docMk/>
            <pc:sldMk cId="1216959667" sldId="275"/>
            <ac:picMk id="15" creationId="{DAAD9AE5-8E09-72E3-3006-1227DEBB08FD}"/>
          </ac:picMkLst>
        </pc:picChg>
      </pc:sldChg>
      <pc:sldChg chg="addSp delSp modSp add mod">
        <pc:chgData name="Niranjan Cholendiran" userId="993aedeb-ae52-459d-8c79-f08198f96874" providerId="ADAL" clId="{C830C6F6-84F9-4698-9A70-37A1D891D654}" dt="2024-03-09T19:28:05.168" v="2425" actId="1038"/>
        <pc:sldMkLst>
          <pc:docMk/>
          <pc:sldMk cId="2915308079" sldId="276"/>
        </pc:sldMkLst>
        <pc:spChg chg="mod">
          <ac:chgData name="Niranjan Cholendiran" userId="993aedeb-ae52-459d-8c79-f08198f96874" providerId="ADAL" clId="{C830C6F6-84F9-4698-9A70-37A1D891D654}" dt="2024-03-09T05:13:04.301" v="1961" actId="20577"/>
          <ac:spMkLst>
            <pc:docMk/>
            <pc:sldMk cId="2915308079" sldId="276"/>
            <ac:spMk id="10" creationId="{82E5211A-C66D-47A9-927C-09DCA73A8B17}"/>
          </ac:spMkLst>
        </pc:spChg>
        <pc:spChg chg="del">
          <ac:chgData name="Niranjan Cholendiran" userId="993aedeb-ae52-459d-8c79-f08198f96874" providerId="ADAL" clId="{C830C6F6-84F9-4698-9A70-37A1D891D654}" dt="2024-03-09T05:12:14.265" v="1883" actId="478"/>
          <ac:spMkLst>
            <pc:docMk/>
            <pc:sldMk cId="2915308079" sldId="276"/>
            <ac:spMk id="16" creationId="{4F4185C1-3664-498C-6AD6-80906DF4E7A8}"/>
          </ac:spMkLst>
        </pc:spChg>
        <pc:picChg chg="add mod">
          <ac:chgData name="Niranjan Cholendiran" userId="993aedeb-ae52-459d-8c79-f08198f96874" providerId="ADAL" clId="{C830C6F6-84F9-4698-9A70-37A1D891D654}" dt="2024-03-09T19:28:05.168" v="2425" actId="1038"/>
          <ac:picMkLst>
            <pc:docMk/>
            <pc:sldMk cId="2915308079" sldId="276"/>
            <ac:picMk id="3" creationId="{6F3AC425-57F1-1ABA-60BD-976FD9D46B15}"/>
          </ac:picMkLst>
        </pc:picChg>
        <pc:picChg chg="del">
          <ac:chgData name="Niranjan Cholendiran" userId="993aedeb-ae52-459d-8c79-f08198f96874" providerId="ADAL" clId="{C830C6F6-84F9-4698-9A70-37A1D891D654}" dt="2024-03-09T05:12:38.524" v="1954" actId="478"/>
          <ac:picMkLst>
            <pc:docMk/>
            <pc:sldMk cId="2915308079" sldId="276"/>
            <ac:picMk id="4" creationId="{88D5A67A-AA82-9BA5-4B98-3C8B76A4FEE3}"/>
          </ac:picMkLst>
        </pc:picChg>
        <pc:picChg chg="add mod">
          <ac:chgData name="Niranjan Cholendiran" userId="993aedeb-ae52-459d-8c79-f08198f96874" providerId="ADAL" clId="{C830C6F6-84F9-4698-9A70-37A1D891D654}" dt="2024-03-09T19:28:05.168" v="2425" actId="1038"/>
          <ac:picMkLst>
            <pc:docMk/>
            <pc:sldMk cId="2915308079" sldId="276"/>
            <ac:picMk id="6" creationId="{2B4CEDC8-BABB-DB07-54B0-869136C1B9CD}"/>
          </ac:picMkLst>
        </pc:picChg>
        <pc:picChg chg="add del">
          <ac:chgData name="Niranjan Cholendiran" userId="993aedeb-ae52-459d-8c79-f08198f96874" providerId="ADAL" clId="{C830C6F6-84F9-4698-9A70-37A1D891D654}" dt="2024-03-09T05:12:50.676" v="1957" actId="478"/>
          <ac:picMkLst>
            <pc:docMk/>
            <pc:sldMk cId="2915308079" sldId="276"/>
            <ac:picMk id="7" creationId="{7FBA830A-A373-E66A-BC8A-17DBF45BADF6}"/>
          </ac:picMkLst>
        </pc:picChg>
        <pc:picChg chg="add mod">
          <ac:chgData name="Niranjan Cholendiran" userId="993aedeb-ae52-459d-8c79-f08198f96874" providerId="ADAL" clId="{C830C6F6-84F9-4698-9A70-37A1D891D654}" dt="2024-03-09T19:27:18.006" v="2363" actId="1076"/>
          <ac:picMkLst>
            <pc:docMk/>
            <pc:sldMk cId="2915308079" sldId="276"/>
            <ac:picMk id="9" creationId="{00BA41BD-DAE7-2536-3051-BCFBAC5889BB}"/>
          </ac:picMkLst>
        </pc:picChg>
        <pc:picChg chg="del">
          <ac:chgData name="Niranjan Cholendiran" userId="993aedeb-ae52-459d-8c79-f08198f96874" providerId="ADAL" clId="{C830C6F6-84F9-4698-9A70-37A1D891D654}" dt="2024-03-09T05:12:11.594" v="1882" actId="478"/>
          <ac:picMkLst>
            <pc:docMk/>
            <pc:sldMk cId="2915308079" sldId="276"/>
            <ac:picMk id="11" creationId="{87D69371-0A49-ABFC-5223-743CE302E922}"/>
          </ac:picMkLst>
        </pc:picChg>
        <pc:picChg chg="del">
          <ac:chgData name="Niranjan Cholendiran" userId="993aedeb-ae52-459d-8c79-f08198f96874" providerId="ADAL" clId="{C830C6F6-84F9-4698-9A70-37A1D891D654}" dt="2024-03-09T05:12:11.594" v="1882" actId="478"/>
          <ac:picMkLst>
            <pc:docMk/>
            <pc:sldMk cId="2915308079" sldId="276"/>
            <ac:picMk id="13" creationId="{99FD4B90-36A2-0F0B-3A8A-1BCC88B6EB9D}"/>
          </ac:picMkLst>
        </pc:picChg>
        <pc:picChg chg="add mod">
          <ac:chgData name="Niranjan Cholendiran" userId="993aedeb-ae52-459d-8c79-f08198f96874" providerId="ADAL" clId="{C830C6F6-84F9-4698-9A70-37A1D891D654}" dt="2024-03-09T19:27:13.273" v="2361" actId="1076"/>
          <ac:picMkLst>
            <pc:docMk/>
            <pc:sldMk cId="2915308079" sldId="276"/>
            <ac:picMk id="14" creationId="{E680EB81-B0D5-8FFA-C5FC-13B7E03C08EE}"/>
          </ac:picMkLst>
        </pc:picChg>
        <pc:picChg chg="del">
          <ac:chgData name="Niranjan Cholendiran" userId="993aedeb-ae52-459d-8c79-f08198f96874" providerId="ADAL" clId="{C830C6F6-84F9-4698-9A70-37A1D891D654}" dt="2024-03-09T05:12:11.594" v="1882" actId="478"/>
          <ac:picMkLst>
            <pc:docMk/>
            <pc:sldMk cId="2915308079" sldId="276"/>
            <ac:picMk id="15" creationId="{DAAD9AE5-8E09-72E3-3006-1227DEBB08FD}"/>
          </ac:picMkLst>
        </pc:picChg>
      </pc:sldChg>
      <pc:sldChg chg="addSp delSp modSp add mod ord">
        <pc:chgData name="Niranjan Cholendiran" userId="993aedeb-ae52-459d-8c79-f08198f96874" providerId="ADAL" clId="{C830C6F6-84F9-4698-9A70-37A1D891D654}" dt="2024-03-09T05:28:18.774" v="1988" actId="478"/>
        <pc:sldMkLst>
          <pc:docMk/>
          <pc:sldMk cId="3660313849" sldId="277"/>
        </pc:sldMkLst>
        <pc:picChg chg="del">
          <ac:chgData name="Niranjan Cholendiran" userId="993aedeb-ae52-459d-8c79-f08198f96874" providerId="ADAL" clId="{C830C6F6-84F9-4698-9A70-37A1D891D654}" dt="2024-03-09T05:28:18.774" v="1988" actId="478"/>
          <ac:picMkLst>
            <pc:docMk/>
            <pc:sldMk cId="3660313849" sldId="277"/>
            <ac:picMk id="3" creationId="{4C994829-3863-79BA-AFC9-616375ED5CD5}"/>
          </ac:picMkLst>
        </pc:picChg>
        <pc:picChg chg="add mod">
          <ac:chgData name="Niranjan Cholendiran" userId="993aedeb-ae52-459d-8c79-f08198f96874" providerId="ADAL" clId="{C830C6F6-84F9-4698-9A70-37A1D891D654}" dt="2024-03-09T05:27:57.606" v="1982" actId="14100"/>
          <ac:picMkLst>
            <pc:docMk/>
            <pc:sldMk cId="3660313849" sldId="277"/>
            <ac:picMk id="4" creationId="{7BEA7DC0-7C3F-73BF-81BD-1796EDF44032}"/>
          </ac:picMkLst>
        </pc:picChg>
        <pc:picChg chg="del">
          <ac:chgData name="Niranjan Cholendiran" userId="993aedeb-ae52-459d-8c79-f08198f96874" providerId="ADAL" clId="{C830C6F6-84F9-4698-9A70-37A1D891D654}" dt="2024-03-09T05:28:17.164" v="1987" actId="478"/>
          <ac:picMkLst>
            <pc:docMk/>
            <pc:sldMk cId="3660313849" sldId="277"/>
            <ac:picMk id="5" creationId="{19F835F5-AF2C-2E1D-8FD1-C0896B25362C}"/>
          </ac:picMkLst>
        </pc:picChg>
        <pc:picChg chg="add del mod">
          <ac:chgData name="Niranjan Cholendiran" userId="993aedeb-ae52-459d-8c79-f08198f96874" providerId="ADAL" clId="{C830C6F6-84F9-4698-9A70-37A1D891D654}" dt="2024-03-09T05:24:13.842" v="1974" actId="478"/>
          <ac:picMkLst>
            <pc:docMk/>
            <pc:sldMk cId="3660313849" sldId="277"/>
            <ac:picMk id="7" creationId="{37CAB8D3-8FF0-6F63-E281-763992F34030}"/>
          </ac:picMkLst>
        </pc:picChg>
        <pc:picChg chg="add mod">
          <ac:chgData name="Niranjan Cholendiran" userId="993aedeb-ae52-459d-8c79-f08198f96874" providerId="ADAL" clId="{C830C6F6-84F9-4698-9A70-37A1D891D654}" dt="2024-03-09T05:28:12.418" v="1986" actId="1076"/>
          <ac:picMkLst>
            <pc:docMk/>
            <pc:sldMk cId="3660313849" sldId="277"/>
            <ac:picMk id="11" creationId="{3F8CF7C2-C961-D0CA-61C4-99C5B8198B8E}"/>
          </ac:picMkLst>
        </pc:picChg>
      </pc:sldChg>
      <pc:sldChg chg="addSp delSp modSp new mod ord">
        <pc:chgData name="Niranjan Cholendiran" userId="993aedeb-ae52-459d-8c79-f08198f96874" providerId="ADAL" clId="{C830C6F6-84F9-4698-9A70-37A1D891D654}" dt="2024-03-09T11:18:21.414" v="2253" actId="1076"/>
        <pc:sldMkLst>
          <pc:docMk/>
          <pc:sldMk cId="651595162" sldId="278"/>
        </pc:sldMkLst>
        <pc:spChg chg="del">
          <ac:chgData name="Niranjan Cholendiran" userId="993aedeb-ae52-459d-8c79-f08198f96874" providerId="ADAL" clId="{C830C6F6-84F9-4698-9A70-37A1D891D654}" dt="2024-03-09T11:06:26.853" v="2030" actId="478"/>
          <ac:spMkLst>
            <pc:docMk/>
            <pc:sldMk cId="651595162" sldId="278"/>
            <ac:spMk id="2" creationId="{0B0D170D-B875-5ED5-118C-BC4FAE168AC5}"/>
          </ac:spMkLst>
        </pc:spChg>
        <pc:spChg chg="del">
          <ac:chgData name="Niranjan Cholendiran" userId="993aedeb-ae52-459d-8c79-f08198f96874" providerId="ADAL" clId="{C830C6F6-84F9-4698-9A70-37A1D891D654}" dt="2024-03-09T09:49:22.747" v="1991" actId="478"/>
          <ac:spMkLst>
            <pc:docMk/>
            <pc:sldMk cId="651595162" sldId="278"/>
            <ac:spMk id="3" creationId="{9DEDDB3A-A02F-7ACA-1D99-7497ECF2D19B}"/>
          </ac:spMkLst>
        </pc:spChg>
        <pc:spChg chg="add mod">
          <ac:chgData name="Niranjan Cholendiran" userId="993aedeb-ae52-459d-8c79-f08198f96874" providerId="ADAL" clId="{C830C6F6-84F9-4698-9A70-37A1D891D654}" dt="2024-03-09T11:15:09.925" v="2175" actId="1076"/>
          <ac:spMkLst>
            <pc:docMk/>
            <pc:sldMk cId="651595162" sldId="278"/>
            <ac:spMk id="6" creationId="{1ED758D0-5925-EC0C-1318-9A097CC09FB9}"/>
          </ac:spMkLst>
        </pc:spChg>
        <pc:spChg chg="add mod">
          <ac:chgData name="Niranjan Cholendiran" userId="993aedeb-ae52-459d-8c79-f08198f96874" providerId="ADAL" clId="{C830C6F6-84F9-4698-9A70-37A1D891D654}" dt="2024-03-09T11:15:09.925" v="2175" actId="1076"/>
          <ac:spMkLst>
            <pc:docMk/>
            <pc:sldMk cId="651595162" sldId="278"/>
            <ac:spMk id="7" creationId="{068F0A68-05FB-99ED-5D05-E51D963AEFD4}"/>
          </ac:spMkLst>
        </pc:spChg>
        <pc:spChg chg="add mod">
          <ac:chgData name="Niranjan Cholendiran" userId="993aedeb-ae52-459d-8c79-f08198f96874" providerId="ADAL" clId="{C830C6F6-84F9-4698-9A70-37A1D891D654}" dt="2024-03-09T11:15:09.925" v="2175" actId="1076"/>
          <ac:spMkLst>
            <pc:docMk/>
            <pc:sldMk cId="651595162" sldId="278"/>
            <ac:spMk id="8" creationId="{44BED2CC-8571-2D3E-79C2-27B0280E51BB}"/>
          </ac:spMkLst>
        </pc:spChg>
        <pc:spChg chg="add del mod">
          <ac:chgData name="Niranjan Cholendiran" userId="993aedeb-ae52-459d-8c79-f08198f96874" providerId="ADAL" clId="{C830C6F6-84F9-4698-9A70-37A1D891D654}" dt="2024-03-09T11:07:45.072" v="2043" actId="478"/>
          <ac:spMkLst>
            <pc:docMk/>
            <pc:sldMk cId="651595162" sldId="278"/>
            <ac:spMk id="9" creationId="{FE851934-C60E-BCE3-796A-184487A36447}"/>
          </ac:spMkLst>
        </pc:spChg>
        <pc:spChg chg="add mod">
          <ac:chgData name="Niranjan Cholendiran" userId="993aedeb-ae52-459d-8c79-f08198f96874" providerId="ADAL" clId="{C830C6F6-84F9-4698-9A70-37A1D891D654}" dt="2024-03-09T11:16:26.793" v="2233" actId="1076"/>
          <ac:spMkLst>
            <pc:docMk/>
            <pc:sldMk cId="651595162" sldId="278"/>
            <ac:spMk id="10" creationId="{936D214C-2E2C-D018-5C17-97EA27DEDB58}"/>
          </ac:spMkLst>
        </pc:spChg>
        <pc:spChg chg="add mod">
          <ac:chgData name="Niranjan Cholendiran" userId="993aedeb-ae52-459d-8c79-f08198f96874" providerId="ADAL" clId="{C830C6F6-84F9-4698-9A70-37A1D891D654}" dt="2024-03-09T11:09:47.680" v="2078" actId="1076"/>
          <ac:spMkLst>
            <pc:docMk/>
            <pc:sldMk cId="651595162" sldId="278"/>
            <ac:spMk id="11" creationId="{72A1BCE4-D63D-DF9F-2000-5868FF5BD75A}"/>
          </ac:spMkLst>
        </pc:spChg>
        <pc:spChg chg="add mod">
          <ac:chgData name="Niranjan Cholendiran" userId="993aedeb-ae52-459d-8c79-f08198f96874" providerId="ADAL" clId="{C830C6F6-84F9-4698-9A70-37A1D891D654}" dt="2024-03-09T11:09:45.177" v="2077" actId="1076"/>
          <ac:spMkLst>
            <pc:docMk/>
            <pc:sldMk cId="651595162" sldId="278"/>
            <ac:spMk id="12" creationId="{E64EAA22-678A-868A-8972-1E2CBA18E703}"/>
          </ac:spMkLst>
        </pc:spChg>
        <pc:spChg chg="add mod">
          <ac:chgData name="Niranjan Cholendiran" userId="993aedeb-ae52-459d-8c79-f08198f96874" providerId="ADAL" clId="{C830C6F6-84F9-4698-9A70-37A1D891D654}" dt="2024-03-09T11:09:35.963" v="2075" actId="1076"/>
          <ac:spMkLst>
            <pc:docMk/>
            <pc:sldMk cId="651595162" sldId="278"/>
            <ac:spMk id="13" creationId="{055EE97F-E4A8-99AE-7548-A303B9AD3C4F}"/>
          </ac:spMkLst>
        </pc:spChg>
        <pc:spChg chg="add mod">
          <ac:chgData name="Niranjan Cholendiran" userId="993aedeb-ae52-459d-8c79-f08198f96874" providerId="ADAL" clId="{C830C6F6-84F9-4698-9A70-37A1D891D654}" dt="2024-03-09T11:10:09.404" v="2081" actId="207"/>
          <ac:spMkLst>
            <pc:docMk/>
            <pc:sldMk cId="651595162" sldId="278"/>
            <ac:spMk id="14" creationId="{A505B20F-C85C-2DF7-13C4-8A5CE8A51BCA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15" creationId="{788C9766-0805-8CE9-89E7-6FD93932DC9D}"/>
          </ac:spMkLst>
        </pc:spChg>
        <pc:spChg chg="add mod">
          <ac:chgData name="Niranjan Cholendiran" userId="993aedeb-ae52-459d-8c79-f08198f96874" providerId="ADAL" clId="{C830C6F6-84F9-4698-9A70-37A1D891D654}" dt="2024-03-09T11:10:14.924" v="2085" actId="1076"/>
          <ac:spMkLst>
            <pc:docMk/>
            <pc:sldMk cId="651595162" sldId="278"/>
            <ac:spMk id="16" creationId="{C82ACFCB-D2E8-A875-2898-C27AF90C1604}"/>
          </ac:spMkLst>
        </pc:spChg>
        <pc:spChg chg="add mod">
          <ac:chgData name="Niranjan Cholendiran" userId="993aedeb-ae52-459d-8c79-f08198f96874" providerId="ADAL" clId="{C830C6F6-84F9-4698-9A70-37A1D891D654}" dt="2024-03-09T11:10:16.795" v="2087" actId="1076"/>
          <ac:spMkLst>
            <pc:docMk/>
            <pc:sldMk cId="651595162" sldId="278"/>
            <ac:spMk id="17" creationId="{A54B3AAD-1F71-0851-2073-D36EE7BF35ED}"/>
          </ac:spMkLst>
        </pc:spChg>
        <pc:spChg chg="add mod">
          <ac:chgData name="Niranjan Cholendiran" userId="993aedeb-ae52-459d-8c79-f08198f96874" providerId="ADAL" clId="{C830C6F6-84F9-4698-9A70-37A1D891D654}" dt="2024-03-09T11:10:19.537" v="2089" actId="1076"/>
          <ac:spMkLst>
            <pc:docMk/>
            <pc:sldMk cId="651595162" sldId="278"/>
            <ac:spMk id="18" creationId="{32197599-663E-462E-B92A-5BE3AF23F2A6}"/>
          </ac:spMkLst>
        </pc:spChg>
        <pc:spChg chg="add mod">
          <ac:chgData name="Niranjan Cholendiran" userId="993aedeb-ae52-459d-8c79-f08198f96874" providerId="ADAL" clId="{C830C6F6-84F9-4698-9A70-37A1D891D654}" dt="2024-03-09T11:10:22.103" v="2091" actId="1076"/>
          <ac:spMkLst>
            <pc:docMk/>
            <pc:sldMk cId="651595162" sldId="278"/>
            <ac:spMk id="19" creationId="{436B8C74-D92D-656F-3054-8E8564C6B49B}"/>
          </ac:spMkLst>
        </pc:spChg>
        <pc:spChg chg="add mod">
          <ac:chgData name="Niranjan Cholendiran" userId="993aedeb-ae52-459d-8c79-f08198f96874" providerId="ADAL" clId="{C830C6F6-84F9-4698-9A70-37A1D891D654}" dt="2024-03-09T11:10:25.131" v="2093" actId="1076"/>
          <ac:spMkLst>
            <pc:docMk/>
            <pc:sldMk cId="651595162" sldId="278"/>
            <ac:spMk id="20" creationId="{DB047BE4-BBE5-A30D-7D46-F6798D32D46D}"/>
          </ac:spMkLst>
        </pc:spChg>
        <pc:spChg chg="add mod">
          <ac:chgData name="Niranjan Cholendiran" userId="993aedeb-ae52-459d-8c79-f08198f96874" providerId="ADAL" clId="{C830C6F6-84F9-4698-9A70-37A1D891D654}" dt="2024-03-09T11:10:28.034" v="2095" actId="1076"/>
          <ac:spMkLst>
            <pc:docMk/>
            <pc:sldMk cId="651595162" sldId="278"/>
            <ac:spMk id="21" creationId="{1FAA3641-5F4F-4B39-A6DC-0CCB3A70B92A}"/>
          </ac:spMkLst>
        </pc:spChg>
        <pc:spChg chg="add mod">
          <ac:chgData name="Niranjan Cholendiran" userId="993aedeb-ae52-459d-8c79-f08198f96874" providerId="ADAL" clId="{C830C6F6-84F9-4698-9A70-37A1D891D654}" dt="2024-03-09T11:10:30.504" v="2097" actId="1076"/>
          <ac:spMkLst>
            <pc:docMk/>
            <pc:sldMk cId="651595162" sldId="278"/>
            <ac:spMk id="22" creationId="{0BA152BD-A87D-EFD5-73A3-DD4927C45196}"/>
          </ac:spMkLst>
        </pc:spChg>
        <pc:spChg chg="add mod">
          <ac:chgData name="Niranjan Cholendiran" userId="993aedeb-ae52-459d-8c79-f08198f96874" providerId="ADAL" clId="{C830C6F6-84F9-4698-9A70-37A1D891D654}" dt="2024-03-09T11:10:33.437" v="2099" actId="1076"/>
          <ac:spMkLst>
            <pc:docMk/>
            <pc:sldMk cId="651595162" sldId="278"/>
            <ac:spMk id="23" creationId="{94000067-15D6-A0DB-5A7F-E0B3B3FFCDAE}"/>
          </ac:spMkLst>
        </pc:spChg>
        <pc:spChg chg="add mod">
          <ac:chgData name="Niranjan Cholendiran" userId="993aedeb-ae52-459d-8c79-f08198f96874" providerId="ADAL" clId="{C830C6F6-84F9-4698-9A70-37A1D891D654}" dt="2024-03-09T11:10:35.946" v="2101" actId="1076"/>
          <ac:spMkLst>
            <pc:docMk/>
            <pc:sldMk cId="651595162" sldId="278"/>
            <ac:spMk id="24" creationId="{CF4C30AE-6713-FA50-E06F-5A4E9FE7B640}"/>
          </ac:spMkLst>
        </pc:spChg>
        <pc:spChg chg="add mod">
          <ac:chgData name="Niranjan Cholendiran" userId="993aedeb-ae52-459d-8c79-f08198f96874" providerId="ADAL" clId="{C830C6F6-84F9-4698-9A70-37A1D891D654}" dt="2024-03-09T11:10:38.540" v="2103" actId="1076"/>
          <ac:spMkLst>
            <pc:docMk/>
            <pc:sldMk cId="651595162" sldId="278"/>
            <ac:spMk id="25" creationId="{79952E04-3A9B-72C7-BDBC-4F7CEB1DAA50}"/>
          </ac:spMkLst>
        </pc:spChg>
        <pc:spChg chg="add mod">
          <ac:chgData name="Niranjan Cholendiran" userId="993aedeb-ae52-459d-8c79-f08198f96874" providerId="ADAL" clId="{C830C6F6-84F9-4698-9A70-37A1D891D654}" dt="2024-03-09T11:10:41.246" v="2105" actId="1076"/>
          <ac:spMkLst>
            <pc:docMk/>
            <pc:sldMk cId="651595162" sldId="278"/>
            <ac:spMk id="26" creationId="{54D456BA-1823-BD31-D5BE-9022C2CFA0DB}"/>
          </ac:spMkLst>
        </pc:spChg>
        <pc:spChg chg="add mod">
          <ac:chgData name="Niranjan Cholendiran" userId="993aedeb-ae52-459d-8c79-f08198f96874" providerId="ADAL" clId="{C830C6F6-84F9-4698-9A70-37A1D891D654}" dt="2024-03-09T11:10:43.345" v="2107" actId="1076"/>
          <ac:spMkLst>
            <pc:docMk/>
            <pc:sldMk cId="651595162" sldId="278"/>
            <ac:spMk id="27" creationId="{0587939B-2BE9-BE4D-B79D-DD5B950987FB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28" creationId="{9906EE1D-BA14-EBEF-1FC2-5F8B180AF4EB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29" creationId="{849453CB-E767-50C1-28FF-2CE0227863C5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30" creationId="{A23FCA12-6634-BFB6-2A6E-76E9637A3D75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31" creationId="{4B961237-8675-EEF7-E3C4-BD9B45DA8B6C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32" creationId="{EE139EEE-3A4D-E03D-D861-DCE55BFF0028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33" creationId="{92B13854-0F17-9BA3-DB65-C1A7EA4AA78E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34" creationId="{0B9ADEF5-970A-7538-8FC1-7F0C093C0B89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35" creationId="{AC2AA598-910C-F297-A4F1-FF503EB5A918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36" creationId="{CA61383E-5C2B-2309-A0EE-A7A75BD64487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37" creationId="{37A48EA5-676D-A67A-BAA6-BE28E4860B25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38" creationId="{09BF05B9-02E7-3E6A-622A-A90A7BEAB9C4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39" creationId="{B2EDFAC0-FA4D-8D16-8ED5-EFE8BE579175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40" creationId="{44AEBACC-B010-B769-F413-81425E45C7CE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41" creationId="{02E987A3-5C8C-9485-DF84-EB81A20BEACC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42" creationId="{15102476-FFDF-E72C-65F3-2F9E6140F901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43" creationId="{F2646263-34E2-5EBE-3DFA-526C6BEEFB4A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44" creationId="{B988E1E4-7AEF-DBDA-5B6C-E1486D9C2F1F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45" creationId="{3D8DC3A6-D302-4E05-C248-960C220082D0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46" creationId="{913D0896-9ABE-09C1-CF10-CC6F80CAFD05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47" creationId="{697A93F3-7B3A-835B-E233-EE8D9467F21A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48" creationId="{B85EC458-9042-1992-72BC-AC673D0534A6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49" creationId="{F8127132-A236-D471-9652-6CC6FBBDE3A7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50" creationId="{9BF928BB-9F7B-A1E8-A65F-45F3826BA566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51" creationId="{AF6A4AAB-03BA-A738-41AA-B33D79082416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52" creationId="{C57990CF-BB53-B6E5-7A24-09B73B5B0872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53" creationId="{9AFC610E-1C4A-D4C4-C156-654F5A26617F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54" creationId="{0EA8B729-DC51-E1A4-F6A4-CCB79851A8E3}"/>
          </ac:spMkLst>
        </pc:spChg>
        <pc:spChg chg="add mod">
          <ac:chgData name="Niranjan Cholendiran" userId="993aedeb-ae52-459d-8c79-f08198f96874" providerId="ADAL" clId="{C830C6F6-84F9-4698-9A70-37A1D891D654}" dt="2024-03-09T11:14:57.454" v="2172" actId="164"/>
          <ac:spMkLst>
            <pc:docMk/>
            <pc:sldMk cId="651595162" sldId="278"/>
            <ac:spMk id="55" creationId="{12E3AEDC-1379-AE38-9307-C66FB96FEA24}"/>
          </ac:spMkLst>
        </pc:spChg>
        <pc:spChg chg="add mod">
          <ac:chgData name="Niranjan Cholendiran" userId="993aedeb-ae52-459d-8c79-f08198f96874" providerId="ADAL" clId="{C830C6F6-84F9-4698-9A70-37A1D891D654}" dt="2024-03-09T11:15:31.318" v="2188" actId="1076"/>
          <ac:spMkLst>
            <pc:docMk/>
            <pc:sldMk cId="651595162" sldId="278"/>
            <ac:spMk id="57" creationId="{66BAC305-5366-8BC4-7A72-3804AB075EEE}"/>
          </ac:spMkLst>
        </pc:spChg>
        <pc:spChg chg="add mod">
          <ac:chgData name="Niranjan Cholendiran" userId="993aedeb-ae52-459d-8c79-f08198f96874" providerId="ADAL" clId="{C830C6F6-84F9-4698-9A70-37A1D891D654}" dt="2024-03-09T11:16:04.410" v="2219" actId="1076"/>
          <ac:spMkLst>
            <pc:docMk/>
            <pc:sldMk cId="651595162" sldId="278"/>
            <ac:spMk id="58" creationId="{C766B562-2D0B-E423-0A7A-8D69FB616650}"/>
          </ac:spMkLst>
        </pc:spChg>
        <pc:spChg chg="add mod">
          <ac:chgData name="Niranjan Cholendiran" userId="993aedeb-ae52-459d-8c79-f08198f96874" providerId="ADAL" clId="{C830C6F6-84F9-4698-9A70-37A1D891D654}" dt="2024-03-09T11:16:22.015" v="2232" actId="1076"/>
          <ac:spMkLst>
            <pc:docMk/>
            <pc:sldMk cId="651595162" sldId="278"/>
            <ac:spMk id="59" creationId="{27DFC6F5-69DC-BE5B-CE52-EFBC2FFE1F76}"/>
          </ac:spMkLst>
        </pc:spChg>
        <pc:spChg chg="add mod">
          <ac:chgData name="Niranjan Cholendiran" userId="993aedeb-ae52-459d-8c79-f08198f96874" providerId="ADAL" clId="{C830C6F6-84F9-4698-9A70-37A1D891D654}" dt="2024-03-09T11:17:30.353" v="2242" actId="1076"/>
          <ac:spMkLst>
            <pc:docMk/>
            <pc:sldMk cId="651595162" sldId="278"/>
            <ac:spMk id="60" creationId="{31742B4A-6097-3331-8DD0-6D521C111927}"/>
          </ac:spMkLst>
        </pc:spChg>
        <pc:spChg chg="add mod">
          <ac:chgData name="Niranjan Cholendiran" userId="993aedeb-ae52-459d-8c79-f08198f96874" providerId="ADAL" clId="{C830C6F6-84F9-4698-9A70-37A1D891D654}" dt="2024-03-09T11:18:13.135" v="2252" actId="1076"/>
          <ac:spMkLst>
            <pc:docMk/>
            <pc:sldMk cId="651595162" sldId="278"/>
            <ac:spMk id="61" creationId="{BD304453-E954-3F61-050A-CA672E48F284}"/>
          </ac:spMkLst>
        </pc:spChg>
        <pc:spChg chg="add mod">
          <ac:chgData name="Niranjan Cholendiran" userId="993aedeb-ae52-459d-8c79-f08198f96874" providerId="ADAL" clId="{C830C6F6-84F9-4698-9A70-37A1D891D654}" dt="2024-03-09T11:18:21.414" v="2253" actId="1076"/>
          <ac:spMkLst>
            <pc:docMk/>
            <pc:sldMk cId="651595162" sldId="278"/>
            <ac:spMk id="62" creationId="{F0C799D1-012D-A8B1-BC0C-8033A0AAD681}"/>
          </ac:spMkLst>
        </pc:spChg>
        <pc:grpChg chg="add mod">
          <ac:chgData name="Niranjan Cholendiran" userId="993aedeb-ae52-459d-8c79-f08198f96874" providerId="ADAL" clId="{C830C6F6-84F9-4698-9A70-37A1D891D654}" dt="2024-03-09T11:15:04.739" v="2174" actId="1076"/>
          <ac:grpSpMkLst>
            <pc:docMk/>
            <pc:sldMk cId="651595162" sldId="278"/>
            <ac:grpSpMk id="56" creationId="{21DCFA44-F075-B1B1-9730-4AF3119DA2B4}"/>
          </ac:grpSpMkLst>
        </pc:grpChg>
        <pc:picChg chg="add del">
          <ac:chgData name="Niranjan Cholendiran" userId="993aedeb-ae52-459d-8c79-f08198f96874" providerId="ADAL" clId="{C830C6F6-84F9-4698-9A70-37A1D891D654}" dt="2024-03-09T09:49:33.361" v="1995" actId="21"/>
          <ac:picMkLst>
            <pc:docMk/>
            <pc:sldMk cId="651595162" sldId="278"/>
            <ac:picMk id="5" creationId="{88FB2552-1930-35F1-D3E2-888F05C1DA43}"/>
          </ac:picMkLst>
        </pc:picChg>
      </pc:sldChg>
      <pc:sldChg chg="addSp delSp modSp add mod ord">
        <pc:chgData name="Niranjan Cholendiran" userId="993aedeb-ae52-459d-8c79-f08198f96874" providerId="ADAL" clId="{C830C6F6-84F9-4698-9A70-37A1D891D654}" dt="2024-03-09T09:57:24.090" v="2027" actId="14100"/>
        <pc:sldMkLst>
          <pc:docMk/>
          <pc:sldMk cId="23685089" sldId="279"/>
        </pc:sldMkLst>
        <pc:spChg chg="mod topLvl">
          <ac:chgData name="Niranjan Cholendiran" userId="993aedeb-ae52-459d-8c79-f08198f96874" providerId="ADAL" clId="{C830C6F6-84F9-4698-9A70-37A1D891D654}" dt="2024-03-09T09:57:24.090" v="2027" actId="14100"/>
          <ac:spMkLst>
            <pc:docMk/>
            <pc:sldMk cId="23685089" sldId="279"/>
            <ac:spMk id="10" creationId="{E5C4A70F-38F5-EAF5-2D92-1D6FD0476E2E}"/>
          </ac:spMkLst>
        </pc:spChg>
        <pc:spChg chg="mod">
          <ac:chgData name="Niranjan Cholendiran" userId="993aedeb-ae52-459d-8c79-f08198f96874" providerId="ADAL" clId="{C830C6F6-84F9-4698-9A70-37A1D891D654}" dt="2024-03-09T09:57:19.244" v="2025" actId="14100"/>
          <ac:spMkLst>
            <pc:docMk/>
            <pc:sldMk cId="23685089" sldId="279"/>
            <ac:spMk id="16" creationId="{F7FEE44D-D2A3-F1ED-8117-C8460C81FF90}"/>
          </ac:spMkLst>
        </pc:spChg>
        <pc:spChg chg="mod">
          <ac:chgData name="Niranjan Cholendiran" userId="993aedeb-ae52-459d-8c79-f08198f96874" providerId="ADAL" clId="{C830C6F6-84F9-4698-9A70-37A1D891D654}" dt="2024-03-09T09:57:11.373" v="2023" actId="14100"/>
          <ac:spMkLst>
            <pc:docMk/>
            <pc:sldMk cId="23685089" sldId="279"/>
            <ac:spMk id="17" creationId="{E69630CD-AE38-DDAC-CFB8-31D096ACA2CC}"/>
          </ac:spMkLst>
        </pc:spChg>
        <pc:grpChg chg="add del">
          <ac:chgData name="Niranjan Cholendiran" userId="993aedeb-ae52-459d-8c79-f08198f96874" providerId="ADAL" clId="{C830C6F6-84F9-4698-9A70-37A1D891D654}" dt="2024-03-09T09:49:54.212" v="2002" actId="478"/>
          <ac:grpSpMkLst>
            <pc:docMk/>
            <pc:sldMk cId="23685089" sldId="279"/>
            <ac:grpSpMk id="13" creationId="{AEF0413E-4937-BA2A-374D-B5286E6FC1FB}"/>
          </ac:grpSpMkLst>
        </pc:grpChg>
        <pc:picChg chg="add del mod">
          <ac:chgData name="Niranjan Cholendiran" userId="993aedeb-ae52-459d-8c79-f08198f96874" providerId="ADAL" clId="{C830C6F6-84F9-4698-9A70-37A1D891D654}" dt="2024-03-09T09:55:26.773" v="2010" actId="478"/>
          <ac:picMkLst>
            <pc:docMk/>
            <pc:sldMk cId="23685089" sldId="279"/>
            <ac:picMk id="2" creationId="{88FB2552-1930-35F1-D3E2-888F05C1DA43}"/>
          </ac:picMkLst>
        </pc:picChg>
        <pc:picChg chg="add del mod">
          <ac:chgData name="Niranjan Cholendiran" userId="993aedeb-ae52-459d-8c79-f08198f96874" providerId="ADAL" clId="{C830C6F6-84F9-4698-9A70-37A1D891D654}" dt="2024-03-09T09:56:03.463" v="2014" actId="478"/>
          <ac:picMkLst>
            <pc:docMk/>
            <pc:sldMk cId="23685089" sldId="279"/>
            <ac:picMk id="4" creationId="{7A3533D2-7783-F019-D251-4E960503A9F2}"/>
          </ac:picMkLst>
        </pc:picChg>
        <pc:picChg chg="del topLvl">
          <ac:chgData name="Niranjan Cholendiran" userId="993aedeb-ae52-459d-8c79-f08198f96874" providerId="ADAL" clId="{C830C6F6-84F9-4698-9A70-37A1D891D654}" dt="2024-03-09T09:49:54.212" v="2002" actId="478"/>
          <ac:picMkLst>
            <pc:docMk/>
            <pc:sldMk cId="23685089" sldId="279"/>
            <ac:picMk id="5" creationId="{9153365E-C079-3F3F-7D9F-7624CE01AD12}"/>
          </ac:picMkLst>
        </pc:picChg>
        <pc:picChg chg="del">
          <ac:chgData name="Niranjan Cholendiran" userId="993aedeb-ae52-459d-8c79-f08198f96874" providerId="ADAL" clId="{C830C6F6-84F9-4698-9A70-37A1D891D654}" dt="2024-03-09T09:51:41.318" v="2005" actId="478"/>
          <ac:picMkLst>
            <pc:docMk/>
            <pc:sldMk cId="23685089" sldId="279"/>
            <ac:picMk id="7" creationId="{2155E32D-455F-626A-9E61-21611027C025}"/>
          </ac:picMkLst>
        </pc:picChg>
        <pc:picChg chg="add mod">
          <ac:chgData name="Niranjan Cholendiran" userId="993aedeb-ae52-459d-8c79-f08198f96874" providerId="ADAL" clId="{C830C6F6-84F9-4698-9A70-37A1D891D654}" dt="2024-03-09T09:55:33.843" v="2013" actId="14100"/>
          <ac:picMkLst>
            <pc:docMk/>
            <pc:sldMk cId="23685089" sldId="279"/>
            <ac:picMk id="8" creationId="{D6ED429E-F3B4-82A5-9ABD-B0BD186EBF30}"/>
          </ac:picMkLst>
        </pc:picChg>
        <pc:picChg chg="del">
          <ac:chgData name="Niranjan Cholendiran" userId="993aedeb-ae52-459d-8c79-f08198f96874" providerId="ADAL" clId="{C830C6F6-84F9-4698-9A70-37A1D891D654}" dt="2024-03-09T09:56:52.768" v="2018" actId="478"/>
          <ac:picMkLst>
            <pc:docMk/>
            <pc:sldMk cId="23685089" sldId="279"/>
            <ac:picMk id="9" creationId="{7E285A86-EAA8-9DAF-BE3E-F1CE93866862}"/>
          </ac:picMkLst>
        </pc:picChg>
        <pc:picChg chg="add mod">
          <ac:chgData name="Niranjan Cholendiran" userId="993aedeb-ae52-459d-8c79-f08198f96874" providerId="ADAL" clId="{C830C6F6-84F9-4698-9A70-37A1D891D654}" dt="2024-03-09T09:56:15.196" v="2017" actId="14100"/>
          <ac:picMkLst>
            <pc:docMk/>
            <pc:sldMk cId="23685089" sldId="279"/>
            <ac:picMk id="12" creationId="{9AAECE79-74FC-FF60-3B7D-E1CED35F1375}"/>
          </ac:picMkLst>
        </pc:picChg>
        <pc:picChg chg="add mod">
          <ac:chgData name="Niranjan Cholendiran" userId="993aedeb-ae52-459d-8c79-f08198f96874" providerId="ADAL" clId="{C830C6F6-84F9-4698-9A70-37A1D891D654}" dt="2024-03-09T09:57:01.756" v="2021" actId="14100"/>
          <ac:picMkLst>
            <pc:docMk/>
            <pc:sldMk cId="23685089" sldId="279"/>
            <ac:picMk id="15" creationId="{C27DA0C9-70B3-63B7-D0B2-EB9808B83692}"/>
          </ac:picMkLst>
        </pc:picChg>
      </pc:sldChg>
      <pc:sldChg chg="addSp delSp modSp new mod">
        <pc:chgData name="Niranjan Cholendiran" userId="993aedeb-ae52-459d-8c79-f08198f96874" providerId="ADAL" clId="{C830C6F6-84F9-4698-9A70-37A1D891D654}" dt="2024-03-09T19:09:42.596" v="2352" actId="1076"/>
        <pc:sldMkLst>
          <pc:docMk/>
          <pc:sldMk cId="281200952" sldId="280"/>
        </pc:sldMkLst>
        <pc:spChg chg="del">
          <ac:chgData name="Niranjan Cholendiran" userId="993aedeb-ae52-459d-8c79-f08198f96874" providerId="ADAL" clId="{C830C6F6-84F9-4698-9A70-37A1D891D654}" dt="2024-03-09T11:35:41.223" v="2256" actId="478"/>
          <ac:spMkLst>
            <pc:docMk/>
            <pc:sldMk cId="281200952" sldId="280"/>
            <ac:spMk id="2" creationId="{6149D62D-986A-8AED-9ADB-003F60790A57}"/>
          </ac:spMkLst>
        </pc:spChg>
        <pc:spChg chg="del">
          <ac:chgData name="Niranjan Cholendiran" userId="993aedeb-ae52-459d-8c79-f08198f96874" providerId="ADAL" clId="{C830C6F6-84F9-4698-9A70-37A1D891D654}" dt="2024-03-09T11:35:40.086" v="2255" actId="478"/>
          <ac:spMkLst>
            <pc:docMk/>
            <pc:sldMk cId="281200952" sldId="280"/>
            <ac:spMk id="3" creationId="{1CB27410-8341-5C4A-11FD-7B01EE56CF5B}"/>
          </ac:spMkLst>
        </pc:spChg>
        <pc:spChg chg="add mod">
          <ac:chgData name="Niranjan Cholendiran" userId="993aedeb-ae52-459d-8c79-f08198f96874" providerId="ADAL" clId="{C830C6F6-84F9-4698-9A70-37A1D891D654}" dt="2024-03-09T11:38:15.529" v="2316" actId="403"/>
          <ac:spMkLst>
            <pc:docMk/>
            <pc:sldMk cId="281200952" sldId="280"/>
            <ac:spMk id="12" creationId="{3B307560-1CC8-C520-D38F-339AEF40DECD}"/>
          </ac:spMkLst>
        </pc:spChg>
        <pc:spChg chg="add mod">
          <ac:chgData name="Niranjan Cholendiran" userId="993aedeb-ae52-459d-8c79-f08198f96874" providerId="ADAL" clId="{C830C6F6-84F9-4698-9A70-37A1D891D654}" dt="2024-03-09T11:38:24.560" v="2321" actId="20577"/>
          <ac:spMkLst>
            <pc:docMk/>
            <pc:sldMk cId="281200952" sldId="280"/>
            <ac:spMk id="13" creationId="{EA140590-1F02-0114-0729-4F48482770F3}"/>
          </ac:spMkLst>
        </pc:spChg>
        <pc:spChg chg="add mod">
          <ac:chgData name="Niranjan Cholendiran" userId="993aedeb-ae52-459d-8c79-f08198f96874" providerId="ADAL" clId="{C830C6F6-84F9-4698-9A70-37A1D891D654}" dt="2024-03-09T19:09:30.610" v="2351" actId="1076"/>
          <ac:spMkLst>
            <pc:docMk/>
            <pc:sldMk cId="281200952" sldId="280"/>
            <ac:spMk id="14" creationId="{9E6731BB-AD13-E777-CDE9-E4773C74188C}"/>
          </ac:spMkLst>
        </pc:spChg>
        <pc:spChg chg="add mod">
          <ac:chgData name="Niranjan Cholendiran" userId="993aedeb-ae52-459d-8c79-f08198f96874" providerId="ADAL" clId="{C830C6F6-84F9-4698-9A70-37A1D891D654}" dt="2024-03-09T19:09:42.596" v="2352" actId="1076"/>
          <ac:spMkLst>
            <pc:docMk/>
            <pc:sldMk cId="281200952" sldId="280"/>
            <ac:spMk id="15" creationId="{510AF7D8-F583-F4F3-648E-F16E8C13F75D}"/>
          </ac:spMkLst>
        </pc:spChg>
        <pc:picChg chg="add mod">
          <ac:chgData name="Niranjan Cholendiran" userId="993aedeb-ae52-459d-8c79-f08198f96874" providerId="ADAL" clId="{C830C6F6-84F9-4698-9A70-37A1D891D654}" dt="2024-03-09T11:36:18.322" v="2274" actId="1076"/>
          <ac:picMkLst>
            <pc:docMk/>
            <pc:sldMk cId="281200952" sldId="280"/>
            <ac:picMk id="5" creationId="{27B0110F-D639-F209-BBAF-E3D37D248FAF}"/>
          </ac:picMkLst>
        </pc:picChg>
        <pc:picChg chg="add mod">
          <ac:chgData name="Niranjan Cholendiran" userId="993aedeb-ae52-459d-8c79-f08198f96874" providerId="ADAL" clId="{C830C6F6-84F9-4698-9A70-37A1D891D654}" dt="2024-03-09T11:37:10.591" v="2290" actId="1076"/>
          <ac:picMkLst>
            <pc:docMk/>
            <pc:sldMk cId="281200952" sldId="280"/>
            <ac:picMk id="7" creationId="{EBC0F5F3-165E-8663-6723-953DE611480D}"/>
          </ac:picMkLst>
        </pc:picChg>
        <pc:picChg chg="add mod">
          <ac:chgData name="Niranjan Cholendiran" userId="993aedeb-ae52-459d-8c79-f08198f96874" providerId="ADAL" clId="{C830C6F6-84F9-4698-9A70-37A1D891D654}" dt="2024-03-09T19:09:30.610" v="2351" actId="1076"/>
          <ac:picMkLst>
            <pc:docMk/>
            <pc:sldMk cId="281200952" sldId="280"/>
            <ac:picMk id="9" creationId="{919F31AA-6F7F-D8FA-41B7-6F2AEA2E71A1}"/>
          </ac:picMkLst>
        </pc:picChg>
        <pc:picChg chg="add mod">
          <ac:chgData name="Niranjan Cholendiran" userId="993aedeb-ae52-459d-8c79-f08198f96874" providerId="ADAL" clId="{C830C6F6-84F9-4698-9A70-37A1D891D654}" dt="2024-03-09T19:09:42.596" v="2352" actId="1076"/>
          <ac:picMkLst>
            <pc:docMk/>
            <pc:sldMk cId="281200952" sldId="280"/>
            <ac:picMk id="11" creationId="{8F3819D6-B687-6E93-5CF5-6EDB5FA415DB}"/>
          </ac:picMkLst>
        </pc:picChg>
      </pc:sldChg>
      <pc:sldMasterChg chg="setBg modSldLayout">
        <pc:chgData name="Niranjan Cholendiran" userId="993aedeb-ae52-459d-8c79-f08198f96874" providerId="ADAL" clId="{C830C6F6-84F9-4698-9A70-37A1D891D654}" dt="2024-02-05T00:12:33.994" v="752"/>
        <pc:sldMasterMkLst>
          <pc:docMk/>
          <pc:sldMasterMk cId="753586496" sldId="2147483648"/>
        </pc:sldMasterMkLst>
        <pc:sldLayoutChg chg="setBg">
          <pc:chgData name="Niranjan Cholendiran" userId="993aedeb-ae52-459d-8c79-f08198f96874" providerId="ADAL" clId="{C830C6F6-84F9-4698-9A70-37A1D891D654}" dt="2024-02-05T00:12:33.994" v="752"/>
          <pc:sldLayoutMkLst>
            <pc:docMk/>
            <pc:sldMasterMk cId="753586496" sldId="2147483648"/>
            <pc:sldLayoutMk cId="2780158774" sldId="2147483649"/>
          </pc:sldLayoutMkLst>
        </pc:sldLayoutChg>
        <pc:sldLayoutChg chg="setBg">
          <pc:chgData name="Niranjan Cholendiran" userId="993aedeb-ae52-459d-8c79-f08198f96874" providerId="ADAL" clId="{C830C6F6-84F9-4698-9A70-37A1D891D654}" dt="2024-02-05T00:12:33.994" v="752"/>
          <pc:sldLayoutMkLst>
            <pc:docMk/>
            <pc:sldMasterMk cId="753586496" sldId="2147483648"/>
            <pc:sldLayoutMk cId="4091622946" sldId="2147483650"/>
          </pc:sldLayoutMkLst>
        </pc:sldLayoutChg>
        <pc:sldLayoutChg chg="setBg">
          <pc:chgData name="Niranjan Cholendiran" userId="993aedeb-ae52-459d-8c79-f08198f96874" providerId="ADAL" clId="{C830C6F6-84F9-4698-9A70-37A1D891D654}" dt="2024-02-05T00:12:33.994" v="752"/>
          <pc:sldLayoutMkLst>
            <pc:docMk/>
            <pc:sldMasterMk cId="753586496" sldId="2147483648"/>
            <pc:sldLayoutMk cId="1278365800" sldId="2147483651"/>
          </pc:sldLayoutMkLst>
        </pc:sldLayoutChg>
        <pc:sldLayoutChg chg="setBg">
          <pc:chgData name="Niranjan Cholendiran" userId="993aedeb-ae52-459d-8c79-f08198f96874" providerId="ADAL" clId="{C830C6F6-84F9-4698-9A70-37A1D891D654}" dt="2024-02-05T00:12:33.994" v="752"/>
          <pc:sldLayoutMkLst>
            <pc:docMk/>
            <pc:sldMasterMk cId="753586496" sldId="2147483648"/>
            <pc:sldLayoutMk cId="3735442788" sldId="2147483652"/>
          </pc:sldLayoutMkLst>
        </pc:sldLayoutChg>
        <pc:sldLayoutChg chg="setBg">
          <pc:chgData name="Niranjan Cholendiran" userId="993aedeb-ae52-459d-8c79-f08198f96874" providerId="ADAL" clId="{C830C6F6-84F9-4698-9A70-37A1D891D654}" dt="2024-02-05T00:12:33.994" v="752"/>
          <pc:sldLayoutMkLst>
            <pc:docMk/>
            <pc:sldMasterMk cId="753586496" sldId="2147483648"/>
            <pc:sldLayoutMk cId="4285674433" sldId="2147483653"/>
          </pc:sldLayoutMkLst>
        </pc:sldLayoutChg>
        <pc:sldLayoutChg chg="setBg">
          <pc:chgData name="Niranjan Cholendiran" userId="993aedeb-ae52-459d-8c79-f08198f96874" providerId="ADAL" clId="{C830C6F6-84F9-4698-9A70-37A1D891D654}" dt="2024-02-05T00:12:33.994" v="752"/>
          <pc:sldLayoutMkLst>
            <pc:docMk/>
            <pc:sldMasterMk cId="753586496" sldId="2147483648"/>
            <pc:sldLayoutMk cId="3832563652" sldId="2147483654"/>
          </pc:sldLayoutMkLst>
        </pc:sldLayoutChg>
        <pc:sldLayoutChg chg="setBg">
          <pc:chgData name="Niranjan Cholendiran" userId="993aedeb-ae52-459d-8c79-f08198f96874" providerId="ADAL" clId="{C830C6F6-84F9-4698-9A70-37A1D891D654}" dt="2024-02-05T00:12:33.994" v="752"/>
          <pc:sldLayoutMkLst>
            <pc:docMk/>
            <pc:sldMasterMk cId="753586496" sldId="2147483648"/>
            <pc:sldLayoutMk cId="2330724706" sldId="2147483655"/>
          </pc:sldLayoutMkLst>
        </pc:sldLayoutChg>
        <pc:sldLayoutChg chg="setBg">
          <pc:chgData name="Niranjan Cholendiran" userId="993aedeb-ae52-459d-8c79-f08198f96874" providerId="ADAL" clId="{C830C6F6-84F9-4698-9A70-37A1D891D654}" dt="2024-02-05T00:12:33.994" v="752"/>
          <pc:sldLayoutMkLst>
            <pc:docMk/>
            <pc:sldMasterMk cId="753586496" sldId="2147483648"/>
            <pc:sldLayoutMk cId="1651470564" sldId="2147483656"/>
          </pc:sldLayoutMkLst>
        </pc:sldLayoutChg>
        <pc:sldLayoutChg chg="setBg">
          <pc:chgData name="Niranjan Cholendiran" userId="993aedeb-ae52-459d-8c79-f08198f96874" providerId="ADAL" clId="{C830C6F6-84F9-4698-9A70-37A1D891D654}" dt="2024-02-05T00:12:33.994" v="752"/>
          <pc:sldLayoutMkLst>
            <pc:docMk/>
            <pc:sldMasterMk cId="753586496" sldId="2147483648"/>
            <pc:sldLayoutMk cId="25340628" sldId="2147483657"/>
          </pc:sldLayoutMkLst>
        </pc:sldLayoutChg>
        <pc:sldLayoutChg chg="setBg">
          <pc:chgData name="Niranjan Cholendiran" userId="993aedeb-ae52-459d-8c79-f08198f96874" providerId="ADAL" clId="{C830C6F6-84F9-4698-9A70-37A1D891D654}" dt="2024-02-05T00:12:33.994" v="752"/>
          <pc:sldLayoutMkLst>
            <pc:docMk/>
            <pc:sldMasterMk cId="753586496" sldId="2147483648"/>
            <pc:sldLayoutMk cId="1988398891" sldId="2147483658"/>
          </pc:sldLayoutMkLst>
        </pc:sldLayoutChg>
        <pc:sldLayoutChg chg="setBg">
          <pc:chgData name="Niranjan Cholendiran" userId="993aedeb-ae52-459d-8c79-f08198f96874" providerId="ADAL" clId="{C830C6F6-84F9-4698-9A70-37A1D891D654}" dt="2024-02-05T00:12:33.994" v="752"/>
          <pc:sldLayoutMkLst>
            <pc:docMk/>
            <pc:sldMasterMk cId="753586496" sldId="2147483648"/>
            <pc:sldLayoutMk cId="3557320428" sldId="214748365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22:27:22.35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1,'49'0,"392"16,-129-4,16 2,-37-2,-256-12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22:27:34.86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0,'1224'0,"-1187"0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5T02:35:38.67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1,'18'0,"359"16,-237-5,190-9,-153-4,-125 0,-34 0,1 2,-1-1,1 2,-1 1,1 0,26 8,-19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5T02:35:44.5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0,'829'0,"-648"13,-39-2,50-7,-147-4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346A-C46D-1293-843D-6850044E0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CD5DF-C257-2AFD-83B7-D170B207A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A0FC6-D28F-A1A5-6771-9DC7D668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1A8C-AAB4-42FD-88E2-F87680F8AE43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8B15D-B25B-54EC-58D4-6134D000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551C9-1F07-5BA8-F45B-06AB17B1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DAA-228A-47DB-B6BD-3C4C53EB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15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C270-9462-B8EF-2836-7B268C77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2FBA0-C0E6-6447-C1A4-B3195D850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89C5A-DD2C-7A25-1A74-D7AB526D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1A8C-AAB4-42FD-88E2-F87680F8AE43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3725-C24D-0588-A744-C8A7A05F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82887-D931-4A1A-8422-00413CA8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DAA-228A-47DB-B6BD-3C4C53EB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39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FEED2-B348-EBDC-438A-E5A543FD8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E14BA-69EC-1665-86A4-7C2E5979D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8AB6C-3DD3-142E-4889-7C350F43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1A8C-AAB4-42FD-88E2-F87680F8AE43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FF3D3-20FB-A2C5-8CBD-D478940A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BB176-6638-A204-4178-7D4EA661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DAA-228A-47DB-B6BD-3C4C53EB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32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1DF9-D410-3CFA-3A4D-6A1032B0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F8343-DB36-E031-327F-2DE381520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4788-860C-2642-BB2F-6F3E8FE3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1A8C-AAB4-42FD-88E2-F87680F8AE43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5331E-846F-3D74-1C69-1FC868EF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361F3-2008-C8A0-2515-50457A05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DAA-228A-47DB-B6BD-3C4C53EB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62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66AB-A00B-E3CE-EDD5-A917107C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3E1C9-DDFF-5240-E018-2B12B9A6F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17278-1683-81CC-7355-E7839BB9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1A8C-AAB4-42FD-88E2-F87680F8AE43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C7DD8-EC3A-6B2B-0711-D77D4AA2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94FC1-D79E-8092-9C9F-A2990338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DAA-228A-47DB-B6BD-3C4C53EB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36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86FD-4EC3-E1A2-8B3A-905A3031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245B-D44F-83D3-3446-05A764632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08E19-09BE-796A-8FD7-3C893577F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F9CFB-A9DB-FB1D-79EC-E3D978B5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1A8C-AAB4-42FD-88E2-F87680F8AE43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B7C65-5ACC-36B5-E14A-A498AD17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6E976-D459-ECAA-6919-7328D3C6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DAA-228A-47DB-B6BD-3C4C53EB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44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E038-32A1-FA40-0642-8F242335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C44FB-0DBD-4533-8105-52C45DF02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6E198-0480-4D71-B243-EF72C0FD5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91160-4CD1-7EA2-7188-46E7CD074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2CC4F-2EB3-69A9-0B1E-B7F69008C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3392F-E7F4-3978-7947-4EC4A3D9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1A8C-AAB4-42FD-88E2-F87680F8AE43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2C977-27FD-977D-C148-D0C91F7A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4C222-060C-6FEA-6977-62AC3CA2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DAA-228A-47DB-B6BD-3C4C53EB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7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BA0C-D0EB-26E2-6C89-3B294DBD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2C115-A1E6-1A9A-ADC3-679FA3D0A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1A8C-AAB4-42FD-88E2-F87680F8AE43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0203C-1C04-3E6C-C628-3F25C250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ACE16-DB21-181A-F0D2-9D51928B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DAA-228A-47DB-B6BD-3C4C53EB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56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A00FE-466C-3913-6865-4867222D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1A8C-AAB4-42FD-88E2-F87680F8AE43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FC434-CDF3-48D0-0F64-C98C99A6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4B451-416F-5BFF-9CA7-A8FEADDF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DAA-228A-47DB-B6BD-3C4C53EB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72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8CF9-F1D9-77ED-A8E7-AAAD48C9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7C38-089A-3E42-9080-AD8F3348D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BA5E4-026F-59C0-9331-9BC4E1FE0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4ED58-0AC5-DAE2-0AF0-29BA545A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1A8C-AAB4-42FD-88E2-F87680F8AE43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8BA09-AE53-A450-AD56-0CCBCF6F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BDDB5-B0E8-AD39-832D-47FFF951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DAA-228A-47DB-B6BD-3C4C53EB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47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D78D-0753-C0AA-58CD-95E3A1B9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188E5-1549-0554-D720-1E230FE0E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D48A9-F411-30A3-4D10-87D20A9E8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72B34-B7D8-2147-7B30-D5F56299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1A8C-AAB4-42FD-88E2-F87680F8AE43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C9072-C833-15CB-5614-74063DC2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AE25B-DDC5-8B0F-C79A-BEB8A2F2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DAA-228A-47DB-B6BD-3C4C53EB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B7AD2-8933-F29C-6DEA-CECAB62C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B1693-54CA-2A32-C115-DEBB62858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83622-CD93-B999-5F4B-014D05AEC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1A8C-AAB4-42FD-88E2-F87680F8AE43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1D06-E1E7-7BB7-08AB-76B046A21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8F570-AC75-1312-4B03-2BDD509B8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14DAA-228A-47DB-B6BD-3C4C53EB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58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7D97-767E-1A04-9B64-D620CDE1C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43"/>
            <a:ext cx="10515600" cy="483287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Standardized “Size” column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477BFA-7F85-FF5B-7E71-E9BE5C647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59" y="2612586"/>
            <a:ext cx="2743583" cy="143847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594AB9-3A1B-AA7A-FD78-41C172CAC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548" y="2612586"/>
            <a:ext cx="2838846" cy="144800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2953264-8B30-5240-6147-AF2360AD8D3F}"/>
              </a:ext>
            </a:extLst>
          </p:cNvPr>
          <p:cNvSpPr/>
          <p:nvPr/>
        </p:nvSpPr>
        <p:spPr>
          <a:xfrm>
            <a:off x="5447489" y="3249139"/>
            <a:ext cx="530965" cy="16537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87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82C4B0-4C9E-58BA-4E45-16682865BF7D}"/>
              </a:ext>
            </a:extLst>
          </p:cNvPr>
          <p:cNvCxnSpPr>
            <a:cxnSpLocks/>
          </p:cNvCxnSpPr>
          <p:nvPr/>
        </p:nvCxnSpPr>
        <p:spPr>
          <a:xfrm>
            <a:off x="3905250" y="4752975"/>
            <a:ext cx="0" cy="14170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94AA3B-B894-3FF9-153E-525FD551F936}"/>
              </a:ext>
            </a:extLst>
          </p:cNvPr>
          <p:cNvCxnSpPr/>
          <p:nvPr/>
        </p:nvCxnSpPr>
        <p:spPr>
          <a:xfrm>
            <a:off x="5380978" y="4752975"/>
            <a:ext cx="0" cy="14170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C2B0C0-195F-CE33-E3DF-CB3657D359AF}"/>
              </a:ext>
            </a:extLst>
          </p:cNvPr>
          <p:cNvCxnSpPr/>
          <p:nvPr/>
        </p:nvCxnSpPr>
        <p:spPr>
          <a:xfrm>
            <a:off x="3905250" y="4752975"/>
            <a:ext cx="14757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E81A99-0DC0-25D1-FD0C-FE62CC345B9E}"/>
              </a:ext>
            </a:extLst>
          </p:cNvPr>
          <p:cNvCxnSpPr>
            <a:cxnSpLocks/>
          </p:cNvCxnSpPr>
          <p:nvPr/>
        </p:nvCxnSpPr>
        <p:spPr>
          <a:xfrm>
            <a:off x="5791200" y="4752975"/>
            <a:ext cx="0" cy="14170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D68C1E-D711-29A4-B9B5-098037CD56EF}"/>
              </a:ext>
            </a:extLst>
          </p:cNvPr>
          <p:cNvCxnSpPr/>
          <p:nvPr/>
        </p:nvCxnSpPr>
        <p:spPr>
          <a:xfrm>
            <a:off x="7266928" y="4752975"/>
            <a:ext cx="0" cy="14170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230F03-C077-535F-4DA9-69BAD813929A}"/>
              </a:ext>
            </a:extLst>
          </p:cNvPr>
          <p:cNvCxnSpPr/>
          <p:nvPr/>
        </p:nvCxnSpPr>
        <p:spPr>
          <a:xfrm>
            <a:off x="5791200" y="4752975"/>
            <a:ext cx="14757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FDFCCB-DB6E-19E5-D023-D2677C733AB1}"/>
              </a:ext>
            </a:extLst>
          </p:cNvPr>
          <p:cNvCxnSpPr>
            <a:cxnSpLocks/>
          </p:cNvCxnSpPr>
          <p:nvPr/>
        </p:nvCxnSpPr>
        <p:spPr>
          <a:xfrm>
            <a:off x="6486525" y="4057650"/>
            <a:ext cx="0" cy="69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062B08-EFDF-B7D3-0C91-4B970AAC6045}"/>
              </a:ext>
            </a:extLst>
          </p:cNvPr>
          <p:cNvCxnSpPr>
            <a:cxnSpLocks/>
          </p:cNvCxnSpPr>
          <p:nvPr/>
        </p:nvCxnSpPr>
        <p:spPr>
          <a:xfrm>
            <a:off x="7962253" y="4057650"/>
            <a:ext cx="0" cy="21123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C24035-6C16-3BD8-F46C-3108488FB7D0}"/>
              </a:ext>
            </a:extLst>
          </p:cNvPr>
          <p:cNvCxnSpPr/>
          <p:nvPr/>
        </p:nvCxnSpPr>
        <p:spPr>
          <a:xfrm>
            <a:off x="6486525" y="4057650"/>
            <a:ext cx="14757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2CEE80-95A2-E225-816E-D43A65CD9F46}"/>
              </a:ext>
            </a:extLst>
          </p:cNvPr>
          <p:cNvCxnSpPr>
            <a:cxnSpLocks/>
          </p:cNvCxnSpPr>
          <p:nvPr/>
        </p:nvCxnSpPr>
        <p:spPr>
          <a:xfrm>
            <a:off x="3167386" y="3114675"/>
            <a:ext cx="0" cy="30553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2FF9BF-4592-1D2E-D226-E5A5569B199C}"/>
              </a:ext>
            </a:extLst>
          </p:cNvPr>
          <p:cNvCxnSpPr>
            <a:cxnSpLocks/>
          </p:cNvCxnSpPr>
          <p:nvPr/>
        </p:nvCxnSpPr>
        <p:spPr>
          <a:xfrm>
            <a:off x="7176764" y="3114675"/>
            <a:ext cx="0" cy="942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8769AA-97D9-FC62-0DA0-11F6C70C9732}"/>
              </a:ext>
            </a:extLst>
          </p:cNvPr>
          <p:cNvCxnSpPr>
            <a:cxnSpLocks/>
          </p:cNvCxnSpPr>
          <p:nvPr/>
        </p:nvCxnSpPr>
        <p:spPr>
          <a:xfrm>
            <a:off x="3167386" y="3114675"/>
            <a:ext cx="40049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A1BA314-DC53-ED45-EF5F-810BD6E0F015}"/>
              </a:ext>
            </a:extLst>
          </p:cNvPr>
          <p:cNvSpPr/>
          <p:nvPr/>
        </p:nvSpPr>
        <p:spPr>
          <a:xfrm>
            <a:off x="3052139" y="6044502"/>
            <a:ext cx="230494" cy="2509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2644A5F-B812-E5D7-F983-05ABC29E0FF3}"/>
              </a:ext>
            </a:extLst>
          </p:cNvPr>
          <p:cNvSpPr/>
          <p:nvPr/>
        </p:nvSpPr>
        <p:spPr>
          <a:xfrm>
            <a:off x="3790002" y="6044502"/>
            <a:ext cx="230494" cy="2509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AB33E81-7D34-64A3-991F-DD0B196A6BAF}"/>
              </a:ext>
            </a:extLst>
          </p:cNvPr>
          <p:cNvSpPr/>
          <p:nvPr/>
        </p:nvSpPr>
        <p:spPr>
          <a:xfrm>
            <a:off x="5274957" y="6044502"/>
            <a:ext cx="230494" cy="2509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B6619C-8F8A-6149-392C-F202580A45D7}"/>
              </a:ext>
            </a:extLst>
          </p:cNvPr>
          <p:cNvSpPr/>
          <p:nvPr/>
        </p:nvSpPr>
        <p:spPr>
          <a:xfrm>
            <a:off x="5675953" y="6044502"/>
            <a:ext cx="230494" cy="2509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B74C1F7-895D-210A-1108-6A4439996462}"/>
              </a:ext>
            </a:extLst>
          </p:cNvPr>
          <p:cNvSpPr/>
          <p:nvPr/>
        </p:nvSpPr>
        <p:spPr>
          <a:xfrm>
            <a:off x="7847006" y="6044501"/>
            <a:ext cx="230494" cy="2509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FE94EFC-2F55-6EFF-E52B-5BE3B09E2E5E}"/>
              </a:ext>
            </a:extLst>
          </p:cNvPr>
          <p:cNvSpPr/>
          <p:nvPr/>
        </p:nvSpPr>
        <p:spPr>
          <a:xfrm>
            <a:off x="7173920" y="6044501"/>
            <a:ext cx="230494" cy="2509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63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7BC11C-66CB-7020-1481-FB4DB508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0" y="932090"/>
            <a:ext cx="5184967" cy="738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8B1099-2A3E-F3CD-5BFD-2278A3BEC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299" y="932090"/>
            <a:ext cx="2378243" cy="738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87FCA3-F892-A816-8E6D-433540C09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797" y="932090"/>
            <a:ext cx="3140632" cy="7380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A74ECE-5758-97C7-64E5-D258B9F18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0" y="2284149"/>
            <a:ext cx="11405262" cy="984344"/>
          </a:xfrm>
          <a:prstGeom prst="rect">
            <a:avLst/>
          </a:prstGeom>
        </p:spPr>
      </p:pic>
      <p:sp>
        <p:nvSpPr>
          <p:cNvPr id="14" name="Plus Sign 13">
            <a:extLst>
              <a:ext uri="{FF2B5EF4-FFF2-40B4-BE49-F238E27FC236}">
                <a16:creationId xmlns:a16="http://schemas.microsoft.com/office/drawing/2014/main" id="{E63A1CF4-35C3-BFE8-8076-552DB6CD453F}"/>
              </a:ext>
            </a:extLst>
          </p:cNvPr>
          <p:cNvSpPr/>
          <p:nvPr/>
        </p:nvSpPr>
        <p:spPr>
          <a:xfrm>
            <a:off x="5298709" y="1176850"/>
            <a:ext cx="269146" cy="248553"/>
          </a:xfrm>
          <a:prstGeom prst="mathPlu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84AFF12F-2CBE-3E80-5AD4-8D53174DF487}"/>
              </a:ext>
            </a:extLst>
          </p:cNvPr>
          <p:cNvSpPr/>
          <p:nvPr/>
        </p:nvSpPr>
        <p:spPr>
          <a:xfrm>
            <a:off x="8777850" y="1176850"/>
            <a:ext cx="269146" cy="248553"/>
          </a:xfrm>
          <a:prstGeom prst="mathPlu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05D3430-19E9-8D70-7156-E54C8818B99A}"/>
              </a:ext>
            </a:extLst>
          </p:cNvPr>
          <p:cNvSpPr/>
          <p:nvPr/>
        </p:nvSpPr>
        <p:spPr>
          <a:xfrm rot="5400000">
            <a:off x="5646621" y="-3786040"/>
            <a:ext cx="306580" cy="11405262"/>
          </a:xfrm>
          <a:prstGeom prst="rightBrac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04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2117CF-C051-41FE-A52C-C1E99A4DE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88" y="1616357"/>
            <a:ext cx="4168140" cy="3036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FB5492-E071-13B9-E813-9D0D7EBD4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12497"/>
            <a:ext cx="4125468" cy="304013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4F8A919-69DF-FB8C-ED29-130F8E35AF9B}"/>
              </a:ext>
            </a:extLst>
          </p:cNvPr>
          <p:cNvSpPr/>
          <p:nvPr/>
        </p:nvSpPr>
        <p:spPr>
          <a:xfrm>
            <a:off x="5263081" y="3132564"/>
            <a:ext cx="530965" cy="16537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62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E0CD14-3A8D-2C6F-E694-1B453A458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05" y="2116667"/>
            <a:ext cx="4415809" cy="3083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F7252-97FC-6C26-FE79-1B3050A1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725" y="2116667"/>
            <a:ext cx="4232906" cy="30834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B7AACC-0903-E024-9758-A7C1F021987C}"/>
              </a:ext>
            </a:extLst>
          </p:cNvPr>
          <p:cNvSpPr txBox="1"/>
          <p:nvPr/>
        </p:nvSpPr>
        <p:spPr>
          <a:xfrm>
            <a:off x="6317725" y="1747335"/>
            <a:ext cx="423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Result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B61DC-AAEE-2212-573C-74A29671E39D}"/>
              </a:ext>
            </a:extLst>
          </p:cNvPr>
          <p:cNvSpPr txBox="1"/>
          <p:nvPr/>
        </p:nvSpPr>
        <p:spPr>
          <a:xfrm>
            <a:off x="1331806" y="1769533"/>
            <a:ext cx="441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Silhouette Result</a:t>
            </a:r>
          </a:p>
        </p:txBody>
      </p:sp>
    </p:spTree>
    <p:extLst>
      <p:ext uri="{BB962C8B-B14F-4D97-AF65-F5344CB8AC3E}">
        <p14:creationId xmlns:p14="http://schemas.microsoft.com/office/powerpoint/2010/main" val="125484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96999-581E-DFA2-4372-4F3BE64A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240276-5339-28BF-7B83-EFD2AEB2F8CA}"/>
              </a:ext>
            </a:extLst>
          </p:cNvPr>
          <p:cNvSpPr txBox="1"/>
          <p:nvPr/>
        </p:nvSpPr>
        <p:spPr>
          <a:xfrm>
            <a:off x="6273055" y="1815438"/>
            <a:ext cx="423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Result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5211A-C66D-47A9-927C-09DCA73A8B17}"/>
              </a:ext>
            </a:extLst>
          </p:cNvPr>
          <p:cNvSpPr txBox="1"/>
          <p:nvPr/>
        </p:nvSpPr>
        <p:spPr>
          <a:xfrm>
            <a:off x="1331806" y="1866608"/>
            <a:ext cx="441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Silhouette Result</a:t>
            </a:r>
          </a:p>
        </p:txBody>
      </p:sp>
      <p:pic>
        <p:nvPicPr>
          <p:cNvPr id="6" name="Picture 5" descr="A graph with a line and a dotted line&#10;&#10;Description automatically generated">
            <a:extLst>
              <a:ext uri="{FF2B5EF4-FFF2-40B4-BE49-F238E27FC236}">
                <a16:creationId xmlns:a16="http://schemas.microsoft.com/office/drawing/2014/main" id="{17343718-AC25-34DE-0263-FC38F09755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3"/>
          <a:stretch/>
        </p:blipFill>
        <p:spPr>
          <a:xfrm>
            <a:off x="1331806" y="2288830"/>
            <a:ext cx="4415808" cy="2528067"/>
          </a:xfrm>
          <a:prstGeom prst="rect">
            <a:avLst/>
          </a:prstGeom>
        </p:spPr>
      </p:pic>
      <p:pic>
        <p:nvPicPr>
          <p:cNvPr id="11" name="Picture 10" descr="A graph with a line&#10;&#10;Description automatically generated">
            <a:extLst>
              <a:ext uri="{FF2B5EF4-FFF2-40B4-BE49-F238E27FC236}">
                <a16:creationId xmlns:a16="http://schemas.microsoft.com/office/drawing/2014/main" id="{3F726C38-E845-F732-6BDE-74F145526C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3"/>
          <a:stretch/>
        </p:blipFill>
        <p:spPr>
          <a:xfrm>
            <a:off x="6273055" y="2297575"/>
            <a:ext cx="4415808" cy="252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2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arcode with text&#10;&#10;Description automatically generated">
            <a:extLst>
              <a:ext uri="{FF2B5EF4-FFF2-40B4-BE49-F238E27FC236}">
                <a16:creationId xmlns:a16="http://schemas.microsoft.com/office/drawing/2014/main" id="{CB255685-A3A8-0C82-11AC-43112F3FD2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7" b="22471"/>
          <a:stretch/>
        </p:blipFill>
        <p:spPr>
          <a:xfrm>
            <a:off x="2761961" y="1625600"/>
            <a:ext cx="6668078" cy="29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2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567D4-23F5-C969-29B0-2543ED44E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42C266D9-E59A-3D18-7B73-3DC57B5A46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3"/>
          <a:stretch/>
        </p:blipFill>
        <p:spPr>
          <a:xfrm>
            <a:off x="3747712" y="3834964"/>
            <a:ext cx="4696575" cy="2644458"/>
          </a:xfrm>
          <a:prstGeom prst="rect">
            <a:avLst/>
          </a:prstGeom>
        </p:spPr>
      </p:pic>
      <p:pic>
        <p:nvPicPr>
          <p:cNvPr id="6" name="Picture 5" descr="A graph with colored dots&#10;&#10;Description automatically generated">
            <a:extLst>
              <a:ext uri="{FF2B5EF4-FFF2-40B4-BE49-F238E27FC236}">
                <a16:creationId xmlns:a16="http://schemas.microsoft.com/office/drawing/2014/main" id="{5100E75E-13D2-09A0-560A-DF352E2723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3"/>
          <a:stretch/>
        </p:blipFill>
        <p:spPr>
          <a:xfrm>
            <a:off x="6512560" y="1005840"/>
            <a:ext cx="4743878" cy="2644458"/>
          </a:xfrm>
          <a:prstGeom prst="rect">
            <a:avLst/>
          </a:prstGeom>
        </p:spPr>
      </p:pic>
      <p:pic>
        <p:nvPicPr>
          <p:cNvPr id="8" name="Picture 7" descr="A graph with red blue green and white dots&#10;&#10;Description automatically generated">
            <a:extLst>
              <a:ext uri="{FF2B5EF4-FFF2-40B4-BE49-F238E27FC236}">
                <a16:creationId xmlns:a16="http://schemas.microsoft.com/office/drawing/2014/main" id="{B76DE6CB-6A77-B774-5DF3-65AFAFCEC2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3"/>
          <a:stretch/>
        </p:blipFill>
        <p:spPr>
          <a:xfrm>
            <a:off x="882490" y="1005840"/>
            <a:ext cx="4696575" cy="26444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3DC6E6-9389-D11A-B34B-3B17E70D1E29}"/>
              </a:ext>
            </a:extLst>
          </p:cNvPr>
          <p:cNvSpPr txBox="1"/>
          <p:nvPr/>
        </p:nvSpPr>
        <p:spPr>
          <a:xfrm>
            <a:off x="882490" y="498912"/>
            <a:ext cx="1037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 Result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6C6C4-1F27-1564-9178-F4D255689997}"/>
              </a:ext>
            </a:extLst>
          </p:cNvPr>
          <p:cNvSpPr txBox="1"/>
          <p:nvPr/>
        </p:nvSpPr>
        <p:spPr>
          <a:xfrm>
            <a:off x="4363592" y="1190506"/>
            <a:ext cx="91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CDFEC-BBA5-2287-6159-9BD5E1E66D74}"/>
              </a:ext>
            </a:extLst>
          </p:cNvPr>
          <p:cNvSpPr txBox="1"/>
          <p:nvPr/>
        </p:nvSpPr>
        <p:spPr>
          <a:xfrm>
            <a:off x="9892642" y="1190506"/>
            <a:ext cx="91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9A2D3-3CA4-FF84-6EA3-4266A03C1456}"/>
              </a:ext>
            </a:extLst>
          </p:cNvPr>
          <p:cNvSpPr txBox="1"/>
          <p:nvPr/>
        </p:nvSpPr>
        <p:spPr>
          <a:xfrm>
            <a:off x="7058002" y="4055626"/>
            <a:ext cx="91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 5</a:t>
            </a:r>
          </a:p>
        </p:txBody>
      </p:sp>
    </p:spTree>
    <p:extLst>
      <p:ext uri="{BB962C8B-B14F-4D97-AF65-F5344CB8AC3E}">
        <p14:creationId xmlns:p14="http://schemas.microsoft.com/office/powerpoint/2010/main" val="259736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5741E-FDCC-036C-E757-289BE1DEB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BEF0B7-D600-B1B6-27D0-08EF2DDC3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2" y="3370013"/>
            <a:ext cx="5184967" cy="738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DE2E35-D544-EBC7-A72C-FFE44F80D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383" y="1171315"/>
            <a:ext cx="2378243" cy="738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34AEB3-37E2-0CB4-AEA9-A9EED0EA4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442" y="2261001"/>
            <a:ext cx="3140632" cy="738074"/>
          </a:xfrm>
          <a:prstGeom prst="rect">
            <a:avLst/>
          </a:prstGeom>
        </p:spPr>
      </p:pic>
      <p:sp>
        <p:nvSpPr>
          <p:cNvPr id="14" name="Plus Sign 13">
            <a:extLst>
              <a:ext uri="{FF2B5EF4-FFF2-40B4-BE49-F238E27FC236}">
                <a16:creationId xmlns:a16="http://schemas.microsoft.com/office/drawing/2014/main" id="{3F48EE98-679F-B6B5-33CA-0331082C6A78}"/>
              </a:ext>
            </a:extLst>
          </p:cNvPr>
          <p:cNvSpPr/>
          <p:nvPr/>
        </p:nvSpPr>
        <p:spPr>
          <a:xfrm>
            <a:off x="2689931" y="1960015"/>
            <a:ext cx="269146" cy="248553"/>
          </a:xfrm>
          <a:prstGeom prst="mathPlu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A0B387F-1D48-3E93-42FF-6B0D730F9883}"/>
              </a:ext>
            </a:extLst>
          </p:cNvPr>
          <p:cNvSpPr/>
          <p:nvPr/>
        </p:nvSpPr>
        <p:spPr>
          <a:xfrm>
            <a:off x="5755097" y="1171315"/>
            <a:ext cx="306580" cy="2936772"/>
          </a:xfrm>
          <a:prstGeom prst="rightBrac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63544A-1662-2A01-2E7C-FCF9A2E56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012" y="1394264"/>
            <a:ext cx="1905266" cy="2534004"/>
          </a:xfrm>
          <a:prstGeom prst="rect">
            <a:avLst/>
          </a:prstGeom>
        </p:spPr>
      </p:pic>
      <p:sp>
        <p:nvSpPr>
          <p:cNvPr id="4" name="Plus Sign 3">
            <a:extLst>
              <a:ext uri="{FF2B5EF4-FFF2-40B4-BE49-F238E27FC236}">
                <a16:creationId xmlns:a16="http://schemas.microsoft.com/office/drawing/2014/main" id="{1694C85F-8015-D64F-9DCD-C64ABD732B3F}"/>
              </a:ext>
            </a:extLst>
          </p:cNvPr>
          <p:cNvSpPr/>
          <p:nvPr/>
        </p:nvSpPr>
        <p:spPr>
          <a:xfrm>
            <a:off x="2660711" y="3060267"/>
            <a:ext cx="269146" cy="248553"/>
          </a:xfrm>
          <a:prstGeom prst="mathPlu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488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EF0413E-4937-BA2A-374D-B5286E6FC1FB}"/>
              </a:ext>
            </a:extLst>
          </p:cNvPr>
          <p:cNvGrpSpPr/>
          <p:nvPr/>
        </p:nvGrpSpPr>
        <p:grpSpPr>
          <a:xfrm>
            <a:off x="299541" y="1229838"/>
            <a:ext cx="3500946" cy="2255051"/>
            <a:chOff x="337248" y="2116808"/>
            <a:chExt cx="3500946" cy="22550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53365E-C079-3F3F-7D9F-7624CE01A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248" y="2486140"/>
              <a:ext cx="3500946" cy="188571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C4A70F-38F5-EAF5-2D92-1D6FD0476E2E}"/>
                </a:ext>
              </a:extLst>
            </p:cNvPr>
            <p:cNvSpPr txBox="1"/>
            <p:nvPr/>
          </p:nvSpPr>
          <p:spPr>
            <a:xfrm>
              <a:off x="337248" y="2116808"/>
              <a:ext cx="3500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 10 Support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155E32D-455F-626A-9E61-21611027C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468" y="1643096"/>
            <a:ext cx="3702255" cy="18757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285A86-EAA8-9DAF-BE3E-F1CE93866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705" y="1609115"/>
            <a:ext cx="3384887" cy="18804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FEE44D-D2A3-F1ED-8117-C8460C81FF90}"/>
              </a:ext>
            </a:extLst>
          </p:cNvPr>
          <p:cNvSpPr txBox="1"/>
          <p:nvPr/>
        </p:nvSpPr>
        <p:spPr>
          <a:xfrm>
            <a:off x="4017468" y="1229838"/>
            <a:ext cx="370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I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Confidence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9630CD-AE38-DDAC-CFB8-31D096ACA2CC}"/>
              </a:ext>
            </a:extLst>
          </p:cNvPr>
          <p:cNvSpPr txBox="1"/>
          <p:nvPr/>
        </p:nvSpPr>
        <p:spPr>
          <a:xfrm>
            <a:off x="7936704" y="1229838"/>
            <a:ext cx="338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Lift</a:t>
            </a:r>
          </a:p>
        </p:txBody>
      </p:sp>
    </p:spTree>
    <p:extLst>
      <p:ext uri="{BB962C8B-B14F-4D97-AF65-F5344CB8AC3E}">
        <p14:creationId xmlns:p14="http://schemas.microsoft.com/office/powerpoint/2010/main" val="1860275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96999-581E-DFA2-4372-4F3BE64A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240276-5339-28BF-7B83-EFD2AEB2F8CA}"/>
              </a:ext>
            </a:extLst>
          </p:cNvPr>
          <p:cNvSpPr txBox="1"/>
          <p:nvPr/>
        </p:nvSpPr>
        <p:spPr>
          <a:xfrm>
            <a:off x="6181603" y="1815438"/>
            <a:ext cx="441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Result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5211A-C66D-47A9-927C-09DCA73A8B17}"/>
              </a:ext>
            </a:extLst>
          </p:cNvPr>
          <p:cNvSpPr txBox="1"/>
          <p:nvPr/>
        </p:nvSpPr>
        <p:spPr>
          <a:xfrm>
            <a:off x="1331806" y="1866608"/>
            <a:ext cx="441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Silhouette Result</a:t>
            </a:r>
          </a:p>
        </p:txBody>
      </p:sp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4C994829-3863-79BA-AFC9-616375ED5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03" y="2279403"/>
            <a:ext cx="4415808" cy="3048413"/>
          </a:xfrm>
          <a:prstGeom prst="rect">
            <a:avLst/>
          </a:prstGeom>
        </p:spPr>
      </p:pic>
      <p:pic>
        <p:nvPicPr>
          <p:cNvPr id="5" name="Picture 4" descr="A graph with a line and a blue line&#10;&#10;Description automatically generated">
            <a:extLst>
              <a:ext uri="{FF2B5EF4-FFF2-40B4-BE49-F238E27FC236}">
                <a16:creationId xmlns:a16="http://schemas.microsoft.com/office/drawing/2014/main" id="{19F835F5-AF2C-2E1D-8FD1-C0896B2536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0"/>
          <a:stretch/>
        </p:blipFill>
        <p:spPr>
          <a:xfrm>
            <a:off x="1331806" y="2325558"/>
            <a:ext cx="4415808" cy="300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5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29844-4707-EF8F-0BBC-3ECABA99D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A3B2-2E96-33BD-007C-1562D197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43"/>
            <a:ext cx="10515600" cy="483287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extraction from OpenAI dataset: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78897-2AE0-FE67-2469-00C12BDC8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7148"/>
            <a:ext cx="3109665" cy="163020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CA1782-2E61-D3F4-9B21-0BB36DCCD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168" y="946499"/>
            <a:ext cx="1941250" cy="164088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4C0AEE-AEBE-5924-A259-AFE8C80FE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26859"/>
            <a:ext cx="3119526" cy="70553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E7410F-2A63-5FFD-FF28-0C9E5BE90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168" y="2847248"/>
            <a:ext cx="1941250" cy="6658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3931F2-2A12-4612-1F6C-9561EEB2AB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3791906"/>
            <a:ext cx="3109665" cy="81268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1F7316-F636-ECF1-C965-BA21300FFC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8168" y="3805257"/>
            <a:ext cx="1941250" cy="79933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7FACA9EF-965B-088C-CB01-B02B45D9DB4B}"/>
              </a:ext>
            </a:extLst>
          </p:cNvPr>
          <p:cNvSpPr/>
          <p:nvPr/>
        </p:nvSpPr>
        <p:spPr>
          <a:xfrm>
            <a:off x="4242534" y="1684256"/>
            <a:ext cx="530965" cy="16537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782C6D0-2453-7299-55D9-D1B4D0BA3A79}"/>
              </a:ext>
            </a:extLst>
          </p:cNvPr>
          <p:cNvSpPr/>
          <p:nvPr/>
        </p:nvSpPr>
        <p:spPr>
          <a:xfrm>
            <a:off x="4242534" y="3014258"/>
            <a:ext cx="530965" cy="16537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F581521-3CE0-AF3E-7267-72563CACD39B}"/>
              </a:ext>
            </a:extLst>
          </p:cNvPr>
          <p:cNvSpPr/>
          <p:nvPr/>
        </p:nvSpPr>
        <p:spPr>
          <a:xfrm>
            <a:off x="4242533" y="4032880"/>
            <a:ext cx="530965" cy="16537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018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96999-581E-DFA2-4372-4F3BE64A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2E5211A-C66D-47A9-927C-09DCA73A8B17}"/>
              </a:ext>
            </a:extLst>
          </p:cNvPr>
          <p:cNvSpPr txBox="1"/>
          <p:nvPr/>
        </p:nvSpPr>
        <p:spPr>
          <a:xfrm>
            <a:off x="350768" y="202865"/>
            <a:ext cx="369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5A67A-AA82-9BA5-4B98-3C8B76A4F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416" y="647100"/>
            <a:ext cx="3876675" cy="259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BA830A-A373-E66A-BC8A-17DBF45BA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834" y="647100"/>
            <a:ext cx="3876675" cy="2590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D69371-0A49-ABFC-5223-743CE302E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670" y="4091512"/>
            <a:ext cx="3876675" cy="2590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FD4B90-36A2-0F0B-3A8A-1BCC88B6E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7719" y="4091512"/>
            <a:ext cx="3876675" cy="2590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AD9AE5-8E09-72E3-3006-1227DEBB08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768" y="4091512"/>
            <a:ext cx="3876675" cy="2590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F4185C1-3664-498C-6AD6-80906DF4E7A8}"/>
              </a:ext>
            </a:extLst>
          </p:cNvPr>
          <p:cNvSpPr txBox="1"/>
          <p:nvPr/>
        </p:nvSpPr>
        <p:spPr>
          <a:xfrm>
            <a:off x="350768" y="3572373"/>
            <a:ext cx="369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3</a:t>
            </a:r>
          </a:p>
        </p:txBody>
      </p:sp>
    </p:spTree>
    <p:extLst>
      <p:ext uri="{BB962C8B-B14F-4D97-AF65-F5344CB8AC3E}">
        <p14:creationId xmlns:p14="http://schemas.microsoft.com/office/powerpoint/2010/main" val="1216959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96999-581E-DFA2-4372-4F3BE64A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2E5211A-C66D-47A9-927C-09DCA73A8B17}"/>
              </a:ext>
            </a:extLst>
          </p:cNvPr>
          <p:cNvSpPr txBox="1"/>
          <p:nvPr/>
        </p:nvSpPr>
        <p:spPr>
          <a:xfrm>
            <a:off x="350768" y="202865"/>
            <a:ext cx="369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AC425-57F1-1ABA-60BD-976FD9D4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505" y="3713855"/>
            <a:ext cx="3876675" cy="259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4CEDC8-BABB-DB07-54B0-869136C1B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18" y="3713855"/>
            <a:ext cx="3876675" cy="259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A41BD-DAE7-2536-3051-BCFBAC588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97" y="838200"/>
            <a:ext cx="3876675" cy="2590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80EB81-B0D5-8FFA-C5FC-13B7E03C0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84" y="838200"/>
            <a:ext cx="38766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08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96999-581E-DFA2-4372-4F3BE64A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240276-5339-28BF-7B83-EFD2AEB2F8CA}"/>
              </a:ext>
            </a:extLst>
          </p:cNvPr>
          <p:cNvSpPr txBox="1"/>
          <p:nvPr/>
        </p:nvSpPr>
        <p:spPr>
          <a:xfrm>
            <a:off x="6181603" y="1815438"/>
            <a:ext cx="441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Result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5211A-C66D-47A9-927C-09DCA73A8B17}"/>
              </a:ext>
            </a:extLst>
          </p:cNvPr>
          <p:cNvSpPr txBox="1"/>
          <p:nvPr/>
        </p:nvSpPr>
        <p:spPr>
          <a:xfrm>
            <a:off x="1331806" y="1866608"/>
            <a:ext cx="441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Silhouette Result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7BEA7DC0-7C3F-73BF-81BD-1796EDF44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06" y="2325558"/>
            <a:ext cx="4415808" cy="2725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8CF7C2-C961-D0CA-61C4-99C5B8198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603" y="2279403"/>
            <a:ext cx="4429059" cy="27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13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5C4A70F-38F5-EAF5-2D92-1D6FD0476E2E}"/>
              </a:ext>
            </a:extLst>
          </p:cNvPr>
          <p:cNvSpPr txBox="1"/>
          <p:nvPr/>
        </p:nvSpPr>
        <p:spPr>
          <a:xfrm>
            <a:off x="196542" y="1229838"/>
            <a:ext cx="368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Support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FEE44D-D2A3-F1ED-8117-C8460C81FF90}"/>
              </a:ext>
            </a:extLst>
          </p:cNvPr>
          <p:cNvSpPr txBox="1"/>
          <p:nvPr/>
        </p:nvSpPr>
        <p:spPr>
          <a:xfrm>
            <a:off x="3983204" y="1229838"/>
            <a:ext cx="388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Confidence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9630CD-AE38-DDAC-CFB8-31D096ACA2CC}"/>
              </a:ext>
            </a:extLst>
          </p:cNvPr>
          <p:cNvSpPr txBox="1"/>
          <p:nvPr/>
        </p:nvSpPr>
        <p:spPr>
          <a:xfrm>
            <a:off x="7990890" y="1229838"/>
            <a:ext cx="37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Lift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ED429E-F3B4-82A5-9ABD-B0BD186EB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42" y="1643096"/>
            <a:ext cx="3687302" cy="22678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AECE79-74FC-FF60-3B7D-E1CED35F1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204" y="1643096"/>
            <a:ext cx="3885242" cy="22678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7DA0C9-70B3-63B7-D0B2-EB9808B83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890" y="1643097"/>
            <a:ext cx="3764336" cy="226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D758D0-5925-EC0C-1318-9A097CC09FB9}"/>
              </a:ext>
            </a:extLst>
          </p:cNvPr>
          <p:cNvSpPr/>
          <p:nvPr/>
        </p:nvSpPr>
        <p:spPr>
          <a:xfrm>
            <a:off x="1624551" y="2248290"/>
            <a:ext cx="1461155" cy="18665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F0A68-05FB-99ED-5D05-E51D963AEFD4}"/>
              </a:ext>
            </a:extLst>
          </p:cNvPr>
          <p:cNvSpPr/>
          <p:nvPr/>
        </p:nvSpPr>
        <p:spPr>
          <a:xfrm>
            <a:off x="1776951" y="2396762"/>
            <a:ext cx="1461155" cy="18665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BED2CC-8571-2D3E-79C2-27B0280E51BB}"/>
              </a:ext>
            </a:extLst>
          </p:cNvPr>
          <p:cNvSpPr/>
          <p:nvPr/>
        </p:nvSpPr>
        <p:spPr>
          <a:xfrm>
            <a:off x="1929351" y="2545234"/>
            <a:ext cx="1461155" cy="18665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6D214C-2E2C-D018-5C17-97EA27DEDB58}"/>
              </a:ext>
            </a:extLst>
          </p:cNvPr>
          <p:cNvSpPr/>
          <p:nvPr/>
        </p:nvSpPr>
        <p:spPr>
          <a:xfrm>
            <a:off x="4912938" y="3033070"/>
            <a:ext cx="1602557" cy="5938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Topic Modeling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A1BCE4-D63D-DF9F-2000-5868FF5BD75A}"/>
              </a:ext>
            </a:extLst>
          </p:cNvPr>
          <p:cNvSpPr/>
          <p:nvPr/>
        </p:nvSpPr>
        <p:spPr>
          <a:xfrm>
            <a:off x="7795968" y="848412"/>
            <a:ext cx="961536" cy="999241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4EAA22-678A-868A-8972-1E2CBA18E703}"/>
              </a:ext>
            </a:extLst>
          </p:cNvPr>
          <p:cNvSpPr/>
          <p:nvPr/>
        </p:nvSpPr>
        <p:spPr>
          <a:xfrm>
            <a:off x="8738649" y="1494148"/>
            <a:ext cx="961536" cy="999241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EE97F-E4A8-99AE-7548-A303B9AD3C4F}"/>
              </a:ext>
            </a:extLst>
          </p:cNvPr>
          <p:cNvSpPr/>
          <p:nvPr/>
        </p:nvSpPr>
        <p:spPr>
          <a:xfrm>
            <a:off x="8202889" y="1847653"/>
            <a:ext cx="961536" cy="999241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05B20F-C85C-2DF7-13C4-8A5CE8A51BCA}"/>
              </a:ext>
            </a:extLst>
          </p:cNvPr>
          <p:cNvSpPr/>
          <p:nvPr/>
        </p:nvSpPr>
        <p:spPr>
          <a:xfrm>
            <a:off x="8003357" y="1414021"/>
            <a:ext cx="84842" cy="848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2ACFCB-D2E8-A875-2898-C27AF90C1604}"/>
              </a:ext>
            </a:extLst>
          </p:cNvPr>
          <p:cNvSpPr/>
          <p:nvPr/>
        </p:nvSpPr>
        <p:spPr>
          <a:xfrm>
            <a:off x="8224888" y="1562493"/>
            <a:ext cx="84842" cy="848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4B3AAD-1F71-0851-2073-D36EE7BF35ED}"/>
              </a:ext>
            </a:extLst>
          </p:cNvPr>
          <p:cNvSpPr/>
          <p:nvPr/>
        </p:nvSpPr>
        <p:spPr>
          <a:xfrm>
            <a:off x="8118047" y="1095081"/>
            <a:ext cx="84842" cy="848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197599-663E-462E-B92A-5BE3AF23F2A6}"/>
              </a:ext>
            </a:extLst>
          </p:cNvPr>
          <p:cNvSpPr/>
          <p:nvPr/>
        </p:nvSpPr>
        <p:spPr>
          <a:xfrm>
            <a:off x="8545406" y="1409307"/>
            <a:ext cx="84842" cy="848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6B8C74-D92D-656F-3054-8E8564C6B49B}"/>
              </a:ext>
            </a:extLst>
          </p:cNvPr>
          <p:cNvSpPr/>
          <p:nvPr/>
        </p:nvSpPr>
        <p:spPr>
          <a:xfrm>
            <a:off x="8478625" y="2005551"/>
            <a:ext cx="84842" cy="848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047BE4-BBE5-A30D-7D46-F6798D32D46D}"/>
              </a:ext>
            </a:extLst>
          </p:cNvPr>
          <p:cNvSpPr/>
          <p:nvPr/>
        </p:nvSpPr>
        <p:spPr>
          <a:xfrm>
            <a:off x="8839203" y="2038544"/>
            <a:ext cx="84842" cy="848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AA3641-5F4F-4B39-A6DC-0CCB3A70B92A}"/>
              </a:ext>
            </a:extLst>
          </p:cNvPr>
          <p:cNvSpPr/>
          <p:nvPr/>
        </p:nvSpPr>
        <p:spPr>
          <a:xfrm>
            <a:off x="8942900" y="2196445"/>
            <a:ext cx="84842" cy="848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BA152BD-A87D-EFD5-73A3-DD4927C45196}"/>
              </a:ext>
            </a:extLst>
          </p:cNvPr>
          <p:cNvSpPr/>
          <p:nvPr/>
        </p:nvSpPr>
        <p:spPr>
          <a:xfrm>
            <a:off x="8672662" y="2408548"/>
            <a:ext cx="84842" cy="848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000067-15D6-A0DB-5A7F-E0B3B3FFCDAE}"/>
              </a:ext>
            </a:extLst>
          </p:cNvPr>
          <p:cNvSpPr/>
          <p:nvPr/>
        </p:nvSpPr>
        <p:spPr>
          <a:xfrm>
            <a:off x="8328582" y="2450968"/>
            <a:ext cx="84842" cy="848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4C30AE-6713-FA50-E06F-5A4E9FE7B640}"/>
              </a:ext>
            </a:extLst>
          </p:cNvPr>
          <p:cNvSpPr/>
          <p:nvPr/>
        </p:nvSpPr>
        <p:spPr>
          <a:xfrm>
            <a:off x="8757504" y="2641859"/>
            <a:ext cx="84842" cy="848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952E04-3A9B-72C7-BDBC-4F7CEB1DAA50}"/>
              </a:ext>
            </a:extLst>
          </p:cNvPr>
          <p:cNvSpPr/>
          <p:nvPr/>
        </p:nvSpPr>
        <p:spPr>
          <a:xfrm>
            <a:off x="9219417" y="1908927"/>
            <a:ext cx="84842" cy="848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D456BA-1823-BD31-D5BE-9022C2CFA0DB}"/>
              </a:ext>
            </a:extLst>
          </p:cNvPr>
          <p:cNvSpPr/>
          <p:nvPr/>
        </p:nvSpPr>
        <p:spPr>
          <a:xfrm>
            <a:off x="9164425" y="1659117"/>
            <a:ext cx="84842" cy="848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87939B-2BE9-BE4D-B79D-DD5B950987FB}"/>
              </a:ext>
            </a:extLst>
          </p:cNvPr>
          <p:cNvSpPr/>
          <p:nvPr/>
        </p:nvSpPr>
        <p:spPr>
          <a:xfrm>
            <a:off x="9304259" y="2262431"/>
            <a:ext cx="84842" cy="848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1DCFA44-F075-B1B1-9730-4AF3119DA2B4}"/>
              </a:ext>
            </a:extLst>
          </p:cNvPr>
          <p:cNvGrpSpPr/>
          <p:nvPr/>
        </p:nvGrpSpPr>
        <p:grpSpPr>
          <a:xfrm>
            <a:off x="8037928" y="3749513"/>
            <a:ext cx="1461155" cy="1866507"/>
            <a:chOff x="7370192" y="3664672"/>
            <a:chExt cx="1461155" cy="186650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88C9766-0805-8CE9-89E7-6FD93932DC9D}"/>
                </a:ext>
              </a:extLst>
            </p:cNvPr>
            <p:cNvSpPr/>
            <p:nvPr/>
          </p:nvSpPr>
          <p:spPr>
            <a:xfrm>
              <a:off x="7499026" y="3862631"/>
              <a:ext cx="84842" cy="8484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906EE1D-BA14-EBEF-1FC2-5F8B180AF4EB}"/>
                </a:ext>
              </a:extLst>
            </p:cNvPr>
            <p:cNvSpPr/>
            <p:nvPr/>
          </p:nvSpPr>
          <p:spPr>
            <a:xfrm>
              <a:off x="7370192" y="3664672"/>
              <a:ext cx="1461155" cy="186650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49453CB-E767-50C1-28FF-2CE0227863C5}"/>
                </a:ext>
              </a:extLst>
            </p:cNvPr>
            <p:cNvSpPr/>
            <p:nvPr/>
          </p:nvSpPr>
          <p:spPr>
            <a:xfrm>
              <a:off x="7795968" y="3862631"/>
              <a:ext cx="84842" cy="8484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23FCA12-6634-BFB6-2A6E-76E9637A3D75}"/>
                </a:ext>
              </a:extLst>
            </p:cNvPr>
            <p:cNvSpPr/>
            <p:nvPr/>
          </p:nvSpPr>
          <p:spPr>
            <a:xfrm>
              <a:off x="8136902" y="3862631"/>
              <a:ext cx="84842" cy="8484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B961237-8675-EEF7-E3C4-BD9B45DA8B6C}"/>
                </a:ext>
              </a:extLst>
            </p:cNvPr>
            <p:cNvSpPr/>
            <p:nvPr/>
          </p:nvSpPr>
          <p:spPr>
            <a:xfrm>
              <a:off x="8521046" y="3846135"/>
              <a:ext cx="84842" cy="8484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E139EEE-3A4D-E03D-D861-DCE55BFF0028}"/>
                </a:ext>
              </a:extLst>
            </p:cNvPr>
            <p:cNvSpPr/>
            <p:nvPr/>
          </p:nvSpPr>
          <p:spPr>
            <a:xfrm>
              <a:off x="7659283" y="4052738"/>
              <a:ext cx="84842" cy="8484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2B13854-0F17-9BA3-DB65-C1A7EA4AA78E}"/>
                </a:ext>
              </a:extLst>
            </p:cNvPr>
            <p:cNvSpPr/>
            <p:nvPr/>
          </p:nvSpPr>
          <p:spPr>
            <a:xfrm>
              <a:off x="7960941" y="4052738"/>
              <a:ext cx="84842" cy="8484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B9ADEF5-970A-7538-8FC1-7F0C093C0B89}"/>
                </a:ext>
              </a:extLst>
            </p:cNvPr>
            <p:cNvSpPr/>
            <p:nvPr/>
          </p:nvSpPr>
          <p:spPr>
            <a:xfrm>
              <a:off x="8323875" y="4052738"/>
              <a:ext cx="84842" cy="8484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C2AA598-910C-F297-A4F1-FF503EB5A918}"/>
                </a:ext>
              </a:extLst>
            </p:cNvPr>
            <p:cNvSpPr/>
            <p:nvPr/>
          </p:nvSpPr>
          <p:spPr>
            <a:xfrm>
              <a:off x="8578397" y="4225567"/>
              <a:ext cx="84842" cy="8484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A61383E-5C2B-2309-A0EE-A7A75BD64487}"/>
                </a:ext>
              </a:extLst>
            </p:cNvPr>
            <p:cNvSpPr/>
            <p:nvPr/>
          </p:nvSpPr>
          <p:spPr>
            <a:xfrm>
              <a:off x="7456605" y="4439237"/>
              <a:ext cx="84842" cy="8484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7A48EA5-676D-A67A-BAA6-BE28E4860B25}"/>
                </a:ext>
              </a:extLst>
            </p:cNvPr>
            <p:cNvSpPr/>
            <p:nvPr/>
          </p:nvSpPr>
          <p:spPr>
            <a:xfrm>
              <a:off x="7960936" y="4481657"/>
              <a:ext cx="84842" cy="8484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BF05B9-02E7-3E6A-622A-A90A7BEAB9C4}"/>
                </a:ext>
              </a:extLst>
            </p:cNvPr>
            <p:cNvSpPr/>
            <p:nvPr/>
          </p:nvSpPr>
          <p:spPr>
            <a:xfrm>
              <a:off x="7715843" y="4513084"/>
              <a:ext cx="84842" cy="8484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2EDFAC0-FA4D-8D16-8ED5-EFE8BE579175}"/>
                </a:ext>
              </a:extLst>
            </p:cNvPr>
            <p:cNvSpPr/>
            <p:nvPr/>
          </p:nvSpPr>
          <p:spPr>
            <a:xfrm>
              <a:off x="8267309" y="4621492"/>
              <a:ext cx="84842" cy="8484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4AEBACC-B010-B769-F413-81425E45C7CE}"/>
                </a:ext>
              </a:extLst>
            </p:cNvPr>
            <p:cNvSpPr/>
            <p:nvPr/>
          </p:nvSpPr>
          <p:spPr>
            <a:xfrm>
              <a:off x="8366296" y="4439237"/>
              <a:ext cx="84842" cy="8484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2E987A3-5C8C-9485-DF84-EB81A20BEACC}"/>
                </a:ext>
              </a:extLst>
            </p:cNvPr>
            <p:cNvSpPr/>
            <p:nvPr/>
          </p:nvSpPr>
          <p:spPr>
            <a:xfrm>
              <a:off x="8163621" y="4439237"/>
              <a:ext cx="84842" cy="8484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5102476-FFDF-E72C-65F3-2F9E6140F901}"/>
                </a:ext>
              </a:extLst>
            </p:cNvPr>
            <p:cNvSpPr/>
            <p:nvPr/>
          </p:nvSpPr>
          <p:spPr>
            <a:xfrm>
              <a:off x="7843111" y="4646630"/>
              <a:ext cx="84842" cy="8484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2646263-34E2-5EBE-3DFA-526C6BEEFB4A}"/>
                </a:ext>
              </a:extLst>
            </p:cNvPr>
            <p:cNvSpPr/>
            <p:nvPr/>
          </p:nvSpPr>
          <p:spPr>
            <a:xfrm>
              <a:off x="7456605" y="4886226"/>
              <a:ext cx="84842" cy="8484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988E1E4-7AEF-DBDA-5B6C-E1486D9C2F1F}"/>
                </a:ext>
              </a:extLst>
            </p:cNvPr>
            <p:cNvSpPr/>
            <p:nvPr/>
          </p:nvSpPr>
          <p:spPr>
            <a:xfrm>
              <a:off x="8033205" y="5350503"/>
              <a:ext cx="84842" cy="8484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8DC3A6-D302-4E05-C248-960C220082D0}"/>
                </a:ext>
              </a:extLst>
            </p:cNvPr>
            <p:cNvSpPr/>
            <p:nvPr/>
          </p:nvSpPr>
          <p:spPr>
            <a:xfrm>
              <a:off x="7696992" y="5106185"/>
              <a:ext cx="84842" cy="8484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13D0896-9ABE-09C1-CF10-CC6F80CAFD05}"/>
                </a:ext>
              </a:extLst>
            </p:cNvPr>
            <p:cNvSpPr/>
            <p:nvPr/>
          </p:nvSpPr>
          <p:spPr>
            <a:xfrm>
              <a:off x="7513166" y="5265662"/>
              <a:ext cx="84842" cy="8484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97A93F3-7B3A-835B-E233-EE8D9467F21A}"/>
                </a:ext>
              </a:extLst>
            </p:cNvPr>
            <p:cNvSpPr/>
            <p:nvPr/>
          </p:nvSpPr>
          <p:spPr>
            <a:xfrm>
              <a:off x="8360013" y="5341856"/>
              <a:ext cx="84842" cy="8484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85EC458-9042-1992-72BC-AC673D0534A6}"/>
                </a:ext>
              </a:extLst>
            </p:cNvPr>
            <p:cNvSpPr/>
            <p:nvPr/>
          </p:nvSpPr>
          <p:spPr>
            <a:xfrm>
              <a:off x="8451139" y="5005631"/>
              <a:ext cx="84842" cy="8484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8127132-A236-D471-9652-6CC6FBBDE3A7}"/>
                </a:ext>
              </a:extLst>
            </p:cNvPr>
            <p:cNvSpPr/>
            <p:nvPr/>
          </p:nvSpPr>
          <p:spPr>
            <a:xfrm>
              <a:off x="7927953" y="4982853"/>
              <a:ext cx="84842" cy="8484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BF928BB-9F7B-A1E8-A65F-45F3826BA566}"/>
                </a:ext>
              </a:extLst>
            </p:cNvPr>
            <p:cNvSpPr/>
            <p:nvPr/>
          </p:nvSpPr>
          <p:spPr>
            <a:xfrm>
              <a:off x="8143984" y="5106185"/>
              <a:ext cx="84842" cy="8484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F6A4AAB-03BA-A738-41AA-B33D79082416}"/>
                </a:ext>
              </a:extLst>
            </p:cNvPr>
            <p:cNvSpPr/>
            <p:nvPr/>
          </p:nvSpPr>
          <p:spPr>
            <a:xfrm>
              <a:off x="8598815" y="5180821"/>
              <a:ext cx="84842" cy="8484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57990CF-BB53-B6E5-7A24-09B73B5B0872}"/>
                </a:ext>
              </a:extLst>
            </p:cNvPr>
            <p:cNvSpPr/>
            <p:nvPr/>
          </p:nvSpPr>
          <p:spPr>
            <a:xfrm>
              <a:off x="7836821" y="5286083"/>
              <a:ext cx="84842" cy="8484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AFC610E-1C4A-D4C4-C156-654F5A26617F}"/>
                </a:ext>
              </a:extLst>
            </p:cNvPr>
            <p:cNvSpPr/>
            <p:nvPr/>
          </p:nvSpPr>
          <p:spPr>
            <a:xfrm>
              <a:off x="7685209" y="4866594"/>
              <a:ext cx="84842" cy="8484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EA8B729-DC51-E1A4-F6A4-CCB79851A8E3}"/>
                </a:ext>
              </a:extLst>
            </p:cNvPr>
            <p:cNvSpPr/>
            <p:nvPr/>
          </p:nvSpPr>
          <p:spPr>
            <a:xfrm>
              <a:off x="8224888" y="4898012"/>
              <a:ext cx="84842" cy="8484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2E3AEDC-1379-AE38-9307-C66FB96FEA24}"/>
                </a:ext>
              </a:extLst>
            </p:cNvPr>
            <p:cNvSpPr/>
            <p:nvPr/>
          </p:nvSpPr>
          <p:spPr>
            <a:xfrm>
              <a:off x="8563467" y="4729512"/>
              <a:ext cx="84842" cy="8484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6BAC305-5366-8BC4-7A72-3804AB075EEE}"/>
              </a:ext>
            </a:extLst>
          </p:cNvPr>
          <p:cNvSpPr txBox="1"/>
          <p:nvPr/>
        </p:nvSpPr>
        <p:spPr>
          <a:xfrm>
            <a:off x="1591556" y="1791760"/>
            <a:ext cx="176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66B562-2D0B-E423-0A7A-8D69FB616650}"/>
              </a:ext>
            </a:extLst>
          </p:cNvPr>
          <p:cNvSpPr txBox="1"/>
          <p:nvPr/>
        </p:nvSpPr>
        <p:spPr>
          <a:xfrm>
            <a:off x="7266508" y="437837"/>
            <a:ext cx="265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of words by topics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7DFC6F5-69DC-BE5B-CE52-EFBC2FFE1F76}"/>
              </a:ext>
            </a:extLst>
          </p:cNvPr>
          <p:cNvSpPr txBox="1"/>
          <p:nvPr/>
        </p:nvSpPr>
        <p:spPr>
          <a:xfrm>
            <a:off x="7240567" y="5744468"/>
            <a:ext cx="31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of documents by topics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31742B4A-6097-3331-8DD0-6D521C111927}"/>
              </a:ext>
            </a:extLst>
          </p:cNvPr>
          <p:cNvSpPr/>
          <p:nvPr/>
        </p:nvSpPr>
        <p:spPr>
          <a:xfrm>
            <a:off x="3861848" y="3222782"/>
            <a:ext cx="593889" cy="214464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BD304453-E954-3F61-050A-CA672E48F284}"/>
              </a:ext>
            </a:extLst>
          </p:cNvPr>
          <p:cNvSpPr/>
          <p:nvPr/>
        </p:nvSpPr>
        <p:spPr>
          <a:xfrm rot="19685772">
            <a:off x="6494791" y="2538039"/>
            <a:ext cx="1096638" cy="187673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F0C799D1-012D-A8B1-BC0C-8033A0AAD681}"/>
              </a:ext>
            </a:extLst>
          </p:cNvPr>
          <p:cNvSpPr/>
          <p:nvPr/>
        </p:nvSpPr>
        <p:spPr>
          <a:xfrm rot="1470226">
            <a:off x="6553343" y="3896057"/>
            <a:ext cx="1096638" cy="187673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595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white background&#10;&#10;Description automatically generated">
            <a:extLst>
              <a:ext uri="{FF2B5EF4-FFF2-40B4-BE49-F238E27FC236}">
                <a16:creationId xmlns:a16="http://schemas.microsoft.com/office/drawing/2014/main" id="{27B0110F-D639-F209-BBAF-E3D37D248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9" y="682638"/>
            <a:ext cx="3338956" cy="2664681"/>
          </a:xfrm>
          <a:prstGeom prst="rect">
            <a:avLst/>
          </a:prstGeom>
        </p:spPr>
      </p:pic>
      <p:pic>
        <p:nvPicPr>
          <p:cNvPr id="7" name="Picture 6" descr="A group of words on a white background&#10;&#10;Description automatically generated">
            <a:extLst>
              <a:ext uri="{FF2B5EF4-FFF2-40B4-BE49-F238E27FC236}">
                <a16:creationId xmlns:a16="http://schemas.microsoft.com/office/drawing/2014/main" id="{EBC0F5F3-165E-8663-6723-953DE6114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52" y="682637"/>
            <a:ext cx="3338956" cy="2664681"/>
          </a:xfrm>
          <a:prstGeom prst="rect">
            <a:avLst/>
          </a:prstGeom>
        </p:spPr>
      </p:pic>
      <p:pic>
        <p:nvPicPr>
          <p:cNvPr id="9" name="Picture 8" descr="A group of words on a white background&#10;&#10;Description automatically generated">
            <a:extLst>
              <a:ext uri="{FF2B5EF4-FFF2-40B4-BE49-F238E27FC236}">
                <a16:creationId xmlns:a16="http://schemas.microsoft.com/office/drawing/2014/main" id="{919F31AA-6F7F-D8FA-41B7-6F2AEA2E7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868" y="3892603"/>
            <a:ext cx="3329634" cy="2652092"/>
          </a:xfrm>
          <a:prstGeom prst="rect">
            <a:avLst/>
          </a:prstGeom>
        </p:spPr>
      </p:pic>
      <p:pic>
        <p:nvPicPr>
          <p:cNvPr id="11" name="Picture 10" descr="A group of text on a white background&#10;&#10;Description automatically generated">
            <a:extLst>
              <a:ext uri="{FF2B5EF4-FFF2-40B4-BE49-F238E27FC236}">
                <a16:creationId xmlns:a16="http://schemas.microsoft.com/office/drawing/2014/main" id="{8F3819D6-B687-6E93-5CF5-6EDB5FA41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501" y="3852076"/>
            <a:ext cx="3338956" cy="26595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307560-1CC8-C520-D38F-339AEF40DECD}"/>
              </a:ext>
            </a:extLst>
          </p:cNvPr>
          <p:cNvSpPr txBox="1"/>
          <p:nvPr/>
        </p:nvSpPr>
        <p:spPr>
          <a:xfrm>
            <a:off x="402458" y="313305"/>
            <a:ext cx="3338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NUM_TOPICS=</a:t>
            </a:r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 2</a:t>
            </a:r>
            <a:endParaRPr lang="en-IN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140590-1F02-0114-0729-4F48482770F3}"/>
              </a:ext>
            </a:extLst>
          </p:cNvPr>
          <p:cNvSpPr txBox="1"/>
          <p:nvPr/>
        </p:nvSpPr>
        <p:spPr>
          <a:xfrm>
            <a:off x="5323251" y="346407"/>
            <a:ext cx="3338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NUM_TOPICS=</a:t>
            </a:r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 3</a:t>
            </a:r>
            <a:endParaRPr lang="en-IN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731BB-AD13-E777-CDE9-E4773C74188C}"/>
              </a:ext>
            </a:extLst>
          </p:cNvPr>
          <p:cNvSpPr txBox="1"/>
          <p:nvPr/>
        </p:nvSpPr>
        <p:spPr>
          <a:xfrm>
            <a:off x="2697546" y="3515571"/>
            <a:ext cx="3338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NUM_TOPICS=</a:t>
            </a:r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 4</a:t>
            </a:r>
            <a:endParaRPr lang="en-IN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0AF7D8-F583-F4F3-648E-F16E8C13F75D}"/>
              </a:ext>
            </a:extLst>
          </p:cNvPr>
          <p:cNvSpPr txBox="1"/>
          <p:nvPr/>
        </p:nvSpPr>
        <p:spPr>
          <a:xfrm>
            <a:off x="7721821" y="3503258"/>
            <a:ext cx="3338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NUM_TOPICS=</a:t>
            </a:r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 5</a:t>
            </a:r>
            <a:endParaRPr lang="en-IN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0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5A038-081D-9031-D7B5-4CBE6C1F5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C488-AB03-8642-542A-621AC6A6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43"/>
            <a:ext cx="10515600" cy="48328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Generated unique product ID: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410BF37-B792-16CF-E7E1-96AA9321E9A6}"/>
              </a:ext>
            </a:extLst>
          </p:cNvPr>
          <p:cNvSpPr/>
          <p:nvPr/>
        </p:nvSpPr>
        <p:spPr>
          <a:xfrm>
            <a:off x="5305052" y="3634955"/>
            <a:ext cx="530965" cy="16537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09B13-E9B6-D275-C3BA-9B075260C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18" y="3399355"/>
            <a:ext cx="4686334" cy="8019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46A4C4-95CE-DB5F-489F-766000310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198" y="3248660"/>
            <a:ext cx="3439005" cy="95263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05F3471-C33C-F567-0743-3A236B4F7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636" y="4834993"/>
            <a:ext cx="4267796" cy="75258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24D1E376-0E08-1812-6553-550CF3317D63}"/>
              </a:ext>
            </a:extLst>
          </p:cNvPr>
          <p:cNvCxnSpPr>
            <a:stCxn id="4" idx="2"/>
            <a:endCxn id="44" idx="0"/>
          </p:cNvCxnSpPr>
          <p:nvPr/>
        </p:nvCxnSpPr>
        <p:spPr>
          <a:xfrm rot="16200000" flipH="1">
            <a:off x="3787410" y="3051869"/>
            <a:ext cx="633698" cy="2932549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82732BB5-7349-58E4-7585-E9AEAE3F0E9E}"/>
              </a:ext>
            </a:extLst>
          </p:cNvPr>
          <p:cNvCxnSpPr>
            <a:cxnSpLocks/>
            <a:stCxn id="44" idx="0"/>
            <a:endCxn id="11" idx="2"/>
          </p:cNvCxnSpPr>
          <p:nvPr/>
        </p:nvCxnSpPr>
        <p:spPr>
          <a:xfrm rot="5400000" flipH="1" flipV="1">
            <a:off x="6425267" y="3346560"/>
            <a:ext cx="633700" cy="2343167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14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850DF-3611-7EBD-6FD7-B2B51D4F4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6159-0D0F-40F4-00BF-2B3DBB0E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43"/>
            <a:ext cx="10515600" cy="48328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Formatted dates: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6DDA34-D3EC-4EF3-2C0A-C7490F018C3A}"/>
              </a:ext>
            </a:extLst>
          </p:cNvPr>
          <p:cNvSpPr/>
          <p:nvPr/>
        </p:nvSpPr>
        <p:spPr>
          <a:xfrm>
            <a:off x="5447489" y="3171217"/>
            <a:ext cx="530965" cy="16537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0B5EE74-9665-D4F1-91B0-60B76C2A5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63" y="2865033"/>
            <a:ext cx="3743847" cy="9431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001DF4-8B35-9674-73F5-E7F754E14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65033"/>
            <a:ext cx="3696216" cy="94310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5196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C2CBD-5BEC-4DB7-7603-C347C6E0A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4E30-47D1-78B2-D47B-D5CD3F14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43"/>
            <a:ext cx="10515600" cy="48328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Handled missing values: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665CF2C-7895-5D2E-6D67-68AE5CE1DE85}"/>
              </a:ext>
            </a:extLst>
          </p:cNvPr>
          <p:cNvSpPr/>
          <p:nvPr/>
        </p:nvSpPr>
        <p:spPr>
          <a:xfrm>
            <a:off x="5447489" y="3171217"/>
            <a:ext cx="530965" cy="1653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1A5ED0-765E-1141-546D-4EC88D645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50" y="2763296"/>
            <a:ext cx="4944165" cy="98121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72E323-BCE3-D8EB-8239-80B67428F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548" y="2763296"/>
            <a:ext cx="4925112" cy="98121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8722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47B26-F93C-6661-5B14-1C0500842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22AC-F7C9-905C-EEAE-9908639C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43"/>
            <a:ext cx="10515600" cy="48328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 data types: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6D55426-6D39-A6B7-5C62-530A779C59C7}"/>
              </a:ext>
            </a:extLst>
          </p:cNvPr>
          <p:cNvSpPr/>
          <p:nvPr/>
        </p:nvSpPr>
        <p:spPr>
          <a:xfrm>
            <a:off x="5144054" y="4378347"/>
            <a:ext cx="530965" cy="1653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F013A-7D1D-85EC-DE8F-4766DF77B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25" y="3498873"/>
            <a:ext cx="2629267" cy="19243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6B9C8A-D20C-0FAF-718E-B7C8DEA73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181" y="3498873"/>
            <a:ext cx="2505425" cy="1924319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2DE847D-3CBE-192C-6C33-F5335D00F828}"/>
                  </a:ext>
                </a:extLst>
              </p14:cNvPr>
              <p14:cNvContentPartPr/>
              <p14:nvPr/>
            </p14:nvContentPartPr>
            <p14:xfrm>
              <a:off x="7899113" y="2714252"/>
              <a:ext cx="524520" cy="19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2DE847D-3CBE-192C-6C33-F5335D00F8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45473" y="2606612"/>
                <a:ext cx="6321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BC4EBAF-E4CD-DD43-3421-8D78E69F58D3}"/>
                  </a:ext>
                </a:extLst>
              </p14:cNvPr>
              <p14:cNvContentPartPr/>
              <p14:nvPr/>
            </p14:nvContentPartPr>
            <p14:xfrm>
              <a:off x="3883313" y="2733692"/>
              <a:ext cx="45432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BC4EBAF-E4CD-DD43-3421-8D78E69F58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9673" y="2625692"/>
                <a:ext cx="561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5ABF189-8F63-6D3B-65B2-3CDC20A1AEE3}"/>
                  </a:ext>
                </a:extLst>
              </p14:cNvPr>
              <p14:cNvContentPartPr/>
              <p14:nvPr/>
            </p14:nvContentPartPr>
            <p14:xfrm>
              <a:off x="4095199" y="3676496"/>
              <a:ext cx="459720" cy="18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ABF189-8F63-6D3B-65B2-3CDC20A1AE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41199" y="3568856"/>
                <a:ext cx="5673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954CFF7-4D95-FA0D-367E-DFC46BF88F76}"/>
                  </a:ext>
                </a:extLst>
              </p14:cNvPr>
              <p14:cNvContentPartPr/>
              <p14:nvPr/>
            </p14:nvContentPartPr>
            <p14:xfrm>
              <a:off x="7820839" y="3667136"/>
              <a:ext cx="500760" cy="10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954CFF7-4D95-FA0D-367E-DFC46BF88F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67199" y="3559136"/>
                <a:ext cx="608400" cy="22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359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0C92D-0462-76AF-AFCD-F51F10DDB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396B-2A93-829B-19D3-C8685164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43"/>
            <a:ext cx="10515600" cy="48328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 begin and ending inventory table: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29EE165-6C05-528E-2AB9-2010E24F4E78}"/>
              </a:ext>
            </a:extLst>
          </p:cNvPr>
          <p:cNvSpPr/>
          <p:nvPr/>
        </p:nvSpPr>
        <p:spPr>
          <a:xfrm>
            <a:off x="6681726" y="3482810"/>
            <a:ext cx="530965" cy="16537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AC942-DE7E-6EBE-F1E7-1300EB44C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17" y="2960908"/>
            <a:ext cx="5982535" cy="49536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C3ABDB-608D-62BD-4094-71A13285F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91" y="3669101"/>
            <a:ext cx="5992061" cy="44773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54E826-B3E1-6DD4-FC34-37D54B927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123" y="3193797"/>
            <a:ext cx="3553321" cy="73352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129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9E8EE-51F1-0019-D8F6-EC8938FB5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9A95-1DE8-CA59-AA95-D5066799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43"/>
            <a:ext cx="10515600" cy="48328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dedicated info tables.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65113-2668-59B4-D9F9-2D68C21FB88F}"/>
              </a:ext>
            </a:extLst>
          </p:cNvPr>
          <p:cNvSpPr txBox="1"/>
          <p:nvPr/>
        </p:nvSpPr>
        <p:spPr>
          <a:xfrm>
            <a:off x="938552" y="1588183"/>
            <a:ext cx="196863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solidFill>
                  <a:schemeClr val="bg1"/>
                </a:solidFill>
              </a:rPr>
              <a:t>Size of Raw Tables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2.15 GB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A7835-B4C5-69C8-E742-672903FFF308}"/>
              </a:ext>
            </a:extLst>
          </p:cNvPr>
          <p:cNvSpPr txBox="1"/>
          <p:nvPr/>
        </p:nvSpPr>
        <p:spPr>
          <a:xfrm>
            <a:off x="4013463" y="1588184"/>
            <a:ext cx="248631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solidFill>
                  <a:schemeClr val="bg1"/>
                </a:solidFill>
              </a:rPr>
              <a:t>Size of Analytical Tables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516 MB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824B02-B53F-9E1A-988F-943AEABC0D2D}"/>
              </a:ext>
            </a:extLst>
          </p:cNvPr>
          <p:cNvSpPr txBox="1"/>
          <p:nvPr/>
        </p:nvSpPr>
        <p:spPr>
          <a:xfrm>
            <a:off x="5850903" y="2049849"/>
            <a:ext cx="8075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  <a:latin typeface="Amasis MT Pro Black" panose="02040A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-75%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0270FEA-89D1-7D9F-D310-5D6B52A6E092}"/>
              </a:ext>
            </a:extLst>
          </p:cNvPr>
          <p:cNvSpPr/>
          <p:nvPr/>
        </p:nvSpPr>
        <p:spPr>
          <a:xfrm>
            <a:off x="3194840" y="1828663"/>
            <a:ext cx="530965" cy="16537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20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C444-1538-E09C-3309-CF202E4F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1399"/>
            <a:ext cx="12192000" cy="3951067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“WHEN SOMETHING GOES OUT OF STOCK, WHERE DO YOU THINK PEOPLE ARE GOING TO GO? IF YOU’RE JUST SELLING A WHITE T-SHIT, THERE’S A LOT OF OTHER PLACES WHERE PEOPLE CAN GET A SIMILAR WHITE T-SHIRT”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45E1D-C4F6-DC1C-644C-D23F1CA69336}"/>
              </a:ext>
            </a:extLst>
          </p:cNvPr>
          <p:cNvSpPr txBox="1"/>
          <p:nvPr/>
        </p:nvSpPr>
        <p:spPr>
          <a:xfrm>
            <a:off x="6598595" y="4808871"/>
            <a:ext cx="52432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Michael Keenan</a:t>
            </a:r>
            <a:endParaRPr lang="en-IN" sz="20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1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190</Words>
  <Application>Microsoft Office PowerPoint</Application>
  <PresentationFormat>Widescreen</PresentationFormat>
  <Paragraphs>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Amasis MT Pro Black</vt:lpstr>
      <vt:lpstr>Arial</vt:lpstr>
      <vt:lpstr>Calibri</vt:lpstr>
      <vt:lpstr>Calibri Light</vt:lpstr>
      <vt:lpstr>Consolas</vt:lpstr>
      <vt:lpstr>Symbol</vt:lpstr>
      <vt:lpstr>Times New Roman</vt:lpstr>
      <vt:lpstr>Office Theme</vt:lpstr>
      <vt:lpstr>Standardized “Size” column</vt:lpstr>
      <vt:lpstr>Data extraction from OpenAI dataset:</vt:lpstr>
      <vt:lpstr>Generated unique product ID:</vt:lpstr>
      <vt:lpstr>Formatted dates:</vt:lpstr>
      <vt:lpstr>Handled missing values:</vt:lpstr>
      <vt:lpstr>Fixed data types:</vt:lpstr>
      <vt:lpstr>Combined begin and ending inventory table:</vt:lpstr>
      <vt:lpstr>Build dedicated info tables. </vt:lpstr>
      <vt:lpstr>“WHEN SOMETHING GOES OUT OF STOCK, WHERE DO YOU THINK PEOPLE ARE GOING TO GO? IF YOU’RE JUST SELLING A WHITE T-SHIT, THERE’S A LOT OF OTHER PLACES WHERE PEOPLE CAN GET A SIMILAR WHITE T-SHIRT”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Standardized “Size” column</dc:title>
  <dc:creator>Niranjan Cholendiran</dc:creator>
  <cp:lastModifiedBy>Niranjan Cholendiran</cp:lastModifiedBy>
  <cp:revision>1</cp:revision>
  <dcterms:created xsi:type="dcterms:W3CDTF">2024-02-04T21:19:44Z</dcterms:created>
  <dcterms:modified xsi:type="dcterms:W3CDTF">2024-03-09T19:28:13Z</dcterms:modified>
</cp:coreProperties>
</file>