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media/image9.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4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4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5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59"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6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6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888480" y="2350080"/>
            <a:ext cx="3498120" cy="11383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12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888480" y="2350080"/>
            <a:ext cx="3498120" cy="11383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21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22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2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888480" y="2350080"/>
            <a:ext cx="3498120" cy="11383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2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2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23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2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24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4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2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24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248"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24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25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251"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25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25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2"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28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28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28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8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9"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0" name="PlaceHolder 1"/>
          <p:cNvSpPr>
            <a:spLocks noGrp="1"/>
          </p:cNvSpPr>
          <p:nvPr>
            <p:ph type="subTitle"/>
          </p:nvPr>
        </p:nvSpPr>
        <p:spPr>
          <a:xfrm>
            <a:off x="888480" y="2350080"/>
            <a:ext cx="3498120" cy="11383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29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9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9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2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30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0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0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30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30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0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0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1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 name="PlaceHolder 1"/>
          <p:cNvSpPr>
            <a:spLocks noGrp="1"/>
          </p:cNvSpPr>
          <p:nvPr>
            <p:ph type="subTitle"/>
          </p:nvPr>
        </p:nvSpPr>
        <p:spPr>
          <a:xfrm>
            <a:off x="888480" y="2350080"/>
            <a:ext cx="3498120" cy="11383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31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1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1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1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1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1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6"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3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3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3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3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3"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4" name="PlaceHolder 1"/>
          <p:cNvSpPr>
            <a:spLocks noGrp="1"/>
          </p:cNvSpPr>
          <p:nvPr>
            <p:ph type="subTitle"/>
          </p:nvPr>
        </p:nvSpPr>
        <p:spPr>
          <a:xfrm>
            <a:off x="888480" y="2350080"/>
            <a:ext cx="3498120" cy="11383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3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3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3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3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3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3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3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3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3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0"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4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4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4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7"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8" name="PlaceHolder 1"/>
          <p:cNvSpPr>
            <a:spLocks noGrp="1"/>
          </p:cNvSpPr>
          <p:nvPr>
            <p:ph type="subTitle"/>
          </p:nvPr>
        </p:nvSpPr>
        <p:spPr>
          <a:xfrm>
            <a:off x="888480" y="2350080"/>
            <a:ext cx="3498120" cy="11383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4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4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4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4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4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4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4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4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4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4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4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4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4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888480" y="2350080"/>
            <a:ext cx="3498120" cy="2455560"/>
          </a:xfrm>
          <a:prstGeom prst="rect">
            <a:avLst/>
          </a:prstGeom>
        </p:spPr>
        <p:txBody>
          <a:bodyPr lIns="0" rIns="0" tIns="0" bIns="0" anchor="ctr">
            <a:noAutofit/>
          </a:bodyPr>
          <a:p>
            <a:pPr algn="ctr"/>
            <a:endParaRPr b="0" lang="en-IN" sz="4400" spc="-1" strike="noStrike">
              <a:latin typeface="Arial"/>
            </a:endParaRPr>
          </a:p>
        </p:txBody>
      </p:sp>
      <p:sp>
        <p:nvSpPr>
          <p:cNvPr id="4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329760" y="-59400"/>
            <a:ext cx="12515400" cy="6923160"/>
            <a:chOff x="-329760" y="-59400"/>
            <a:chExt cx="12515400" cy="6923160"/>
          </a:xfrm>
        </p:grpSpPr>
        <p:sp>
          <p:nvSpPr>
            <p:cNvPr id="1" name="CustomShape 2"/>
            <p:cNvSpPr/>
            <p:nvPr/>
          </p:nvSpPr>
          <p:spPr>
            <a:xfrm>
              <a:off x="-329760" y="1290960"/>
              <a:ext cx="9702000" cy="5572800"/>
            </a:xfrm>
            <a:custGeom>
              <a:avLst/>
              <a:gdLst/>
              <a:ahLst/>
              <a:rect l="l" t="t"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360">
              <a:solidFill>
                <a:schemeClr val="tx1">
                  <a:alpha val="20000"/>
                </a:schemeClr>
              </a:solidFill>
              <a:miter/>
            </a:ln>
          </p:spPr>
          <p:style>
            <a:lnRef idx="0"/>
            <a:fillRef idx="0"/>
            <a:effectRef idx="0"/>
            <a:fontRef idx="minor"/>
          </p:style>
        </p:sp>
        <p:sp>
          <p:nvSpPr>
            <p:cNvPr id="2" name="CustomShape 3"/>
            <p:cNvSpPr/>
            <p:nvPr/>
          </p:nvSpPr>
          <p:spPr>
            <a:xfrm>
              <a:off x="670320" y="2010600"/>
              <a:ext cx="7373160" cy="4848120"/>
            </a:xfrm>
            <a:custGeom>
              <a:avLst/>
              <a:gdLst/>
              <a:ahLst/>
              <a:rect l="l" t="t"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360">
              <a:solidFill>
                <a:schemeClr val="tx1">
                  <a:alpha val="20000"/>
                </a:schemeClr>
              </a:solidFill>
              <a:miter/>
            </a:ln>
          </p:spPr>
          <p:style>
            <a:lnRef idx="0"/>
            <a:fillRef idx="0"/>
            <a:effectRef idx="0"/>
            <a:fontRef idx="minor"/>
          </p:style>
        </p:sp>
        <p:sp>
          <p:nvSpPr>
            <p:cNvPr id="3" name="CustomShape 4"/>
            <p:cNvSpPr/>
            <p:nvPr/>
          </p:nvSpPr>
          <p:spPr>
            <a:xfrm>
              <a:off x="251280" y="1780920"/>
              <a:ext cx="8035200" cy="5082840"/>
            </a:xfrm>
            <a:custGeom>
              <a:avLst/>
              <a:gdLst/>
              <a:ahLst/>
              <a:rect l="l" t="t"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360">
              <a:solidFill>
                <a:schemeClr val="tx1">
                  <a:alpha val="20000"/>
                </a:schemeClr>
              </a:solidFill>
              <a:prstDash val="dash"/>
              <a:miter/>
            </a:ln>
          </p:spPr>
          <p:style>
            <a:lnRef idx="0"/>
            <a:fillRef idx="0"/>
            <a:effectRef idx="0"/>
            <a:fontRef idx="minor"/>
          </p:style>
        </p:sp>
        <p:sp>
          <p:nvSpPr>
            <p:cNvPr id="4" name="CustomShape 5"/>
            <p:cNvSpPr/>
            <p:nvPr/>
          </p:nvSpPr>
          <p:spPr>
            <a:xfrm>
              <a:off x="-1080" y="542520"/>
              <a:ext cx="10333800" cy="6321240"/>
            </a:xfrm>
            <a:custGeom>
              <a:avLst/>
              <a:gdLst/>
              <a:ahLst/>
              <a:rect l="l" t="t"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360">
              <a:solidFill>
                <a:schemeClr val="tx1">
                  <a:alpha val="20000"/>
                </a:schemeClr>
              </a:solidFill>
              <a:miter/>
            </a:ln>
          </p:spPr>
          <p:style>
            <a:lnRef idx="0"/>
            <a:fillRef idx="0"/>
            <a:effectRef idx="0"/>
            <a:fontRef idx="minor"/>
          </p:style>
        </p:sp>
        <p:sp>
          <p:nvSpPr>
            <p:cNvPr id="5" name="CustomShape 6"/>
            <p:cNvSpPr/>
            <p:nvPr/>
          </p:nvSpPr>
          <p:spPr>
            <a:xfrm>
              <a:off x="3600" y="6178680"/>
              <a:ext cx="504000" cy="680760"/>
            </a:xfrm>
            <a:custGeom>
              <a:avLst/>
              <a:gdLst/>
              <a:ahLst/>
              <a:rect l="l" t="t" r="r" b="b"/>
              <a:pathLst>
                <a:path w="106" h="143">
                  <a:moveTo>
                    <a:pt x="0" y="0"/>
                  </a:moveTo>
                  <a:cubicBezTo>
                    <a:pt x="35" y="54"/>
                    <a:pt x="70" y="101"/>
                    <a:pt x="106" y="143"/>
                  </a:cubicBezTo>
                </a:path>
              </a:pathLst>
            </a:custGeom>
            <a:noFill/>
            <a:ln w="4680">
              <a:solidFill>
                <a:schemeClr val="tx1">
                  <a:alpha val="20000"/>
                </a:schemeClr>
              </a:solidFill>
              <a:miter/>
            </a:ln>
          </p:spPr>
          <p:style>
            <a:lnRef idx="0"/>
            <a:fillRef idx="0"/>
            <a:effectRef idx="0"/>
            <a:fontRef idx="minor"/>
          </p:style>
        </p:sp>
        <p:sp>
          <p:nvSpPr>
            <p:cNvPr id="6" name="CustomShape 7"/>
            <p:cNvSpPr/>
            <p:nvPr/>
          </p:nvSpPr>
          <p:spPr>
            <a:xfrm>
              <a:off x="-1080" y="-59400"/>
              <a:ext cx="11091240" cy="6923160"/>
            </a:xfrm>
            <a:custGeom>
              <a:avLst/>
              <a:gdLst/>
              <a:ahLst/>
              <a:rect l="l" t="t"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360">
              <a:solidFill>
                <a:schemeClr val="tx1">
                  <a:alpha val="20000"/>
                </a:schemeClr>
              </a:solidFill>
              <a:miter/>
            </a:ln>
          </p:spPr>
          <p:style>
            <a:lnRef idx="0"/>
            <a:fillRef idx="0"/>
            <a:effectRef idx="0"/>
            <a:fontRef idx="minor"/>
          </p:style>
        </p:sp>
        <p:sp>
          <p:nvSpPr>
            <p:cNvPr id="7" name="CustomShape 8"/>
            <p:cNvSpPr/>
            <p:nvPr/>
          </p:nvSpPr>
          <p:spPr>
            <a:xfrm>
              <a:off x="5426640" y="-1800"/>
              <a:ext cx="5787360" cy="6846480"/>
            </a:xfrm>
            <a:custGeom>
              <a:avLst/>
              <a:gdLst/>
              <a:ahLst/>
              <a:rect l="l" t="t" r="r" b="b"/>
              <a:pathLst>
                <a:path w="1216" h="1436">
                  <a:moveTo>
                    <a:pt x="1094" y="1436"/>
                  </a:moveTo>
                  <a:cubicBezTo>
                    <a:pt x="1216" y="1114"/>
                    <a:pt x="904" y="770"/>
                    <a:pt x="709" y="551"/>
                  </a:cubicBezTo>
                  <a:cubicBezTo>
                    <a:pt x="509" y="327"/>
                    <a:pt x="274" y="127"/>
                    <a:pt x="0" y="0"/>
                  </a:cubicBezTo>
                </a:path>
              </a:pathLst>
            </a:custGeom>
            <a:noFill/>
            <a:ln w="9360">
              <a:solidFill>
                <a:schemeClr val="tx1">
                  <a:alpha val="20000"/>
                </a:schemeClr>
              </a:solidFill>
              <a:miter/>
            </a:ln>
          </p:spPr>
          <p:style>
            <a:lnRef idx="0"/>
            <a:fillRef idx="0"/>
            <a:effectRef idx="0"/>
            <a:fontRef idx="minor"/>
          </p:style>
        </p:sp>
        <p:sp>
          <p:nvSpPr>
            <p:cNvPr id="8" name="CustomShape 9"/>
            <p:cNvSpPr/>
            <p:nvPr/>
          </p:nvSpPr>
          <p:spPr>
            <a:xfrm>
              <a:off x="-1080" y="-1800"/>
              <a:ext cx="1056600" cy="613800"/>
            </a:xfrm>
            <a:custGeom>
              <a:avLst/>
              <a:gdLst/>
              <a:ahLst/>
              <a:rect l="l" t="t" r="r" b="b"/>
              <a:pathLst>
                <a:path w="222" h="129">
                  <a:moveTo>
                    <a:pt x="222" y="0"/>
                  </a:moveTo>
                  <a:cubicBezTo>
                    <a:pt x="152" y="35"/>
                    <a:pt x="76" y="78"/>
                    <a:pt x="0" y="129"/>
                  </a:cubicBezTo>
                </a:path>
              </a:pathLst>
            </a:custGeom>
            <a:noFill/>
            <a:ln w="9360">
              <a:solidFill>
                <a:schemeClr val="tx1">
                  <a:alpha val="20000"/>
                </a:schemeClr>
              </a:solidFill>
              <a:miter/>
            </a:ln>
          </p:spPr>
          <p:style>
            <a:lnRef idx="0"/>
            <a:fillRef idx="0"/>
            <a:effectRef idx="0"/>
            <a:fontRef idx="minor"/>
          </p:style>
        </p:sp>
        <p:sp>
          <p:nvSpPr>
            <p:cNvPr id="9" name="CustomShape 10"/>
            <p:cNvSpPr/>
            <p:nvPr/>
          </p:nvSpPr>
          <p:spPr>
            <a:xfrm>
              <a:off x="5821920" y="-1800"/>
              <a:ext cx="5587200" cy="6865560"/>
            </a:xfrm>
            <a:custGeom>
              <a:avLst/>
              <a:gdLst/>
              <a:ahLst/>
              <a:rect l="l" t="t" r="r" b="b"/>
              <a:pathLst>
                <a:path w="1174" h="1440">
                  <a:moveTo>
                    <a:pt x="1067" y="1440"/>
                  </a:moveTo>
                  <a:cubicBezTo>
                    <a:pt x="1174" y="1124"/>
                    <a:pt x="887" y="797"/>
                    <a:pt x="698" y="577"/>
                  </a:cubicBezTo>
                  <a:cubicBezTo>
                    <a:pt x="500" y="348"/>
                    <a:pt x="270" y="141"/>
                    <a:pt x="0" y="0"/>
                  </a:cubicBezTo>
                </a:path>
              </a:pathLst>
            </a:custGeom>
            <a:noFill/>
            <a:ln w="9360">
              <a:solidFill>
                <a:schemeClr val="tx1">
                  <a:alpha val="20000"/>
                </a:schemeClr>
              </a:solidFill>
              <a:prstDash val="dash"/>
              <a:miter/>
            </a:ln>
          </p:spPr>
          <p:style>
            <a:lnRef idx="0"/>
            <a:fillRef idx="0"/>
            <a:effectRef idx="0"/>
            <a:fontRef idx="minor"/>
          </p:style>
        </p:sp>
        <p:sp>
          <p:nvSpPr>
            <p:cNvPr id="10" name="CustomShape 11"/>
            <p:cNvSpPr/>
            <p:nvPr/>
          </p:nvSpPr>
          <p:spPr>
            <a:xfrm>
              <a:off x="3600" y="-6840"/>
              <a:ext cx="594720" cy="352080"/>
            </a:xfrm>
            <a:custGeom>
              <a:avLst/>
              <a:gdLst/>
              <a:ahLst/>
              <a:rect l="l" t="t" r="r" b="b"/>
              <a:pathLst>
                <a:path w="125" h="74">
                  <a:moveTo>
                    <a:pt x="125" y="0"/>
                  </a:moveTo>
                  <a:cubicBezTo>
                    <a:pt x="85" y="22"/>
                    <a:pt x="43" y="47"/>
                    <a:pt x="0" y="74"/>
                  </a:cubicBezTo>
                </a:path>
              </a:pathLst>
            </a:custGeom>
            <a:noFill/>
            <a:ln w="9360">
              <a:solidFill>
                <a:schemeClr val="tx1">
                  <a:alpha val="20000"/>
                </a:schemeClr>
              </a:solidFill>
              <a:prstDash val="dash"/>
              <a:miter/>
            </a:ln>
          </p:spPr>
          <p:style>
            <a:lnRef idx="0"/>
            <a:fillRef idx="0"/>
            <a:effectRef idx="0"/>
            <a:fontRef idx="minor"/>
          </p:style>
        </p:sp>
        <p:sp>
          <p:nvSpPr>
            <p:cNvPr id="11" name="CustomShape 12"/>
            <p:cNvSpPr/>
            <p:nvPr/>
          </p:nvSpPr>
          <p:spPr>
            <a:xfrm>
              <a:off x="6012360" y="-1800"/>
              <a:ext cx="5496840" cy="6865560"/>
            </a:xfrm>
            <a:custGeom>
              <a:avLst/>
              <a:gdLst/>
              <a:ahLst/>
              <a:rect l="l" t="t" r="r" b="b"/>
              <a:pathLst>
                <a:path w="1155" h="1440">
                  <a:moveTo>
                    <a:pt x="1056" y="1440"/>
                  </a:moveTo>
                  <a:cubicBezTo>
                    <a:pt x="1155" y="1123"/>
                    <a:pt x="875" y="801"/>
                    <a:pt x="686" y="580"/>
                  </a:cubicBezTo>
                  <a:cubicBezTo>
                    <a:pt x="491" y="352"/>
                    <a:pt x="264" y="145"/>
                    <a:pt x="0" y="0"/>
                  </a:cubicBezTo>
                </a:path>
              </a:pathLst>
            </a:custGeom>
            <a:noFill/>
            <a:ln w="12600">
              <a:solidFill>
                <a:schemeClr val="tx1">
                  <a:alpha val="20000"/>
                </a:schemeClr>
              </a:solidFill>
              <a:prstDash val="dashDot"/>
              <a:miter/>
            </a:ln>
          </p:spPr>
          <p:style>
            <a:lnRef idx="0"/>
            <a:fillRef idx="0"/>
            <a:effectRef idx="0"/>
            <a:fontRef idx="minor"/>
          </p:style>
        </p:sp>
        <p:sp>
          <p:nvSpPr>
            <p:cNvPr id="12" name="CustomShape 13"/>
            <p:cNvSpPr/>
            <p:nvPr/>
          </p:nvSpPr>
          <p:spPr>
            <a:xfrm>
              <a:off x="-1080" y="-1800"/>
              <a:ext cx="356400" cy="213120"/>
            </a:xfrm>
            <a:custGeom>
              <a:avLst/>
              <a:gdLst/>
              <a:ahLst/>
              <a:rect l="l" t="t" r="r" b="b"/>
              <a:pathLst>
                <a:path w="75" h="45">
                  <a:moveTo>
                    <a:pt x="75" y="0"/>
                  </a:moveTo>
                  <a:cubicBezTo>
                    <a:pt x="50" y="14"/>
                    <a:pt x="25" y="29"/>
                    <a:pt x="0" y="45"/>
                  </a:cubicBezTo>
                </a:path>
              </a:pathLst>
            </a:custGeom>
            <a:noFill/>
            <a:ln w="12600">
              <a:solidFill>
                <a:schemeClr val="tx1">
                  <a:alpha val="20000"/>
                </a:schemeClr>
              </a:solidFill>
              <a:prstDash val="dashDot"/>
              <a:miter/>
            </a:ln>
          </p:spPr>
          <p:style>
            <a:lnRef idx="0"/>
            <a:fillRef idx="0"/>
            <a:effectRef idx="0"/>
            <a:fontRef idx="minor"/>
          </p:style>
        </p:sp>
        <p:sp>
          <p:nvSpPr>
            <p:cNvPr id="13" name="CustomShape 14"/>
            <p:cNvSpPr/>
            <p:nvPr/>
          </p:nvSpPr>
          <p:spPr>
            <a:xfrm>
              <a:off x="6210720" y="-6840"/>
              <a:ext cx="5522040" cy="6870240"/>
            </a:xfrm>
            <a:custGeom>
              <a:avLst/>
              <a:gdLst/>
              <a:ahLst/>
              <a:rect l="l" t="t" r="r" b="b"/>
              <a:pathLst>
                <a:path w="1160" h="1441">
                  <a:moveTo>
                    <a:pt x="1053" y="1441"/>
                  </a:moveTo>
                  <a:cubicBezTo>
                    <a:pt x="1160" y="1129"/>
                    <a:pt x="892" y="817"/>
                    <a:pt x="705" y="599"/>
                  </a:cubicBezTo>
                  <a:cubicBezTo>
                    <a:pt x="503" y="365"/>
                    <a:pt x="270" y="152"/>
                    <a:pt x="0" y="0"/>
                  </a:cubicBezTo>
                </a:path>
              </a:pathLst>
            </a:custGeom>
            <a:noFill/>
            <a:ln w="9360">
              <a:solidFill>
                <a:schemeClr val="tx1">
                  <a:alpha val="20000"/>
                </a:schemeClr>
              </a:solidFill>
              <a:miter/>
            </a:ln>
          </p:spPr>
          <p:style>
            <a:lnRef idx="0"/>
            <a:fillRef idx="0"/>
            <a:effectRef idx="0"/>
            <a:fontRef idx="minor"/>
          </p:style>
        </p:sp>
        <p:sp>
          <p:nvSpPr>
            <p:cNvPr id="14" name="CustomShape 15"/>
            <p:cNvSpPr/>
            <p:nvPr/>
          </p:nvSpPr>
          <p:spPr>
            <a:xfrm>
              <a:off x="6463080" y="-1800"/>
              <a:ext cx="5412600" cy="6865560"/>
            </a:xfrm>
            <a:custGeom>
              <a:avLst/>
              <a:gdLst/>
              <a:ahLst/>
              <a:rect l="l" t="t" r="r" b="b"/>
              <a:pathLst>
                <a:path w="1137" h="1440">
                  <a:moveTo>
                    <a:pt x="1040" y="1440"/>
                  </a:moveTo>
                  <a:cubicBezTo>
                    <a:pt x="1137" y="1131"/>
                    <a:pt x="883" y="828"/>
                    <a:pt x="698" y="611"/>
                  </a:cubicBezTo>
                  <a:cubicBezTo>
                    <a:pt x="498" y="375"/>
                    <a:pt x="268" y="159"/>
                    <a:pt x="0" y="0"/>
                  </a:cubicBezTo>
                </a:path>
              </a:pathLst>
            </a:custGeom>
            <a:noFill/>
            <a:ln w="9360">
              <a:solidFill>
                <a:schemeClr val="tx1">
                  <a:alpha val="20000"/>
                </a:schemeClr>
              </a:solidFill>
              <a:miter/>
            </a:ln>
          </p:spPr>
          <p:style>
            <a:lnRef idx="0"/>
            <a:fillRef idx="0"/>
            <a:effectRef idx="0"/>
            <a:fontRef idx="minor"/>
          </p:style>
        </p:sp>
        <p:sp>
          <p:nvSpPr>
            <p:cNvPr id="15" name="CustomShape 16"/>
            <p:cNvSpPr/>
            <p:nvPr/>
          </p:nvSpPr>
          <p:spPr>
            <a:xfrm>
              <a:off x="6877440" y="-1800"/>
              <a:ext cx="5036400" cy="6860880"/>
            </a:xfrm>
            <a:custGeom>
              <a:avLst/>
              <a:gdLst/>
              <a:ahLst/>
              <a:rect l="l" t="t" r="r" b="b"/>
              <a:pathLst>
                <a:path w="1058" h="1439">
                  <a:moveTo>
                    <a:pt x="1011" y="1439"/>
                  </a:moveTo>
                  <a:cubicBezTo>
                    <a:pt x="1058" y="1131"/>
                    <a:pt x="825" y="841"/>
                    <a:pt x="648" y="617"/>
                  </a:cubicBezTo>
                  <a:cubicBezTo>
                    <a:pt x="462" y="383"/>
                    <a:pt x="248" y="168"/>
                    <a:pt x="0" y="0"/>
                  </a:cubicBezTo>
                </a:path>
              </a:pathLst>
            </a:custGeom>
            <a:noFill/>
            <a:ln w="9360">
              <a:solidFill>
                <a:schemeClr val="tx1">
                  <a:alpha val="20000"/>
                </a:schemeClr>
              </a:solidFill>
              <a:miter/>
            </a:ln>
          </p:spPr>
          <p:style>
            <a:lnRef idx="0"/>
            <a:fillRef idx="0"/>
            <a:effectRef idx="0"/>
            <a:fontRef idx="minor"/>
          </p:style>
        </p:sp>
        <p:sp>
          <p:nvSpPr>
            <p:cNvPr id="16" name="CustomShape 17"/>
            <p:cNvSpPr/>
            <p:nvPr/>
          </p:nvSpPr>
          <p:spPr>
            <a:xfrm>
              <a:off x="8768160" y="-1800"/>
              <a:ext cx="3417120" cy="2741400"/>
            </a:xfrm>
            <a:custGeom>
              <a:avLst/>
              <a:gdLst/>
              <a:ahLst/>
              <a:rect l="l" t="t" r="r" b="b"/>
              <a:pathLst>
                <a:path w="718" h="575">
                  <a:moveTo>
                    <a:pt x="718" y="575"/>
                  </a:moveTo>
                  <a:cubicBezTo>
                    <a:pt x="500" y="360"/>
                    <a:pt x="260" y="163"/>
                    <a:pt x="0" y="0"/>
                  </a:cubicBezTo>
                </a:path>
              </a:pathLst>
            </a:custGeom>
            <a:noFill/>
            <a:ln w="9360">
              <a:solidFill>
                <a:schemeClr val="tx1">
                  <a:alpha val="20000"/>
                </a:schemeClr>
              </a:solidFill>
              <a:miter/>
            </a:ln>
          </p:spPr>
          <p:style>
            <a:lnRef idx="0"/>
            <a:fillRef idx="0"/>
            <a:effectRef idx="0"/>
            <a:fontRef idx="minor"/>
          </p:style>
        </p:sp>
        <p:sp>
          <p:nvSpPr>
            <p:cNvPr id="17" name="CustomShape 18"/>
            <p:cNvSpPr/>
            <p:nvPr/>
          </p:nvSpPr>
          <p:spPr>
            <a:xfrm>
              <a:off x="9235080" y="2880"/>
              <a:ext cx="2950560" cy="2554560"/>
            </a:xfrm>
            <a:custGeom>
              <a:avLst/>
              <a:gdLst/>
              <a:ahLst/>
              <a:rect l="l" t="t" r="r" b="b"/>
              <a:pathLst>
                <a:path w="620" h="536">
                  <a:moveTo>
                    <a:pt x="620" y="536"/>
                  </a:moveTo>
                  <a:cubicBezTo>
                    <a:pt x="404" y="314"/>
                    <a:pt x="196" y="138"/>
                    <a:pt x="0" y="0"/>
                  </a:cubicBezTo>
                </a:path>
              </a:pathLst>
            </a:custGeom>
            <a:noFill/>
            <a:ln w="9360">
              <a:solidFill>
                <a:schemeClr val="tx1">
                  <a:alpha val="20000"/>
                </a:schemeClr>
              </a:solidFill>
              <a:miter/>
            </a:ln>
          </p:spPr>
          <p:style>
            <a:lnRef idx="0"/>
            <a:fillRef idx="0"/>
            <a:effectRef idx="0"/>
            <a:fontRef idx="minor"/>
          </p:style>
        </p:sp>
        <p:sp>
          <p:nvSpPr>
            <p:cNvPr id="18" name="CustomShape 19"/>
            <p:cNvSpPr/>
            <p:nvPr/>
          </p:nvSpPr>
          <p:spPr>
            <a:xfrm>
              <a:off x="10020960" y="-1800"/>
              <a:ext cx="2164680" cy="1357560"/>
            </a:xfrm>
            <a:custGeom>
              <a:avLst/>
              <a:gdLst/>
              <a:ahLst/>
              <a:rect l="l" t="t" r="r" b="b"/>
              <a:pathLst>
                <a:path w="455" h="285">
                  <a:moveTo>
                    <a:pt x="0" y="0"/>
                  </a:moveTo>
                  <a:cubicBezTo>
                    <a:pt x="153" y="85"/>
                    <a:pt x="308" y="180"/>
                    <a:pt x="455" y="285"/>
                  </a:cubicBezTo>
                </a:path>
              </a:pathLst>
            </a:custGeom>
            <a:noFill/>
            <a:ln w="9360">
              <a:solidFill>
                <a:schemeClr val="tx1">
                  <a:alpha val="20000"/>
                </a:schemeClr>
              </a:solidFill>
              <a:prstDash val="dash"/>
              <a:miter/>
            </a:ln>
          </p:spPr>
          <p:style>
            <a:lnRef idx="0"/>
            <a:fillRef idx="0"/>
            <a:effectRef idx="0"/>
            <a:fontRef idx="minor"/>
          </p:style>
        </p:sp>
        <p:sp>
          <p:nvSpPr>
            <p:cNvPr id="19" name="CustomShape 20"/>
            <p:cNvSpPr/>
            <p:nvPr/>
          </p:nvSpPr>
          <p:spPr>
            <a:xfrm>
              <a:off x="11290680" y="-1800"/>
              <a:ext cx="894600" cy="533880"/>
            </a:xfrm>
            <a:custGeom>
              <a:avLst/>
              <a:gdLst/>
              <a:ahLst/>
              <a:rect l="l" t="t" r="r" b="b"/>
              <a:pathLst>
                <a:path w="188" h="112">
                  <a:moveTo>
                    <a:pt x="0" y="0"/>
                  </a:moveTo>
                  <a:cubicBezTo>
                    <a:pt x="63" y="36"/>
                    <a:pt x="126" y="73"/>
                    <a:pt x="188" y="112"/>
                  </a:cubicBezTo>
                </a:path>
              </a:pathLst>
            </a:custGeom>
            <a:noFill/>
            <a:ln w="9360">
              <a:solidFill>
                <a:schemeClr val="tx1">
                  <a:alpha val="20000"/>
                </a:schemeClr>
              </a:solidFill>
              <a:miter/>
            </a:ln>
          </p:spPr>
          <p:style>
            <a:lnRef idx="0"/>
            <a:fillRef idx="0"/>
            <a:effectRef idx="0"/>
            <a:fontRef idx="minor"/>
          </p:style>
        </p:sp>
      </p:grpSp>
      <p:grpSp>
        <p:nvGrpSpPr>
          <p:cNvPr id="20" name="Group 21"/>
          <p:cNvGrpSpPr/>
          <p:nvPr/>
        </p:nvGrpSpPr>
        <p:grpSpPr>
          <a:xfrm>
            <a:off x="1669320" y="1186560"/>
            <a:ext cx="8847720" cy="4477680"/>
            <a:chOff x="1669320" y="1186560"/>
            <a:chExt cx="8847720" cy="4477680"/>
          </a:xfrm>
        </p:grpSpPr>
        <p:sp>
          <p:nvSpPr>
            <p:cNvPr id="21" name="CustomShape 22"/>
            <p:cNvSpPr/>
            <p:nvPr/>
          </p:nvSpPr>
          <p:spPr>
            <a:xfrm>
              <a:off x="1674000" y="1186560"/>
              <a:ext cx="8843040" cy="715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2" name="CustomShape 23"/>
            <p:cNvSpPr/>
            <p:nvPr/>
          </p:nvSpPr>
          <p:spPr>
            <a:xfrm rot="10800000">
              <a:off x="5893200" y="5313960"/>
              <a:ext cx="406440" cy="35028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3" name="CustomShape 24"/>
            <p:cNvSpPr/>
            <p:nvPr/>
          </p:nvSpPr>
          <p:spPr>
            <a:xfrm>
              <a:off x="1669320" y="1991160"/>
              <a:ext cx="8844840" cy="3321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24" name="PlaceHolder 25"/>
          <p:cNvSpPr>
            <a:spLocks noGrp="1"/>
          </p:cNvSpPr>
          <p:nvPr>
            <p:ph type="title"/>
          </p:nvPr>
        </p:nvSpPr>
        <p:spPr>
          <a:xfrm>
            <a:off x="888480" y="2350080"/>
            <a:ext cx="3498120" cy="24555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5" name="PlaceHolder 2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2" name="Group 1"/>
          <p:cNvGrpSpPr/>
          <p:nvPr/>
        </p:nvGrpSpPr>
        <p:grpSpPr>
          <a:xfrm>
            <a:off x="-417600" y="0"/>
            <a:ext cx="12583440" cy="6852600"/>
            <a:chOff x="-417600" y="0"/>
            <a:chExt cx="12583440" cy="6852600"/>
          </a:xfrm>
        </p:grpSpPr>
        <p:sp>
          <p:nvSpPr>
            <p:cNvPr id="63" name="CustomShape 2"/>
            <p:cNvSpPr/>
            <p:nvPr/>
          </p:nvSpPr>
          <p:spPr>
            <a:xfrm>
              <a:off x="1306440" y="0"/>
              <a:ext cx="3861720" cy="6842880"/>
            </a:xfrm>
            <a:custGeom>
              <a:avLst/>
              <a:gdLst/>
              <a:ahLst/>
              <a:rect l="l" t="t" r="r" b="b"/>
              <a:pathLst>
                <a:path w="813" h="1440">
                  <a:moveTo>
                    <a:pt x="813" y="0"/>
                  </a:moveTo>
                  <a:cubicBezTo>
                    <a:pt x="331" y="221"/>
                    <a:pt x="0" y="1039"/>
                    <a:pt x="435" y="1440"/>
                  </a:cubicBezTo>
                </a:path>
              </a:pathLst>
            </a:custGeom>
            <a:noFill/>
            <a:ln w="9360">
              <a:solidFill>
                <a:schemeClr val="tx1">
                  <a:alpha val="20000"/>
                </a:schemeClr>
              </a:solidFill>
              <a:miter/>
            </a:ln>
          </p:spPr>
          <p:style>
            <a:lnRef idx="0"/>
            <a:fillRef idx="0"/>
            <a:effectRef idx="0"/>
            <a:fontRef idx="minor"/>
          </p:style>
        </p:sp>
        <p:sp>
          <p:nvSpPr>
            <p:cNvPr id="64" name="CustomShape 3"/>
            <p:cNvSpPr/>
            <p:nvPr/>
          </p:nvSpPr>
          <p:spPr>
            <a:xfrm>
              <a:off x="10626840" y="9360"/>
              <a:ext cx="1539000" cy="554760"/>
            </a:xfrm>
            <a:custGeom>
              <a:avLst/>
              <a:gdLst/>
              <a:ahLst/>
              <a:rect l="l" t="t" r="r" b="b"/>
              <a:pathLst>
                <a:path w="324" h="117">
                  <a:moveTo>
                    <a:pt x="324" y="117"/>
                  </a:moveTo>
                  <a:cubicBezTo>
                    <a:pt x="223" y="64"/>
                    <a:pt x="107" y="28"/>
                    <a:pt x="0" y="0"/>
                  </a:cubicBezTo>
                </a:path>
              </a:pathLst>
            </a:custGeom>
            <a:noFill/>
            <a:ln w="9360">
              <a:solidFill>
                <a:schemeClr val="tx1">
                  <a:alpha val="20000"/>
                </a:schemeClr>
              </a:solidFill>
              <a:miter/>
            </a:ln>
          </p:spPr>
          <p:style>
            <a:lnRef idx="0"/>
            <a:fillRef idx="0"/>
            <a:effectRef idx="0"/>
            <a:fontRef idx="minor"/>
          </p:style>
        </p:sp>
        <p:sp>
          <p:nvSpPr>
            <p:cNvPr id="65" name="CustomShape 4"/>
            <p:cNvSpPr/>
            <p:nvPr/>
          </p:nvSpPr>
          <p:spPr>
            <a:xfrm>
              <a:off x="10247400" y="5013360"/>
              <a:ext cx="1918440" cy="1829520"/>
            </a:xfrm>
            <a:custGeom>
              <a:avLst/>
              <a:gdLst/>
              <a:ahLst/>
              <a:rect l="l" t="t" r="r" b="b"/>
              <a:pathLst>
                <a:path w="404" h="385">
                  <a:moveTo>
                    <a:pt x="0" y="385"/>
                  </a:moveTo>
                  <a:cubicBezTo>
                    <a:pt x="146" y="272"/>
                    <a:pt x="285" y="142"/>
                    <a:pt x="404" y="0"/>
                  </a:cubicBezTo>
                </a:path>
              </a:pathLst>
            </a:custGeom>
            <a:noFill/>
            <a:ln w="9360">
              <a:solidFill>
                <a:schemeClr val="tx1">
                  <a:alpha val="20000"/>
                </a:schemeClr>
              </a:solidFill>
              <a:miter/>
            </a:ln>
          </p:spPr>
          <p:style>
            <a:lnRef idx="0"/>
            <a:fillRef idx="0"/>
            <a:effectRef idx="0"/>
            <a:fontRef idx="minor"/>
          </p:style>
        </p:sp>
        <p:sp>
          <p:nvSpPr>
            <p:cNvPr id="66" name="CustomShape 5"/>
            <p:cNvSpPr/>
            <p:nvPr/>
          </p:nvSpPr>
          <p:spPr>
            <a:xfrm>
              <a:off x="1120680" y="0"/>
              <a:ext cx="3675960" cy="6842880"/>
            </a:xfrm>
            <a:custGeom>
              <a:avLst/>
              <a:gdLst/>
              <a:ahLst/>
              <a:rect l="l" t="t" r="r" b="b"/>
              <a:pathLst>
                <a:path w="774" h="1440">
                  <a:moveTo>
                    <a:pt x="774" y="0"/>
                  </a:moveTo>
                  <a:cubicBezTo>
                    <a:pt x="312" y="240"/>
                    <a:pt x="0" y="1034"/>
                    <a:pt x="411" y="1440"/>
                  </a:cubicBezTo>
                </a:path>
              </a:pathLst>
            </a:custGeom>
            <a:noFill/>
            <a:ln w="9360">
              <a:solidFill>
                <a:schemeClr val="tx1">
                  <a:alpha val="20000"/>
                </a:schemeClr>
              </a:solidFill>
              <a:prstDash val="dash"/>
              <a:miter/>
            </a:ln>
          </p:spPr>
          <p:style>
            <a:lnRef idx="0"/>
            <a:fillRef idx="0"/>
            <a:effectRef idx="0"/>
            <a:fontRef idx="minor"/>
          </p:style>
        </p:sp>
        <p:sp>
          <p:nvSpPr>
            <p:cNvPr id="67" name="CustomShape 6"/>
            <p:cNvSpPr/>
            <p:nvPr/>
          </p:nvSpPr>
          <p:spPr>
            <a:xfrm>
              <a:off x="11202840" y="9360"/>
              <a:ext cx="963000" cy="366120"/>
            </a:xfrm>
            <a:custGeom>
              <a:avLst/>
              <a:gdLst/>
              <a:ahLst/>
              <a:rect l="l" t="t" r="r" b="b"/>
              <a:pathLst>
                <a:path w="203" h="77">
                  <a:moveTo>
                    <a:pt x="203" y="77"/>
                  </a:moveTo>
                  <a:cubicBezTo>
                    <a:pt x="138" y="46"/>
                    <a:pt x="68" y="21"/>
                    <a:pt x="0" y="0"/>
                  </a:cubicBezTo>
                </a:path>
              </a:pathLst>
            </a:custGeom>
            <a:noFill/>
            <a:ln w="9360">
              <a:solidFill>
                <a:schemeClr val="tx1">
                  <a:alpha val="20000"/>
                </a:schemeClr>
              </a:solidFill>
              <a:prstDash val="dash"/>
              <a:miter/>
            </a:ln>
          </p:spPr>
          <p:style>
            <a:lnRef idx="0"/>
            <a:fillRef idx="0"/>
            <a:effectRef idx="0"/>
            <a:fontRef idx="minor"/>
          </p:style>
        </p:sp>
        <p:sp>
          <p:nvSpPr>
            <p:cNvPr id="68" name="CustomShape 7"/>
            <p:cNvSpPr/>
            <p:nvPr/>
          </p:nvSpPr>
          <p:spPr>
            <a:xfrm>
              <a:off x="10495080" y="5275440"/>
              <a:ext cx="1666080" cy="1577160"/>
            </a:xfrm>
            <a:custGeom>
              <a:avLst/>
              <a:gdLst/>
              <a:ahLst/>
              <a:rect l="l" t="t" r="r" b="b"/>
              <a:pathLst>
                <a:path w="351" h="332">
                  <a:moveTo>
                    <a:pt x="0" y="332"/>
                  </a:moveTo>
                  <a:cubicBezTo>
                    <a:pt x="125" y="232"/>
                    <a:pt x="245" y="121"/>
                    <a:pt x="351" y="0"/>
                  </a:cubicBezTo>
                </a:path>
              </a:pathLst>
            </a:custGeom>
            <a:noFill/>
            <a:ln w="9360">
              <a:solidFill>
                <a:schemeClr val="tx1">
                  <a:alpha val="20000"/>
                </a:schemeClr>
              </a:solidFill>
              <a:prstDash val="dash"/>
              <a:miter/>
            </a:ln>
          </p:spPr>
          <p:style>
            <a:lnRef idx="0"/>
            <a:fillRef idx="0"/>
            <a:effectRef idx="0"/>
            <a:fontRef idx="minor"/>
          </p:style>
        </p:sp>
        <p:sp>
          <p:nvSpPr>
            <p:cNvPr id="69" name="CustomShape 8"/>
            <p:cNvSpPr/>
            <p:nvPr/>
          </p:nvSpPr>
          <p:spPr>
            <a:xfrm>
              <a:off x="1001880" y="0"/>
              <a:ext cx="3620520" cy="6842880"/>
            </a:xfrm>
            <a:custGeom>
              <a:avLst/>
              <a:gdLst/>
              <a:ahLst/>
              <a:rect l="l" t="t" r="r" b="b"/>
              <a:pathLst>
                <a:path w="762" h="1440">
                  <a:moveTo>
                    <a:pt x="762" y="0"/>
                  </a:moveTo>
                  <a:cubicBezTo>
                    <a:pt x="308" y="245"/>
                    <a:pt x="0" y="1033"/>
                    <a:pt x="403" y="1440"/>
                  </a:cubicBezTo>
                </a:path>
              </a:pathLst>
            </a:custGeom>
            <a:noFill/>
            <a:ln w="9360">
              <a:solidFill>
                <a:schemeClr val="tx1">
                  <a:alpha val="20000"/>
                </a:schemeClr>
              </a:solidFill>
              <a:miter/>
            </a:ln>
          </p:spPr>
          <p:style>
            <a:lnRef idx="0"/>
            <a:fillRef idx="0"/>
            <a:effectRef idx="0"/>
            <a:fontRef idx="minor"/>
          </p:style>
        </p:sp>
        <p:sp>
          <p:nvSpPr>
            <p:cNvPr id="70" name="CustomShape 9"/>
            <p:cNvSpPr/>
            <p:nvPr/>
          </p:nvSpPr>
          <p:spPr>
            <a:xfrm>
              <a:off x="11501280" y="9360"/>
              <a:ext cx="664560" cy="256320"/>
            </a:xfrm>
            <a:custGeom>
              <a:avLst/>
              <a:gdLst/>
              <a:ahLst/>
              <a:rect l="l" t="t" r="r" b="b"/>
              <a:pathLst>
                <a:path w="140" h="54">
                  <a:moveTo>
                    <a:pt x="140" y="54"/>
                  </a:moveTo>
                  <a:cubicBezTo>
                    <a:pt x="95" y="34"/>
                    <a:pt x="48" y="16"/>
                    <a:pt x="0" y="0"/>
                  </a:cubicBezTo>
                </a:path>
              </a:pathLst>
            </a:custGeom>
            <a:noFill/>
            <a:ln w="9360">
              <a:solidFill>
                <a:schemeClr val="tx1">
                  <a:alpha val="20000"/>
                </a:schemeClr>
              </a:solidFill>
              <a:miter/>
            </a:ln>
          </p:spPr>
          <p:style>
            <a:lnRef idx="0"/>
            <a:fillRef idx="0"/>
            <a:effectRef idx="0"/>
            <a:fontRef idx="minor"/>
          </p:style>
        </p:sp>
        <p:sp>
          <p:nvSpPr>
            <p:cNvPr id="71" name="CustomShape 10"/>
            <p:cNvSpPr/>
            <p:nvPr/>
          </p:nvSpPr>
          <p:spPr>
            <a:xfrm>
              <a:off x="10640880" y="5408640"/>
              <a:ext cx="1524960" cy="1434240"/>
            </a:xfrm>
            <a:custGeom>
              <a:avLst/>
              <a:gdLst/>
              <a:ahLst/>
              <a:rect l="l" t="t" r="r" b="b"/>
              <a:pathLst>
                <a:path w="321" h="302">
                  <a:moveTo>
                    <a:pt x="0" y="302"/>
                  </a:moveTo>
                  <a:cubicBezTo>
                    <a:pt x="114" y="210"/>
                    <a:pt x="223" y="109"/>
                    <a:pt x="321" y="0"/>
                  </a:cubicBezTo>
                </a:path>
              </a:pathLst>
            </a:custGeom>
            <a:noFill/>
            <a:ln w="9360">
              <a:solidFill>
                <a:schemeClr val="tx1">
                  <a:alpha val="20000"/>
                </a:schemeClr>
              </a:solidFill>
              <a:miter/>
            </a:ln>
          </p:spPr>
          <p:style>
            <a:lnRef idx="0"/>
            <a:fillRef idx="0"/>
            <a:effectRef idx="0"/>
            <a:fontRef idx="minor"/>
          </p:style>
        </p:sp>
        <p:sp>
          <p:nvSpPr>
            <p:cNvPr id="72" name="CustomShape 11"/>
            <p:cNvSpPr/>
            <p:nvPr/>
          </p:nvSpPr>
          <p:spPr>
            <a:xfrm>
              <a:off x="1001880" y="0"/>
              <a:ext cx="3243960" cy="6842880"/>
            </a:xfrm>
            <a:custGeom>
              <a:avLst/>
              <a:gdLst/>
              <a:ahLst/>
              <a:rect l="l" t="t" r="r" b="b"/>
              <a:pathLst>
                <a:path w="683" h="1440">
                  <a:moveTo>
                    <a:pt x="683" y="0"/>
                  </a:moveTo>
                  <a:cubicBezTo>
                    <a:pt x="258" y="256"/>
                    <a:pt x="0" y="1041"/>
                    <a:pt x="355" y="1440"/>
                  </a:cubicBezTo>
                </a:path>
              </a:pathLst>
            </a:custGeom>
            <a:noFill/>
            <a:ln w="9360">
              <a:solidFill>
                <a:schemeClr val="tx1">
                  <a:alpha val="20000"/>
                </a:schemeClr>
              </a:solidFill>
              <a:miter/>
            </a:ln>
          </p:spPr>
          <p:style>
            <a:lnRef idx="0"/>
            <a:fillRef idx="0"/>
            <a:effectRef idx="0"/>
            <a:fontRef idx="minor"/>
          </p:style>
        </p:sp>
        <p:sp>
          <p:nvSpPr>
            <p:cNvPr id="73" name="CustomShape 12"/>
            <p:cNvSpPr/>
            <p:nvPr/>
          </p:nvSpPr>
          <p:spPr>
            <a:xfrm>
              <a:off x="10802880" y="5518080"/>
              <a:ext cx="1362960" cy="1324800"/>
            </a:xfrm>
            <a:custGeom>
              <a:avLst/>
              <a:gdLst/>
              <a:ahLst/>
              <a:rect l="l" t="t" r="r" b="b"/>
              <a:pathLst>
                <a:path w="287" h="279">
                  <a:moveTo>
                    <a:pt x="0" y="279"/>
                  </a:moveTo>
                  <a:cubicBezTo>
                    <a:pt x="101" y="193"/>
                    <a:pt x="198" y="100"/>
                    <a:pt x="287" y="0"/>
                  </a:cubicBezTo>
                </a:path>
              </a:pathLst>
            </a:custGeom>
            <a:noFill/>
            <a:ln w="9360">
              <a:solidFill>
                <a:schemeClr val="tx1">
                  <a:alpha val="20000"/>
                </a:schemeClr>
              </a:solidFill>
              <a:miter/>
            </a:ln>
          </p:spPr>
          <p:style>
            <a:lnRef idx="0"/>
            <a:fillRef idx="0"/>
            <a:effectRef idx="0"/>
            <a:fontRef idx="minor"/>
          </p:style>
        </p:sp>
        <p:sp>
          <p:nvSpPr>
            <p:cNvPr id="74" name="CustomShape 13"/>
            <p:cNvSpPr/>
            <p:nvPr/>
          </p:nvSpPr>
          <p:spPr>
            <a:xfrm>
              <a:off x="888840" y="0"/>
              <a:ext cx="3229920" cy="6842880"/>
            </a:xfrm>
            <a:custGeom>
              <a:avLst/>
              <a:gdLst/>
              <a:ahLst/>
              <a:rect l="l" t="t" r="r" b="b"/>
              <a:pathLst>
                <a:path w="680" h="1440">
                  <a:moveTo>
                    <a:pt x="680" y="0"/>
                  </a:moveTo>
                  <a:cubicBezTo>
                    <a:pt x="257" y="265"/>
                    <a:pt x="0" y="1026"/>
                    <a:pt x="337" y="1440"/>
                  </a:cubicBezTo>
                </a:path>
              </a:pathLst>
            </a:custGeom>
            <a:noFill/>
            <a:ln w="9360">
              <a:solidFill>
                <a:schemeClr val="tx1">
                  <a:alpha val="20000"/>
                </a:schemeClr>
              </a:solidFill>
              <a:miter/>
            </a:ln>
          </p:spPr>
          <p:style>
            <a:lnRef idx="0"/>
            <a:fillRef idx="0"/>
            <a:effectRef idx="0"/>
            <a:fontRef idx="minor"/>
          </p:style>
        </p:sp>
        <p:sp>
          <p:nvSpPr>
            <p:cNvPr id="75" name="CustomShape 14"/>
            <p:cNvSpPr/>
            <p:nvPr/>
          </p:nvSpPr>
          <p:spPr>
            <a:xfrm>
              <a:off x="10979280" y="5694480"/>
              <a:ext cx="1186560" cy="1148760"/>
            </a:xfrm>
            <a:custGeom>
              <a:avLst/>
              <a:gdLst/>
              <a:ahLst/>
              <a:rect l="l" t="t" r="r" b="b"/>
              <a:pathLst>
                <a:path w="250" h="242">
                  <a:moveTo>
                    <a:pt x="0" y="242"/>
                  </a:moveTo>
                  <a:cubicBezTo>
                    <a:pt x="88" y="166"/>
                    <a:pt x="172" y="85"/>
                    <a:pt x="250" y="0"/>
                  </a:cubicBezTo>
                </a:path>
              </a:pathLst>
            </a:custGeom>
            <a:noFill/>
            <a:ln w="9360">
              <a:solidFill>
                <a:schemeClr val="tx1">
                  <a:alpha val="20000"/>
                </a:schemeClr>
              </a:solidFill>
              <a:miter/>
            </a:ln>
          </p:spPr>
          <p:style>
            <a:lnRef idx="0"/>
            <a:fillRef idx="0"/>
            <a:effectRef idx="0"/>
            <a:fontRef idx="minor"/>
          </p:style>
        </p:sp>
        <p:sp>
          <p:nvSpPr>
            <p:cNvPr id="76" name="CustomShape 15"/>
            <p:cNvSpPr/>
            <p:nvPr/>
          </p:nvSpPr>
          <p:spPr>
            <a:xfrm>
              <a:off x="484200" y="0"/>
              <a:ext cx="3420360" cy="6842880"/>
            </a:xfrm>
            <a:custGeom>
              <a:avLst/>
              <a:gdLst/>
              <a:ahLst/>
              <a:rect l="l" t="t" r="r" b="b"/>
              <a:pathLst>
                <a:path w="720" h="1440">
                  <a:moveTo>
                    <a:pt x="720" y="0"/>
                  </a:moveTo>
                  <a:cubicBezTo>
                    <a:pt x="316" y="282"/>
                    <a:pt x="0" y="1018"/>
                    <a:pt x="362" y="1440"/>
                  </a:cubicBezTo>
                </a:path>
              </a:pathLst>
            </a:custGeom>
            <a:noFill/>
            <a:ln w="9360">
              <a:solidFill>
                <a:schemeClr val="tx1">
                  <a:alpha val="20000"/>
                </a:schemeClr>
              </a:solidFill>
              <a:miter/>
            </a:ln>
          </p:spPr>
          <p:style>
            <a:lnRef idx="0"/>
            <a:fillRef idx="0"/>
            <a:effectRef idx="0"/>
            <a:fontRef idx="minor"/>
          </p:style>
        </p:sp>
        <p:sp>
          <p:nvSpPr>
            <p:cNvPr id="77" name="CustomShape 16"/>
            <p:cNvSpPr/>
            <p:nvPr/>
          </p:nvSpPr>
          <p:spPr>
            <a:xfrm>
              <a:off x="11287080" y="6049800"/>
              <a:ext cx="878760" cy="793080"/>
            </a:xfrm>
            <a:custGeom>
              <a:avLst/>
              <a:gdLst/>
              <a:ahLst/>
              <a:rect l="l" t="t" r="r" b="b"/>
              <a:pathLst>
                <a:path w="185" h="167">
                  <a:moveTo>
                    <a:pt x="0" y="167"/>
                  </a:moveTo>
                  <a:cubicBezTo>
                    <a:pt x="63" y="114"/>
                    <a:pt x="125" y="58"/>
                    <a:pt x="185" y="0"/>
                  </a:cubicBezTo>
                </a:path>
              </a:pathLst>
            </a:custGeom>
            <a:noFill/>
            <a:ln w="9360">
              <a:solidFill>
                <a:schemeClr val="tx1">
                  <a:alpha val="20000"/>
                </a:schemeClr>
              </a:solidFill>
              <a:miter/>
            </a:ln>
          </p:spPr>
          <p:style>
            <a:lnRef idx="0"/>
            <a:fillRef idx="0"/>
            <a:effectRef idx="0"/>
            <a:fontRef idx="minor"/>
          </p:style>
        </p:sp>
        <p:sp>
          <p:nvSpPr>
            <p:cNvPr id="78" name="CustomShape 17"/>
            <p:cNvSpPr/>
            <p:nvPr/>
          </p:nvSpPr>
          <p:spPr>
            <a:xfrm>
              <a:off x="598320" y="0"/>
              <a:ext cx="2716920" cy="6842880"/>
            </a:xfrm>
            <a:custGeom>
              <a:avLst/>
              <a:gdLst/>
              <a:ahLst/>
              <a:rect l="l" t="t" r="r" b="b"/>
              <a:pathLst>
                <a:path w="572" h="1440">
                  <a:moveTo>
                    <a:pt x="572" y="0"/>
                  </a:moveTo>
                  <a:cubicBezTo>
                    <a:pt x="213" y="320"/>
                    <a:pt x="0" y="979"/>
                    <a:pt x="164" y="1440"/>
                  </a:cubicBezTo>
                </a:path>
              </a:pathLst>
            </a:custGeom>
            <a:noFill/>
            <a:ln w="12600">
              <a:solidFill>
                <a:schemeClr val="tx1">
                  <a:alpha val="20000"/>
                </a:schemeClr>
              </a:solidFill>
              <a:prstDash val="dashDot"/>
              <a:miter/>
            </a:ln>
          </p:spPr>
          <p:style>
            <a:lnRef idx="0"/>
            <a:fillRef idx="0"/>
            <a:effectRef idx="0"/>
            <a:fontRef idx="minor"/>
          </p:style>
        </p:sp>
        <p:sp>
          <p:nvSpPr>
            <p:cNvPr id="79" name="CustomShape 18"/>
            <p:cNvSpPr/>
            <p:nvPr/>
          </p:nvSpPr>
          <p:spPr>
            <a:xfrm>
              <a:off x="262080" y="0"/>
              <a:ext cx="2944080" cy="6842880"/>
            </a:xfrm>
            <a:custGeom>
              <a:avLst/>
              <a:gdLst/>
              <a:ahLst/>
              <a:rect l="l" t="t" r="r" b="b"/>
              <a:pathLst>
                <a:path w="620" h="1440">
                  <a:moveTo>
                    <a:pt x="620" y="0"/>
                  </a:moveTo>
                  <a:cubicBezTo>
                    <a:pt x="248" y="325"/>
                    <a:pt x="0" y="960"/>
                    <a:pt x="186" y="1440"/>
                  </a:cubicBezTo>
                </a:path>
              </a:pathLst>
            </a:custGeom>
            <a:noFill/>
            <a:ln w="9360">
              <a:solidFill>
                <a:schemeClr val="tx1">
                  <a:alpha val="20000"/>
                </a:schemeClr>
              </a:solidFill>
              <a:prstDash val="lgDash"/>
              <a:miter/>
            </a:ln>
          </p:spPr>
          <p:style>
            <a:lnRef idx="0"/>
            <a:fillRef idx="0"/>
            <a:effectRef idx="0"/>
            <a:fontRef idx="minor"/>
          </p:style>
        </p:sp>
        <p:sp>
          <p:nvSpPr>
            <p:cNvPr id="80" name="CustomShape 19"/>
            <p:cNvSpPr/>
            <p:nvPr/>
          </p:nvSpPr>
          <p:spPr>
            <a:xfrm>
              <a:off x="-417600" y="0"/>
              <a:ext cx="2402640" cy="6842880"/>
            </a:xfrm>
            <a:custGeom>
              <a:avLst/>
              <a:gdLst/>
              <a:ahLst/>
              <a:rect l="l" t="t" r="r" b="b"/>
              <a:pathLst>
                <a:path w="506" h="1440">
                  <a:moveTo>
                    <a:pt x="506" y="0"/>
                  </a:moveTo>
                  <a:cubicBezTo>
                    <a:pt x="109" y="356"/>
                    <a:pt x="0" y="943"/>
                    <a:pt x="171" y="1440"/>
                  </a:cubicBezTo>
                </a:path>
              </a:pathLst>
            </a:custGeom>
            <a:noFill/>
            <a:ln w="9360">
              <a:solidFill>
                <a:schemeClr val="tx1">
                  <a:alpha val="20000"/>
                </a:schemeClr>
              </a:solidFill>
              <a:miter/>
            </a:ln>
          </p:spPr>
          <p:style>
            <a:lnRef idx="0"/>
            <a:fillRef idx="0"/>
            <a:effectRef idx="0"/>
            <a:fontRef idx="minor"/>
          </p:style>
        </p:sp>
        <p:sp>
          <p:nvSpPr>
            <p:cNvPr id="81" name="CustomShape 20"/>
            <p:cNvSpPr/>
            <p:nvPr/>
          </p:nvSpPr>
          <p:spPr>
            <a:xfrm>
              <a:off x="14400" y="9360"/>
              <a:ext cx="1770840" cy="3198240"/>
            </a:xfrm>
            <a:custGeom>
              <a:avLst/>
              <a:gdLst/>
              <a:ahLst/>
              <a:rect l="l" t="t" r="r" b="b"/>
              <a:pathLst>
                <a:path w="373" h="673">
                  <a:moveTo>
                    <a:pt x="373" y="0"/>
                  </a:moveTo>
                  <a:cubicBezTo>
                    <a:pt x="175" y="183"/>
                    <a:pt x="51" y="409"/>
                    <a:pt x="0" y="673"/>
                  </a:cubicBezTo>
                </a:path>
              </a:pathLst>
            </a:custGeom>
            <a:noFill/>
            <a:ln w="9360">
              <a:solidFill>
                <a:schemeClr val="tx1">
                  <a:alpha val="20000"/>
                </a:schemeClr>
              </a:solidFill>
              <a:miter/>
            </a:ln>
          </p:spPr>
          <p:style>
            <a:lnRef idx="0"/>
            <a:fillRef idx="0"/>
            <a:effectRef idx="0"/>
            <a:fontRef idx="minor"/>
          </p:style>
        </p:sp>
        <p:sp>
          <p:nvSpPr>
            <p:cNvPr id="82" name="CustomShape 21"/>
            <p:cNvSpPr/>
            <p:nvPr/>
          </p:nvSpPr>
          <p:spPr>
            <a:xfrm>
              <a:off x="4680" y="6016680"/>
              <a:ext cx="213480" cy="826200"/>
            </a:xfrm>
            <a:custGeom>
              <a:avLst/>
              <a:gdLst/>
              <a:ahLst/>
              <a:rect l="l" t="t" r="r" b="b"/>
              <a:pathLst>
                <a:path w="45" h="174">
                  <a:moveTo>
                    <a:pt x="0" y="0"/>
                  </a:moveTo>
                  <a:cubicBezTo>
                    <a:pt x="11" y="59"/>
                    <a:pt x="26" y="118"/>
                    <a:pt x="45" y="174"/>
                  </a:cubicBezTo>
                </a:path>
              </a:pathLst>
            </a:custGeom>
            <a:noFill/>
            <a:ln w="9360">
              <a:solidFill>
                <a:schemeClr val="tx1">
                  <a:alpha val="20000"/>
                </a:schemeClr>
              </a:solidFill>
              <a:miter/>
            </a:ln>
          </p:spPr>
          <p:style>
            <a:lnRef idx="0"/>
            <a:fillRef idx="0"/>
            <a:effectRef idx="0"/>
            <a:fontRef idx="minor"/>
          </p:style>
        </p:sp>
        <p:sp>
          <p:nvSpPr>
            <p:cNvPr id="83" name="CustomShape 22"/>
            <p:cNvSpPr/>
            <p:nvPr/>
          </p:nvSpPr>
          <p:spPr>
            <a:xfrm>
              <a:off x="14400" y="0"/>
              <a:ext cx="1561320" cy="2228040"/>
            </a:xfrm>
            <a:custGeom>
              <a:avLst/>
              <a:gdLst/>
              <a:ahLst/>
              <a:rect l="l" t="t" r="r" b="b"/>
              <a:pathLst>
                <a:path w="329" h="469">
                  <a:moveTo>
                    <a:pt x="329" y="0"/>
                  </a:moveTo>
                  <a:cubicBezTo>
                    <a:pt x="189" y="133"/>
                    <a:pt x="69" y="288"/>
                    <a:pt x="0" y="469"/>
                  </a:cubicBezTo>
                </a:path>
              </a:pathLst>
            </a:custGeom>
            <a:noFill/>
            <a:ln w="9360">
              <a:solidFill>
                <a:schemeClr val="tx1">
                  <a:alpha val="20000"/>
                </a:schemeClr>
              </a:solidFill>
              <a:miter/>
            </a:ln>
          </p:spPr>
          <p:style>
            <a:lnRef idx="0"/>
            <a:fillRef idx="0"/>
            <a:effectRef idx="0"/>
            <a:fontRef idx="minor"/>
          </p:style>
        </p:sp>
      </p:grpSp>
      <p:grpSp>
        <p:nvGrpSpPr>
          <p:cNvPr id="84" name="Group 23"/>
          <p:cNvGrpSpPr/>
          <p:nvPr/>
        </p:nvGrpSpPr>
        <p:grpSpPr>
          <a:xfrm>
            <a:off x="800280" y="1699560"/>
            <a:ext cx="3673800" cy="3470400"/>
            <a:chOff x="800280" y="1699560"/>
            <a:chExt cx="3673800" cy="3470400"/>
          </a:xfrm>
        </p:grpSpPr>
        <p:sp>
          <p:nvSpPr>
            <p:cNvPr id="85" name="CustomShape 24"/>
            <p:cNvSpPr/>
            <p:nvPr/>
          </p:nvSpPr>
          <p:spPr>
            <a:xfrm>
              <a:off x="800280" y="1699560"/>
              <a:ext cx="3673800" cy="502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6" name="CustomShape 25"/>
            <p:cNvSpPr/>
            <p:nvPr/>
          </p:nvSpPr>
          <p:spPr>
            <a:xfrm rot="10800000">
              <a:off x="2483280" y="4898160"/>
              <a:ext cx="315360" cy="2718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7" name="CustomShape 26"/>
            <p:cNvSpPr/>
            <p:nvPr/>
          </p:nvSpPr>
          <p:spPr>
            <a:xfrm>
              <a:off x="806400" y="2275560"/>
              <a:ext cx="3667680" cy="2623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88" name="PlaceHolder 27"/>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9" name="PlaceHolder 2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26" name="Group 1"/>
          <p:cNvGrpSpPr/>
          <p:nvPr/>
        </p:nvGrpSpPr>
        <p:grpSpPr>
          <a:xfrm>
            <a:off x="-417600" y="0"/>
            <a:ext cx="12583440" cy="6852600"/>
            <a:chOff x="-417600" y="0"/>
            <a:chExt cx="12583440" cy="6852600"/>
          </a:xfrm>
        </p:grpSpPr>
        <p:sp>
          <p:nvSpPr>
            <p:cNvPr id="127" name="CustomShape 2"/>
            <p:cNvSpPr/>
            <p:nvPr/>
          </p:nvSpPr>
          <p:spPr>
            <a:xfrm>
              <a:off x="1306440" y="0"/>
              <a:ext cx="3861720" cy="6842880"/>
            </a:xfrm>
            <a:custGeom>
              <a:avLst/>
              <a:gdLst/>
              <a:ahLst/>
              <a:rect l="l" t="t" r="r" b="b"/>
              <a:pathLst>
                <a:path w="813" h="1440">
                  <a:moveTo>
                    <a:pt x="813" y="0"/>
                  </a:moveTo>
                  <a:cubicBezTo>
                    <a:pt x="331" y="221"/>
                    <a:pt x="0" y="1039"/>
                    <a:pt x="435" y="1440"/>
                  </a:cubicBezTo>
                </a:path>
              </a:pathLst>
            </a:custGeom>
            <a:noFill/>
            <a:ln w="9360">
              <a:solidFill>
                <a:schemeClr val="tx1">
                  <a:alpha val="20000"/>
                </a:schemeClr>
              </a:solidFill>
              <a:miter/>
            </a:ln>
          </p:spPr>
          <p:style>
            <a:lnRef idx="0"/>
            <a:fillRef idx="0"/>
            <a:effectRef idx="0"/>
            <a:fontRef idx="minor"/>
          </p:style>
        </p:sp>
        <p:sp>
          <p:nvSpPr>
            <p:cNvPr id="128" name="CustomShape 3"/>
            <p:cNvSpPr/>
            <p:nvPr/>
          </p:nvSpPr>
          <p:spPr>
            <a:xfrm>
              <a:off x="10626840" y="9360"/>
              <a:ext cx="1539000" cy="554760"/>
            </a:xfrm>
            <a:custGeom>
              <a:avLst/>
              <a:gdLst/>
              <a:ahLst/>
              <a:rect l="l" t="t" r="r" b="b"/>
              <a:pathLst>
                <a:path w="324" h="117">
                  <a:moveTo>
                    <a:pt x="324" y="117"/>
                  </a:moveTo>
                  <a:cubicBezTo>
                    <a:pt x="223" y="64"/>
                    <a:pt x="107" y="28"/>
                    <a:pt x="0" y="0"/>
                  </a:cubicBezTo>
                </a:path>
              </a:pathLst>
            </a:custGeom>
            <a:noFill/>
            <a:ln w="9360">
              <a:solidFill>
                <a:schemeClr val="tx1">
                  <a:alpha val="20000"/>
                </a:schemeClr>
              </a:solidFill>
              <a:miter/>
            </a:ln>
          </p:spPr>
          <p:style>
            <a:lnRef idx="0"/>
            <a:fillRef idx="0"/>
            <a:effectRef idx="0"/>
            <a:fontRef idx="minor"/>
          </p:style>
        </p:sp>
        <p:sp>
          <p:nvSpPr>
            <p:cNvPr id="129" name="CustomShape 4"/>
            <p:cNvSpPr/>
            <p:nvPr/>
          </p:nvSpPr>
          <p:spPr>
            <a:xfrm>
              <a:off x="10247400" y="5013360"/>
              <a:ext cx="1918440" cy="1829520"/>
            </a:xfrm>
            <a:custGeom>
              <a:avLst/>
              <a:gdLst/>
              <a:ahLst/>
              <a:rect l="l" t="t" r="r" b="b"/>
              <a:pathLst>
                <a:path w="404" h="385">
                  <a:moveTo>
                    <a:pt x="0" y="385"/>
                  </a:moveTo>
                  <a:cubicBezTo>
                    <a:pt x="146" y="272"/>
                    <a:pt x="285" y="142"/>
                    <a:pt x="404" y="0"/>
                  </a:cubicBezTo>
                </a:path>
              </a:pathLst>
            </a:custGeom>
            <a:noFill/>
            <a:ln w="9360">
              <a:solidFill>
                <a:schemeClr val="tx1">
                  <a:alpha val="20000"/>
                </a:schemeClr>
              </a:solidFill>
              <a:miter/>
            </a:ln>
          </p:spPr>
          <p:style>
            <a:lnRef idx="0"/>
            <a:fillRef idx="0"/>
            <a:effectRef idx="0"/>
            <a:fontRef idx="minor"/>
          </p:style>
        </p:sp>
        <p:sp>
          <p:nvSpPr>
            <p:cNvPr id="130" name="CustomShape 5"/>
            <p:cNvSpPr/>
            <p:nvPr/>
          </p:nvSpPr>
          <p:spPr>
            <a:xfrm>
              <a:off x="1120680" y="0"/>
              <a:ext cx="3675960" cy="6842880"/>
            </a:xfrm>
            <a:custGeom>
              <a:avLst/>
              <a:gdLst/>
              <a:ahLst/>
              <a:rect l="l" t="t" r="r" b="b"/>
              <a:pathLst>
                <a:path w="774" h="1440">
                  <a:moveTo>
                    <a:pt x="774" y="0"/>
                  </a:moveTo>
                  <a:cubicBezTo>
                    <a:pt x="312" y="240"/>
                    <a:pt x="0" y="1034"/>
                    <a:pt x="411" y="1440"/>
                  </a:cubicBezTo>
                </a:path>
              </a:pathLst>
            </a:custGeom>
            <a:noFill/>
            <a:ln w="9360">
              <a:solidFill>
                <a:schemeClr val="tx1">
                  <a:alpha val="20000"/>
                </a:schemeClr>
              </a:solidFill>
              <a:prstDash val="dash"/>
              <a:miter/>
            </a:ln>
          </p:spPr>
          <p:style>
            <a:lnRef idx="0"/>
            <a:fillRef idx="0"/>
            <a:effectRef idx="0"/>
            <a:fontRef idx="minor"/>
          </p:style>
        </p:sp>
        <p:sp>
          <p:nvSpPr>
            <p:cNvPr id="131" name="CustomShape 6"/>
            <p:cNvSpPr/>
            <p:nvPr/>
          </p:nvSpPr>
          <p:spPr>
            <a:xfrm>
              <a:off x="11202840" y="9360"/>
              <a:ext cx="963000" cy="366120"/>
            </a:xfrm>
            <a:custGeom>
              <a:avLst/>
              <a:gdLst/>
              <a:ahLst/>
              <a:rect l="l" t="t" r="r" b="b"/>
              <a:pathLst>
                <a:path w="203" h="77">
                  <a:moveTo>
                    <a:pt x="203" y="77"/>
                  </a:moveTo>
                  <a:cubicBezTo>
                    <a:pt x="138" y="46"/>
                    <a:pt x="68" y="21"/>
                    <a:pt x="0" y="0"/>
                  </a:cubicBezTo>
                </a:path>
              </a:pathLst>
            </a:custGeom>
            <a:noFill/>
            <a:ln w="9360">
              <a:solidFill>
                <a:schemeClr val="tx1">
                  <a:alpha val="20000"/>
                </a:schemeClr>
              </a:solidFill>
              <a:prstDash val="dash"/>
              <a:miter/>
            </a:ln>
          </p:spPr>
          <p:style>
            <a:lnRef idx="0"/>
            <a:fillRef idx="0"/>
            <a:effectRef idx="0"/>
            <a:fontRef idx="minor"/>
          </p:style>
        </p:sp>
        <p:sp>
          <p:nvSpPr>
            <p:cNvPr id="132" name="CustomShape 7"/>
            <p:cNvSpPr/>
            <p:nvPr/>
          </p:nvSpPr>
          <p:spPr>
            <a:xfrm>
              <a:off x="10495080" y="5275440"/>
              <a:ext cx="1666080" cy="1577160"/>
            </a:xfrm>
            <a:custGeom>
              <a:avLst/>
              <a:gdLst/>
              <a:ahLst/>
              <a:rect l="l" t="t" r="r" b="b"/>
              <a:pathLst>
                <a:path w="351" h="332">
                  <a:moveTo>
                    <a:pt x="0" y="332"/>
                  </a:moveTo>
                  <a:cubicBezTo>
                    <a:pt x="125" y="232"/>
                    <a:pt x="245" y="121"/>
                    <a:pt x="351" y="0"/>
                  </a:cubicBezTo>
                </a:path>
              </a:pathLst>
            </a:custGeom>
            <a:noFill/>
            <a:ln w="9360">
              <a:solidFill>
                <a:schemeClr val="tx1">
                  <a:alpha val="20000"/>
                </a:schemeClr>
              </a:solidFill>
              <a:prstDash val="dash"/>
              <a:miter/>
            </a:ln>
          </p:spPr>
          <p:style>
            <a:lnRef idx="0"/>
            <a:fillRef idx="0"/>
            <a:effectRef idx="0"/>
            <a:fontRef idx="minor"/>
          </p:style>
        </p:sp>
        <p:sp>
          <p:nvSpPr>
            <p:cNvPr id="133" name="CustomShape 8"/>
            <p:cNvSpPr/>
            <p:nvPr/>
          </p:nvSpPr>
          <p:spPr>
            <a:xfrm>
              <a:off x="1001880" y="0"/>
              <a:ext cx="3620520" cy="6842880"/>
            </a:xfrm>
            <a:custGeom>
              <a:avLst/>
              <a:gdLst/>
              <a:ahLst/>
              <a:rect l="l" t="t" r="r" b="b"/>
              <a:pathLst>
                <a:path w="762" h="1440">
                  <a:moveTo>
                    <a:pt x="762" y="0"/>
                  </a:moveTo>
                  <a:cubicBezTo>
                    <a:pt x="308" y="245"/>
                    <a:pt x="0" y="1033"/>
                    <a:pt x="403" y="1440"/>
                  </a:cubicBezTo>
                </a:path>
              </a:pathLst>
            </a:custGeom>
            <a:noFill/>
            <a:ln w="9360">
              <a:solidFill>
                <a:schemeClr val="tx1">
                  <a:alpha val="20000"/>
                </a:schemeClr>
              </a:solidFill>
              <a:miter/>
            </a:ln>
          </p:spPr>
          <p:style>
            <a:lnRef idx="0"/>
            <a:fillRef idx="0"/>
            <a:effectRef idx="0"/>
            <a:fontRef idx="minor"/>
          </p:style>
        </p:sp>
        <p:sp>
          <p:nvSpPr>
            <p:cNvPr id="134" name="CustomShape 9"/>
            <p:cNvSpPr/>
            <p:nvPr/>
          </p:nvSpPr>
          <p:spPr>
            <a:xfrm>
              <a:off x="11501280" y="9360"/>
              <a:ext cx="664560" cy="256320"/>
            </a:xfrm>
            <a:custGeom>
              <a:avLst/>
              <a:gdLst/>
              <a:ahLst/>
              <a:rect l="l" t="t" r="r" b="b"/>
              <a:pathLst>
                <a:path w="140" h="54">
                  <a:moveTo>
                    <a:pt x="140" y="54"/>
                  </a:moveTo>
                  <a:cubicBezTo>
                    <a:pt x="95" y="34"/>
                    <a:pt x="48" y="16"/>
                    <a:pt x="0" y="0"/>
                  </a:cubicBezTo>
                </a:path>
              </a:pathLst>
            </a:custGeom>
            <a:noFill/>
            <a:ln w="9360">
              <a:solidFill>
                <a:schemeClr val="tx1">
                  <a:alpha val="20000"/>
                </a:schemeClr>
              </a:solidFill>
              <a:miter/>
            </a:ln>
          </p:spPr>
          <p:style>
            <a:lnRef idx="0"/>
            <a:fillRef idx="0"/>
            <a:effectRef idx="0"/>
            <a:fontRef idx="minor"/>
          </p:style>
        </p:sp>
        <p:sp>
          <p:nvSpPr>
            <p:cNvPr id="135" name="CustomShape 10"/>
            <p:cNvSpPr/>
            <p:nvPr/>
          </p:nvSpPr>
          <p:spPr>
            <a:xfrm>
              <a:off x="10640880" y="5408640"/>
              <a:ext cx="1524960" cy="1434240"/>
            </a:xfrm>
            <a:custGeom>
              <a:avLst/>
              <a:gdLst/>
              <a:ahLst/>
              <a:rect l="l" t="t" r="r" b="b"/>
              <a:pathLst>
                <a:path w="321" h="302">
                  <a:moveTo>
                    <a:pt x="0" y="302"/>
                  </a:moveTo>
                  <a:cubicBezTo>
                    <a:pt x="114" y="210"/>
                    <a:pt x="223" y="109"/>
                    <a:pt x="321" y="0"/>
                  </a:cubicBezTo>
                </a:path>
              </a:pathLst>
            </a:custGeom>
            <a:noFill/>
            <a:ln w="9360">
              <a:solidFill>
                <a:schemeClr val="tx1">
                  <a:alpha val="20000"/>
                </a:schemeClr>
              </a:solidFill>
              <a:miter/>
            </a:ln>
          </p:spPr>
          <p:style>
            <a:lnRef idx="0"/>
            <a:fillRef idx="0"/>
            <a:effectRef idx="0"/>
            <a:fontRef idx="minor"/>
          </p:style>
        </p:sp>
        <p:sp>
          <p:nvSpPr>
            <p:cNvPr id="136" name="CustomShape 11"/>
            <p:cNvSpPr/>
            <p:nvPr/>
          </p:nvSpPr>
          <p:spPr>
            <a:xfrm>
              <a:off x="1001880" y="0"/>
              <a:ext cx="3243960" cy="6842880"/>
            </a:xfrm>
            <a:custGeom>
              <a:avLst/>
              <a:gdLst/>
              <a:ahLst/>
              <a:rect l="l" t="t" r="r" b="b"/>
              <a:pathLst>
                <a:path w="683" h="1440">
                  <a:moveTo>
                    <a:pt x="683" y="0"/>
                  </a:moveTo>
                  <a:cubicBezTo>
                    <a:pt x="258" y="256"/>
                    <a:pt x="0" y="1041"/>
                    <a:pt x="355" y="1440"/>
                  </a:cubicBezTo>
                </a:path>
              </a:pathLst>
            </a:custGeom>
            <a:noFill/>
            <a:ln w="9360">
              <a:solidFill>
                <a:schemeClr val="tx1">
                  <a:alpha val="20000"/>
                </a:schemeClr>
              </a:solidFill>
              <a:miter/>
            </a:ln>
          </p:spPr>
          <p:style>
            <a:lnRef idx="0"/>
            <a:fillRef idx="0"/>
            <a:effectRef idx="0"/>
            <a:fontRef idx="minor"/>
          </p:style>
        </p:sp>
        <p:sp>
          <p:nvSpPr>
            <p:cNvPr id="137" name="CustomShape 12"/>
            <p:cNvSpPr/>
            <p:nvPr/>
          </p:nvSpPr>
          <p:spPr>
            <a:xfrm>
              <a:off x="10802880" y="5518080"/>
              <a:ext cx="1362960" cy="1324800"/>
            </a:xfrm>
            <a:custGeom>
              <a:avLst/>
              <a:gdLst/>
              <a:ahLst/>
              <a:rect l="l" t="t" r="r" b="b"/>
              <a:pathLst>
                <a:path w="287" h="279">
                  <a:moveTo>
                    <a:pt x="0" y="279"/>
                  </a:moveTo>
                  <a:cubicBezTo>
                    <a:pt x="101" y="193"/>
                    <a:pt x="198" y="100"/>
                    <a:pt x="287" y="0"/>
                  </a:cubicBezTo>
                </a:path>
              </a:pathLst>
            </a:custGeom>
            <a:noFill/>
            <a:ln w="9360">
              <a:solidFill>
                <a:schemeClr val="tx1">
                  <a:alpha val="20000"/>
                </a:schemeClr>
              </a:solidFill>
              <a:miter/>
            </a:ln>
          </p:spPr>
          <p:style>
            <a:lnRef idx="0"/>
            <a:fillRef idx="0"/>
            <a:effectRef idx="0"/>
            <a:fontRef idx="minor"/>
          </p:style>
        </p:sp>
        <p:sp>
          <p:nvSpPr>
            <p:cNvPr id="138" name="CustomShape 13"/>
            <p:cNvSpPr/>
            <p:nvPr/>
          </p:nvSpPr>
          <p:spPr>
            <a:xfrm>
              <a:off x="888840" y="0"/>
              <a:ext cx="3229920" cy="6842880"/>
            </a:xfrm>
            <a:custGeom>
              <a:avLst/>
              <a:gdLst/>
              <a:ahLst/>
              <a:rect l="l" t="t" r="r" b="b"/>
              <a:pathLst>
                <a:path w="680" h="1440">
                  <a:moveTo>
                    <a:pt x="680" y="0"/>
                  </a:moveTo>
                  <a:cubicBezTo>
                    <a:pt x="257" y="265"/>
                    <a:pt x="0" y="1026"/>
                    <a:pt x="337" y="1440"/>
                  </a:cubicBezTo>
                </a:path>
              </a:pathLst>
            </a:custGeom>
            <a:noFill/>
            <a:ln w="9360">
              <a:solidFill>
                <a:schemeClr val="tx1">
                  <a:alpha val="20000"/>
                </a:schemeClr>
              </a:solidFill>
              <a:miter/>
            </a:ln>
          </p:spPr>
          <p:style>
            <a:lnRef idx="0"/>
            <a:fillRef idx="0"/>
            <a:effectRef idx="0"/>
            <a:fontRef idx="minor"/>
          </p:style>
        </p:sp>
        <p:sp>
          <p:nvSpPr>
            <p:cNvPr id="139" name="CustomShape 14"/>
            <p:cNvSpPr/>
            <p:nvPr/>
          </p:nvSpPr>
          <p:spPr>
            <a:xfrm>
              <a:off x="10979280" y="5694480"/>
              <a:ext cx="1186560" cy="1148760"/>
            </a:xfrm>
            <a:custGeom>
              <a:avLst/>
              <a:gdLst/>
              <a:ahLst/>
              <a:rect l="l" t="t" r="r" b="b"/>
              <a:pathLst>
                <a:path w="250" h="242">
                  <a:moveTo>
                    <a:pt x="0" y="242"/>
                  </a:moveTo>
                  <a:cubicBezTo>
                    <a:pt x="88" y="166"/>
                    <a:pt x="172" y="85"/>
                    <a:pt x="250" y="0"/>
                  </a:cubicBezTo>
                </a:path>
              </a:pathLst>
            </a:custGeom>
            <a:noFill/>
            <a:ln w="9360">
              <a:solidFill>
                <a:schemeClr val="tx1">
                  <a:alpha val="20000"/>
                </a:schemeClr>
              </a:solidFill>
              <a:miter/>
            </a:ln>
          </p:spPr>
          <p:style>
            <a:lnRef idx="0"/>
            <a:fillRef idx="0"/>
            <a:effectRef idx="0"/>
            <a:fontRef idx="minor"/>
          </p:style>
        </p:sp>
        <p:sp>
          <p:nvSpPr>
            <p:cNvPr id="140" name="CustomShape 15"/>
            <p:cNvSpPr/>
            <p:nvPr/>
          </p:nvSpPr>
          <p:spPr>
            <a:xfrm>
              <a:off x="484200" y="0"/>
              <a:ext cx="3420360" cy="6842880"/>
            </a:xfrm>
            <a:custGeom>
              <a:avLst/>
              <a:gdLst/>
              <a:ahLst/>
              <a:rect l="l" t="t" r="r" b="b"/>
              <a:pathLst>
                <a:path w="720" h="1440">
                  <a:moveTo>
                    <a:pt x="720" y="0"/>
                  </a:moveTo>
                  <a:cubicBezTo>
                    <a:pt x="316" y="282"/>
                    <a:pt x="0" y="1018"/>
                    <a:pt x="362" y="1440"/>
                  </a:cubicBezTo>
                </a:path>
              </a:pathLst>
            </a:custGeom>
            <a:noFill/>
            <a:ln w="9360">
              <a:solidFill>
                <a:schemeClr val="tx1">
                  <a:alpha val="20000"/>
                </a:schemeClr>
              </a:solidFill>
              <a:miter/>
            </a:ln>
          </p:spPr>
          <p:style>
            <a:lnRef idx="0"/>
            <a:fillRef idx="0"/>
            <a:effectRef idx="0"/>
            <a:fontRef idx="minor"/>
          </p:style>
        </p:sp>
        <p:sp>
          <p:nvSpPr>
            <p:cNvPr id="141" name="CustomShape 16"/>
            <p:cNvSpPr/>
            <p:nvPr/>
          </p:nvSpPr>
          <p:spPr>
            <a:xfrm>
              <a:off x="11287080" y="6049800"/>
              <a:ext cx="878760" cy="793080"/>
            </a:xfrm>
            <a:custGeom>
              <a:avLst/>
              <a:gdLst/>
              <a:ahLst/>
              <a:rect l="l" t="t" r="r" b="b"/>
              <a:pathLst>
                <a:path w="185" h="167">
                  <a:moveTo>
                    <a:pt x="0" y="167"/>
                  </a:moveTo>
                  <a:cubicBezTo>
                    <a:pt x="63" y="114"/>
                    <a:pt x="125" y="58"/>
                    <a:pt x="185" y="0"/>
                  </a:cubicBezTo>
                </a:path>
              </a:pathLst>
            </a:custGeom>
            <a:noFill/>
            <a:ln w="9360">
              <a:solidFill>
                <a:schemeClr val="tx1">
                  <a:alpha val="20000"/>
                </a:schemeClr>
              </a:solidFill>
              <a:miter/>
            </a:ln>
          </p:spPr>
          <p:style>
            <a:lnRef idx="0"/>
            <a:fillRef idx="0"/>
            <a:effectRef idx="0"/>
            <a:fontRef idx="minor"/>
          </p:style>
        </p:sp>
        <p:sp>
          <p:nvSpPr>
            <p:cNvPr id="142" name="CustomShape 17"/>
            <p:cNvSpPr/>
            <p:nvPr/>
          </p:nvSpPr>
          <p:spPr>
            <a:xfrm>
              <a:off x="598320" y="0"/>
              <a:ext cx="2716920" cy="6842880"/>
            </a:xfrm>
            <a:custGeom>
              <a:avLst/>
              <a:gdLst/>
              <a:ahLst/>
              <a:rect l="l" t="t" r="r" b="b"/>
              <a:pathLst>
                <a:path w="572" h="1440">
                  <a:moveTo>
                    <a:pt x="572" y="0"/>
                  </a:moveTo>
                  <a:cubicBezTo>
                    <a:pt x="213" y="320"/>
                    <a:pt x="0" y="979"/>
                    <a:pt x="164" y="1440"/>
                  </a:cubicBezTo>
                </a:path>
              </a:pathLst>
            </a:custGeom>
            <a:noFill/>
            <a:ln w="12600">
              <a:solidFill>
                <a:schemeClr val="tx1">
                  <a:alpha val="20000"/>
                </a:schemeClr>
              </a:solidFill>
              <a:prstDash val="dashDot"/>
              <a:miter/>
            </a:ln>
          </p:spPr>
          <p:style>
            <a:lnRef idx="0"/>
            <a:fillRef idx="0"/>
            <a:effectRef idx="0"/>
            <a:fontRef idx="minor"/>
          </p:style>
        </p:sp>
        <p:sp>
          <p:nvSpPr>
            <p:cNvPr id="143" name="CustomShape 18"/>
            <p:cNvSpPr/>
            <p:nvPr/>
          </p:nvSpPr>
          <p:spPr>
            <a:xfrm>
              <a:off x="262080" y="0"/>
              <a:ext cx="2944080" cy="6842880"/>
            </a:xfrm>
            <a:custGeom>
              <a:avLst/>
              <a:gdLst/>
              <a:ahLst/>
              <a:rect l="l" t="t" r="r" b="b"/>
              <a:pathLst>
                <a:path w="620" h="1440">
                  <a:moveTo>
                    <a:pt x="620" y="0"/>
                  </a:moveTo>
                  <a:cubicBezTo>
                    <a:pt x="248" y="325"/>
                    <a:pt x="0" y="960"/>
                    <a:pt x="186" y="1440"/>
                  </a:cubicBezTo>
                </a:path>
              </a:pathLst>
            </a:custGeom>
            <a:noFill/>
            <a:ln w="9360">
              <a:solidFill>
                <a:schemeClr val="tx1">
                  <a:alpha val="20000"/>
                </a:schemeClr>
              </a:solidFill>
              <a:prstDash val="lgDash"/>
              <a:miter/>
            </a:ln>
          </p:spPr>
          <p:style>
            <a:lnRef idx="0"/>
            <a:fillRef idx="0"/>
            <a:effectRef idx="0"/>
            <a:fontRef idx="minor"/>
          </p:style>
        </p:sp>
        <p:sp>
          <p:nvSpPr>
            <p:cNvPr id="144" name="CustomShape 19"/>
            <p:cNvSpPr/>
            <p:nvPr/>
          </p:nvSpPr>
          <p:spPr>
            <a:xfrm>
              <a:off x="-417600" y="0"/>
              <a:ext cx="2402640" cy="6842880"/>
            </a:xfrm>
            <a:custGeom>
              <a:avLst/>
              <a:gdLst/>
              <a:ahLst/>
              <a:rect l="l" t="t" r="r" b="b"/>
              <a:pathLst>
                <a:path w="506" h="1440">
                  <a:moveTo>
                    <a:pt x="506" y="0"/>
                  </a:moveTo>
                  <a:cubicBezTo>
                    <a:pt x="109" y="356"/>
                    <a:pt x="0" y="943"/>
                    <a:pt x="171" y="1440"/>
                  </a:cubicBezTo>
                </a:path>
              </a:pathLst>
            </a:custGeom>
            <a:noFill/>
            <a:ln w="9360">
              <a:solidFill>
                <a:schemeClr val="tx1">
                  <a:alpha val="20000"/>
                </a:schemeClr>
              </a:solidFill>
              <a:miter/>
            </a:ln>
          </p:spPr>
          <p:style>
            <a:lnRef idx="0"/>
            <a:fillRef idx="0"/>
            <a:effectRef idx="0"/>
            <a:fontRef idx="minor"/>
          </p:style>
        </p:sp>
        <p:sp>
          <p:nvSpPr>
            <p:cNvPr id="145" name="CustomShape 20"/>
            <p:cNvSpPr/>
            <p:nvPr/>
          </p:nvSpPr>
          <p:spPr>
            <a:xfrm>
              <a:off x="14400" y="9360"/>
              <a:ext cx="1770840" cy="3198240"/>
            </a:xfrm>
            <a:custGeom>
              <a:avLst/>
              <a:gdLst/>
              <a:ahLst/>
              <a:rect l="l" t="t" r="r" b="b"/>
              <a:pathLst>
                <a:path w="373" h="673">
                  <a:moveTo>
                    <a:pt x="373" y="0"/>
                  </a:moveTo>
                  <a:cubicBezTo>
                    <a:pt x="175" y="183"/>
                    <a:pt x="51" y="409"/>
                    <a:pt x="0" y="673"/>
                  </a:cubicBezTo>
                </a:path>
              </a:pathLst>
            </a:custGeom>
            <a:noFill/>
            <a:ln w="9360">
              <a:solidFill>
                <a:schemeClr val="tx1">
                  <a:alpha val="20000"/>
                </a:schemeClr>
              </a:solidFill>
              <a:miter/>
            </a:ln>
          </p:spPr>
          <p:style>
            <a:lnRef idx="0"/>
            <a:fillRef idx="0"/>
            <a:effectRef idx="0"/>
            <a:fontRef idx="minor"/>
          </p:style>
        </p:sp>
        <p:sp>
          <p:nvSpPr>
            <p:cNvPr id="146" name="CustomShape 21"/>
            <p:cNvSpPr/>
            <p:nvPr/>
          </p:nvSpPr>
          <p:spPr>
            <a:xfrm>
              <a:off x="4680" y="6016680"/>
              <a:ext cx="213480" cy="826200"/>
            </a:xfrm>
            <a:custGeom>
              <a:avLst/>
              <a:gdLst/>
              <a:ahLst/>
              <a:rect l="l" t="t" r="r" b="b"/>
              <a:pathLst>
                <a:path w="45" h="174">
                  <a:moveTo>
                    <a:pt x="0" y="0"/>
                  </a:moveTo>
                  <a:cubicBezTo>
                    <a:pt x="11" y="59"/>
                    <a:pt x="26" y="118"/>
                    <a:pt x="45" y="174"/>
                  </a:cubicBezTo>
                </a:path>
              </a:pathLst>
            </a:custGeom>
            <a:noFill/>
            <a:ln w="9360">
              <a:solidFill>
                <a:schemeClr val="tx1">
                  <a:alpha val="20000"/>
                </a:schemeClr>
              </a:solidFill>
              <a:miter/>
            </a:ln>
          </p:spPr>
          <p:style>
            <a:lnRef idx="0"/>
            <a:fillRef idx="0"/>
            <a:effectRef idx="0"/>
            <a:fontRef idx="minor"/>
          </p:style>
        </p:sp>
        <p:sp>
          <p:nvSpPr>
            <p:cNvPr id="147" name="CustomShape 22"/>
            <p:cNvSpPr/>
            <p:nvPr/>
          </p:nvSpPr>
          <p:spPr>
            <a:xfrm>
              <a:off x="14400" y="0"/>
              <a:ext cx="1561320" cy="2228040"/>
            </a:xfrm>
            <a:custGeom>
              <a:avLst/>
              <a:gdLst/>
              <a:ahLst/>
              <a:rect l="l" t="t" r="r" b="b"/>
              <a:pathLst>
                <a:path w="329" h="469">
                  <a:moveTo>
                    <a:pt x="329" y="0"/>
                  </a:moveTo>
                  <a:cubicBezTo>
                    <a:pt x="189" y="133"/>
                    <a:pt x="69" y="288"/>
                    <a:pt x="0" y="469"/>
                  </a:cubicBezTo>
                </a:path>
              </a:pathLst>
            </a:custGeom>
            <a:noFill/>
            <a:ln w="9360">
              <a:solidFill>
                <a:schemeClr val="tx1">
                  <a:alpha val="20000"/>
                </a:schemeClr>
              </a:solidFill>
              <a:miter/>
            </a:ln>
          </p:spPr>
          <p:style>
            <a:lnRef idx="0"/>
            <a:fillRef idx="0"/>
            <a:effectRef idx="0"/>
            <a:fontRef idx="minor"/>
          </p:style>
        </p:sp>
      </p:grpSp>
      <p:grpSp>
        <p:nvGrpSpPr>
          <p:cNvPr id="148" name="Group 23"/>
          <p:cNvGrpSpPr/>
          <p:nvPr/>
        </p:nvGrpSpPr>
        <p:grpSpPr>
          <a:xfrm>
            <a:off x="800280" y="1699560"/>
            <a:ext cx="3673800" cy="3470400"/>
            <a:chOff x="800280" y="1699560"/>
            <a:chExt cx="3673800" cy="3470400"/>
          </a:xfrm>
        </p:grpSpPr>
        <p:sp>
          <p:nvSpPr>
            <p:cNvPr id="149" name="CustomShape 24"/>
            <p:cNvSpPr/>
            <p:nvPr/>
          </p:nvSpPr>
          <p:spPr>
            <a:xfrm>
              <a:off x="800280" y="1699560"/>
              <a:ext cx="3673800" cy="502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0" name="CustomShape 25"/>
            <p:cNvSpPr/>
            <p:nvPr/>
          </p:nvSpPr>
          <p:spPr>
            <a:xfrm rot="10800000">
              <a:off x="2483280" y="4898160"/>
              <a:ext cx="315360" cy="2718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1" name="CustomShape 26"/>
            <p:cNvSpPr/>
            <p:nvPr/>
          </p:nvSpPr>
          <p:spPr>
            <a:xfrm>
              <a:off x="806400" y="2275560"/>
              <a:ext cx="3667680" cy="2623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152" name="PlaceHolder 27"/>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3" name="PlaceHolder 2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90" name="Group 1"/>
          <p:cNvGrpSpPr/>
          <p:nvPr/>
        </p:nvGrpSpPr>
        <p:grpSpPr>
          <a:xfrm>
            <a:off x="-417600" y="0"/>
            <a:ext cx="12583440" cy="6852600"/>
            <a:chOff x="-417600" y="0"/>
            <a:chExt cx="12583440" cy="6852600"/>
          </a:xfrm>
        </p:grpSpPr>
        <p:sp>
          <p:nvSpPr>
            <p:cNvPr id="191" name="CustomShape 2"/>
            <p:cNvSpPr/>
            <p:nvPr/>
          </p:nvSpPr>
          <p:spPr>
            <a:xfrm>
              <a:off x="1306440" y="0"/>
              <a:ext cx="3861720" cy="6842880"/>
            </a:xfrm>
            <a:custGeom>
              <a:avLst/>
              <a:gdLst/>
              <a:ahLst/>
              <a:rect l="l" t="t" r="r" b="b"/>
              <a:pathLst>
                <a:path w="813" h="1440">
                  <a:moveTo>
                    <a:pt x="813" y="0"/>
                  </a:moveTo>
                  <a:cubicBezTo>
                    <a:pt x="331" y="221"/>
                    <a:pt x="0" y="1039"/>
                    <a:pt x="435" y="1440"/>
                  </a:cubicBezTo>
                </a:path>
              </a:pathLst>
            </a:custGeom>
            <a:noFill/>
            <a:ln w="9360">
              <a:solidFill>
                <a:schemeClr val="tx1">
                  <a:alpha val="20000"/>
                </a:schemeClr>
              </a:solidFill>
              <a:miter/>
            </a:ln>
          </p:spPr>
          <p:style>
            <a:lnRef idx="0"/>
            <a:fillRef idx="0"/>
            <a:effectRef idx="0"/>
            <a:fontRef idx="minor"/>
          </p:style>
        </p:sp>
        <p:sp>
          <p:nvSpPr>
            <p:cNvPr id="192" name="CustomShape 3"/>
            <p:cNvSpPr/>
            <p:nvPr/>
          </p:nvSpPr>
          <p:spPr>
            <a:xfrm>
              <a:off x="10626840" y="9360"/>
              <a:ext cx="1539000" cy="554760"/>
            </a:xfrm>
            <a:custGeom>
              <a:avLst/>
              <a:gdLst/>
              <a:ahLst/>
              <a:rect l="l" t="t" r="r" b="b"/>
              <a:pathLst>
                <a:path w="324" h="117">
                  <a:moveTo>
                    <a:pt x="324" y="117"/>
                  </a:moveTo>
                  <a:cubicBezTo>
                    <a:pt x="223" y="64"/>
                    <a:pt x="107" y="28"/>
                    <a:pt x="0" y="0"/>
                  </a:cubicBezTo>
                </a:path>
              </a:pathLst>
            </a:custGeom>
            <a:noFill/>
            <a:ln w="9360">
              <a:solidFill>
                <a:schemeClr val="tx1">
                  <a:alpha val="20000"/>
                </a:schemeClr>
              </a:solidFill>
              <a:miter/>
            </a:ln>
          </p:spPr>
          <p:style>
            <a:lnRef idx="0"/>
            <a:fillRef idx="0"/>
            <a:effectRef idx="0"/>
            <a:fontRef idx="minor"/>
          </p:style>
        </p:sp>
        <p:sp>
          <p:nvSpPr>
            <p:cNvPr id="193" name="CustomShape 4"/>
            <p:cNvSpPr/>
            <p:nvPr/>
          </p:nvSpPr>
          <p:spPr>
            <a:xfrm>
              <a:off x="10247400" y="5013360"/>
              <a:ext cx="1918440" cy="1829520"/>
            </a:xfrm>
            <a:custGeom>
              <a:avLst/>
              <a:gdLst/>
              <a:ahLst/>
              <a:rect l="l" t="t" r="r" b="b"/>
              <a:pathLst>
                <a:path w="404" h="385">
                  <a:moveTo>
                    <a:pt x="0" y="385"/>
                  </a:moveTo>
                  <a:cubicBezTo>
                    <a:pt x="146" y="272"/>
                    <a:pt x="285" y="142"/>
                    <a:pt x="404" y="0"/>
                  </a:cubicBezTo>
                </a:path>
              </a:pathLst>
            </a:custGeom>
            <a:noFill/>
            <a:ln w="9360">
              <a:solidFill>
                <a:schemeClr val="tx1">
                  <a:alpha val="20000"/>
                </a:schemeClr>
              </a:solidFill>
              <a:miter/>
            </a:ln>
          </p:spPr>
          <p:style>
            <a:lnRef idx="0"/>
            <a:fillRef idx="0"/>
            <a:effectRef idx="0"/>
            <a:fontRef idx="minor"/>
          </p:style>
        </p:sp>
        <p:sp>
          <p:nvSpPr>
            <p:cNvPr id="194" name="CustomShape 5"/>
            <p:cNvSpPr/>
            <p:nvPr/>
          </p:nvSpPr>
          <p:spPr>
            <a:xfrm>
              <a:off x="1120680" y="0"/>
              <a:ext cx="3675960" cy="6842880"/>
            </a:xfrm>
            <a:custGeom>
              <a:avLst/>
              <a:gdLst/>
              <a:ahLst/>
              <a:rect l="l" t="t" r="r" b="b"/>
              <a:pathLst>
                <a:path w="774" h="1440">
                  <a:moveTo>
                    <a:pt x="774" y="0"/>
                  </a:moveTo>
                  <a:cubicBezTo>
                    <a:pt x="312" y="240"/>
                    <a:pt x="0" y="1034"/>
                    <a:pt x="411" y="1440"/>
                  </a:cubicBezTo>
                </a:path>
              </a:pathLst>
            </a:custGeom>
            <a:noFill/>
            <a:ln w="9360">
              <a:solidFill>
                <a:schemeClr val="tx1">
                  <a:alpha val="20000"/>
                </a:schemeClr>
              </a:solidFill>
              <a:prstDash val="dash"/>
              <a:miter/>
            </a:ln>
          </p:spPr>
          <p:style>
            <a:lnRef idx="0"/>
            <a:fillRef idx="0"/>
            <a:effectRef idx="0"/>
            <a:fontRef idx="minor"/>
          </p:style>
        </p:sp>
        <p:sp>
          <p:nvSpPr>
            <p:cNvPr id="195" name="CustomShape 6"/>
            <p:cNvSpPr/>
            <p:nvPr/>
          </p:nvSpPr>
          <p:spPr>
            <a:xfrm>
              <a:off x="11202840" y="9360"/>
              <a:ext cx="963000" cy="366120"/>
            </a:xfrm>
            <a:custGeom>
              <a:avLst/>
              <a:gdLst/>
              <a:ahLst/>
              <a:rect l="l" t="t" r="r" b="b"/>
              <a:pathLst>
                <a:path w="203" h="77">
                  <a:moveTo>
                    <a:pt x="203" y="77"/>
                  </a:moveTo>
                  <a:cubicBezTo>
                    <a:pt x="138" y="46"/>
                    <a:pt x="68" y="21"/>
                    <a:pt x="0" y="0"/>
                  </a:cubicBezTo>
                </a:path>
              </a:pathLst>
            </a:custGeom>
            <a:noFill/>
            <a:ln w="9360">
              <a:solidFill>
                <a:schemeClr val="tx1">
                  <a:alpha val="20000"/>
                </a:schemeClr>
              </a:solidFill>
              <a:prstDash val="dash"/>
              <a:miter/>
            </a:ln>
          </p:spPr>
          <p:style>
            <a:lnRef idx="0"/>
            <a:fillRef idx="0"/>
            <a:effectRef idx="0"/>
            <a:fontRef idx="minor"/>
          </p:style>
        </p:sp>
        <p:sp>
          <p:nvSpPr>
            <p:cNvPr id="196" name="CustomShape 7"/>
            <p:cNvSpPr/>
            <p:nvPr/>
          </p:nvSpPr>
          <p:spPr>
            <a:xfrm>
              <a:off x="10495080" y="5275440"/>
              <a:ext cx="1666080" cy="1577160"/>
            </a:xfrm>
            <a:custGeom>
              <a:avLst/>
              <a:gdLst/>
              <a:ahLst/>
              <a:rect l="l" t="t" r="r" b="b"/>
              <a:pathLst>
                <a:path w="351" h="332">
                  <a:moveTo>
                    <a:pt x="0" y="332"/>
                  </a:moveTo>
                  <a:cubicBezTo>
                    <a:pt x="125" y="232"/>
                    <a:pt x="245" y="121"/>
                    <a:pt x="351" y="0"/>
                  </a:cubicBezTo>
                </a:path>
              </a:pathLst>
            </a:custGeom>
            <a:noFill/>
            <a:ln w="9360">
              <a:solidFill>
                <a:schemeClr val="tx1">
                  <a:alpha val="20000"/>
                </a:schemeClr>
              </a:solidFill>
              <a:prstDash val="dash"/>
              <a:miter/>
            </a:ln>
          </p:spPr>
          <p:style>
            <a:lnRef idx="0"/>
            <a:fillRef idx="0"/>
            <a:effectRef idx="0"/>
            <a:fontRef idx="minor"/>
          </p:style>
        </p:sp>
        <p:sp>
          <p:nvSpPr>
            <p:cNvPr id="197" name="CustomShape 8"/>
            <p:cNvSpPr/>
            <p:nvPr/>
          </p:nvSpPr>
          <p:spPr>
            <a:xfrm>
              <a:off x="1001880" y="0"/>
              <a:ext cx="3620520" cy="6842880"/>
            </a:xfrm>
            <a:custGeom>
              <a:avLst/>
              <a:gdLst/>
              <a:ahLst/>
              <a:rect l="l" t="t" r="r" b="b"/>
              <a:pathLst>
                <a:path w="762" h="1440">
                  <a:moveTo>
                    <a:pt x="762" y="0"/>
                  </a:moveTo>
                  <a:cubicBezTo>
                    <a:pt x="308" y="245"/>
                    <a:pt x="0" y="1033"/>
                    <a:pt x="403" y="1440"/>
                  </a:cubicBezTo>
                </a:path>
              </a:pathLst>
            </a:custGeom>
            <a:noFill/>
            <a:ln w="9360">
              <a:solidFill>
                <a:schemeClr val="tx1">
                  <a:alpha val="20000"/>
                </a:schemeClr>
              </a:solidFill>
              <a:miter/>
            </a:ln>
          </p:spPr>
          <p:style>
            <a:lnRef idx="0"/>
            <a:fillRef idx="0"/>
            <a:effectRef idx="0"/>
            <a:fontRef idx="minor"/>
          </p:style>
        </p:sp>
        <p:sp>
          <p:nvSpPr>
            <p:cNvPr id="198" name="CustomShape 9"/>
            <p:cNvSpPr/>
            <p:nvPr/>
          </p:nvSpPr>
          <p:spPr>
            <a:xfrm>
              <a:off x="11501280" y="9360"/>
              <a:ext cx="664560" cy="256320"/>
            </a:xfrm>
            <a:custGeom>
              <a:avLst/>
              <a:gdLst/>
              <a:ahLst/>
              <a:rect l="l" t="t" r="r" b="b"/>
              <a:pathLst>
                <a:path w="140" h="54">
                  <a:moveTo>
                    <a:pt x="140" y="54"/>
                  </a:moveTo>
                  <a:cubicBezTo>
                    <a:pt x="95" y="34"/>
                    <a:pt x="48" y="16"/>
                    <a:pt x="0" y="0"/>
                  </a:cubicBezTo>
                </a:path>
              </a:pathLst>
            </a:custGeom>
            <a:noFill/>
            <a:ln w="9360">
              <a:solidFill>
                <a:schemeClr val="tx1">
                  <a:alpha val="20000"/>
                </a:schemeClr>
              </a:solidFill>
              <a:miter/>
            </a:ln>
          </p:spPr>
          <p:style>
            <a:lnRef idx="0"/>
            <a:fillRef idx="0"/>
            <a:effectRef idx="0"/>
            <a:fontRef idx="minor"/>
          </p:style>
        </p:sp>
        <p:sp>
          <p:nvSpPr>
            <p:cNvPr id="199" name="CustomShape 10"/>
            <p:cNvSpPr/>
            <p:nvPr/>
          </p:nvSpPr>
          <p:spPr>
            <a:xfrm>
              <a:off x="10640880" y="5408640"/>
              <a:ext cx="1524960" cy="1434240"/>
            </a:xfrm>
            <a:custGeom>
              <a:avLst/>
              <a:gdLst/>
              <a:ahLst/>
              <a:rect l="l" t="t" r="r" b="b"/>
              <a:pathLst>
                <a:path w="321" h="302">
                  <a:moveTo>
                    <a:pt x="0" y="302"/>
                  </a:moveTo>
                  <a:cubicBezTo>
                    <a:pt x="114" y="210"/>
                    <a:pt x="223" y="109"/>
                    <a:pt x="321" y="0"/>
                  </a:cubicBezTo>
                </a:path>
              </a:pathLst>
            </a:custGeom>
            <a:noFill/>
            <a:ln w="9360">
              <a:solidFill>
                <a:schemeClr val="tx1">
                  <a:alpha val="20000"/>
                </a:schemeClr>
              </a:solidFill>
              <a:miter/>
            </a:ln>
          </p:spPr>
          <p:style>
            <a:lnRef idx="0"/>
            <a:fillRef idx="0"/>
            <a:effectRef idx="0"/>
            <a:fontRef idx="minor"/>
          </p:style>
        </p:sp>
        <p:sp>
          <p:nvSpPr>
            <p:cNvPr id="200" name="CustomShape 11"/>
            <p:cNvSpPr/>
            <p:nvPr/>
          </p:nvSpPr>
          <p:spPr>
            <a:xfrm>
              <a:off x="1001880" y="0"/>
              <a:ext cx="3243960" cy="6842880"/>
            </a:xfrm>
            <a:custGeom>
              <a:avLst/>
              <a:gdLst/>
              <a:ahLst/>
              <a:rect l="l" t="t" r="r" b="b"/>
              <a:pathLst>
                <a:path w="683" h="1440">
                  <a:moveTo>
                    <a:pt x="683" y="0"/>
                  </a:moveTo>
                  <a:cubicBezTo>
                    <a:pt x="258" y="256"/>
                    <a:pt x="0" y="1041"/>
                    <a:pt x="355" y="1440"/>
                  </a:cubicBezTo>
                </a:path>
              </a:pathLst>
            </a:custGeom>
            <a:noFill/>
            <a:ln w="9360">
              <a:solidFill>
                <a:schemeClr val="tx1">
                  <a:alpha val="20000"/>
                </a:schemeClr>
              </a:solidFill>
              <a:miter/>
            </a:ln>
          </p:spPr>
          <p:style>
            <a:lnRef idx="0"/>
            <a:fillRef idx="0"/>
            <a:effectRef idx="0"/>
            <a:fontRef idx="minor"/>
          </p:style>
        </p:sp>
        <p:sp>
          <p:nvSpPr>
            <p:cNvPr id="201" name="CustomShape 12"/>
            <p:cNvSpPr/>
            <p:nvPr/>
          </p:nvSpPr>
          <p:spPr>
            <a:xfrm>
              <a:off x="10802880" y="5518080"/>
              <a:ext cx="1362960" cy="1324800"/>
            </a:xfrm>
            <a:custGeom>
              <a:avLst/>
              <a:gdLst/>
              <a:ahLst/>
              <a:rect l="l" t="t" r="r" b="b"/>
              <a:pathLst>
                <a:path w="287" h="279">
                  <a:moveTo>
                    <a:pt x="0" y="279"/>
                  </a:moveTo>
                  <a:cubicBezTo>
                    <a:pt x="101" y="193"/>
                    <a:pt x="198" y="100"/>
                    <a:pt x="287" y="0"/>
                  </a:cubicBezTo>
                </a:path>
              </a:pathLst>
            </a:custGeom>
            <a:noFill/>
            <a:ln w="9360">
              <a:solidFill>
                <a:schemeClr val="tx1">
                  <a:alpha val="20000"/>
                </a:schemeClr>
              </a:solidFill>
              <a:miter/>
            </a:ln>
          </p:spPr>
          <p:style>
            <a:lnRef idx="0"/>
            <a:fillRef idx="0"/>
            <a:effectRef idx="0"/>
            <a:fontRef idx="minor"/>
          </p:style>
        </p:sp>
        <p:sp>
          <p:nvSpPr>
            <p:cNvPr id="202" name="CustomShape 13"/>
            <p:cNvSpPr/>
            <p:nvPr/>
          </p:nvSpPr>
          <p:spPr>
            <a:xfrm>
              <a:off x="888840" y="0"/>
              <a:ext cx="3229920" cy="6842880"/>
            </a:xfrm>
            <a:custGeom>
              <a:avLst/>
              <a:gdLst/>
              <a:ahLst/>
              <a:rect l="l" t="t" r="r" b="b"/>
              <a:pathLst>
                <a:path w="680" h="1440">
                  <a:moveTo>
                    <a:pt x="680" y="0"/>
                  </a:moveTo>
                  <a:cubicBezTo>
                    <a:pt x="257" y="265"/>
                    <a:pt x="0" y="1026"/>
                    <a:pt x="337" y="1440"/>
                  </a:cubicBezTo>
                </a:path>
              </a:pathLst>
            </a:custGeom>
            <a:noFill/>
            <a:ln w="9360">
              <a:solidFill>
                <a:schemeClr val="tx1">
                  <a:alpha val="20000"/>
                </a:schemeClr>
              </a:solidFill>
              <a:miter/>
            </a:ln>
          </p:spPr>
          <p:style>
            <a:lnRef idx="0"/>
            <a:fillRef idx="0"/>
            <a:effectRef idx="0"/>
            <a:fontRef idx="minor"/>
          </p:style>
        </p:sp>
        <p:sp>
          <p:nvSpPr>
            <p:cNvPr id="203" name="CustomShape 14"/>
            <p:cNvSpPr/>
            <p:nvPr/>
          </p:nvSpPr>
          <p:spPr>
            <a:xfrm>
              <a:off x="10979280" y="5694480"/>
              <a:ext cx="1186560" cy="1148760"/>
            </a:xfrm>
            <a:custGeom>
              <a:avLst/>
              <a:gdLst/>
              <a:ahLst/>
              <a:rect l="l" t="t" r="r" b="b"/>
              <a:pathLst>
                <a:path w="250" h="242">
                  <a:moveTo>
                    <a:pt x="0" y="242"/>
                  </a:moveTo>
                  <a:cubicBezTo>
                    <a:pt x="88" y="166"/>
                    <a:pt x="172" y="85"/>
                    <a:pt x="250" y="0"/>
                  </a:cubicBezTo>
                </a:path>
              </a:pathLst>
            </a:custGeom>
            <a:noFill/>
            <a:ln w="9360">
              <a:solidFill>
                <a:schemeClr val="tx1">
                  <a:alpha val="20000"/>
                </a:schemeClr>
              </a:solidFill>
              <a:miter/>
            </a:ln>
          </p:spPr>
          <p:style>
            <a:lnRef idx="0"/>
            <a:fillRef idx="0"/>
            <a:effectRef idx="0"/>
            <a:fontRef idx="minor"/>
          </p:style>
        </p:sp>
        <p:sp>
          <p:nvSpPr>
            <p:cNvPr id="204" name="CustomShape 15"/>
            <p:cNvSpPr/>
            <p:nvPr/>
          </p:nvSpPr>
          <p:spPr>
            <a:xfrm>
              <a:off x="484200" y="0"/>
              <a:ext cx="3420360" cy="6842880"/>
            </a:xfrm>
            <a:custGeom>
              <a:avLst/>
              <a:gdLst/>
              <a:ahLst/>
              <a:rect l="l" t="t" r="r" b="b"/>
              <a:pathLst>
                <a:path w="720" h="1440">
                  <a:moveTo>
                    <a:pt x="720" y="0"/>
                  </a:moveTo>
                  <a:cubicBezTo>
                    <a:pt x="316" y="282"/>
                    <a:pt x="0" y="1018"/>
                    <a:pt x="362" y="1440"/>
                  </a:cubicBezTo>
                </a:path>
              </a:pathLst>
            </a:custGeom>
            <a:noFill/>
            <a:ln w="9360">
              <a:solidFill>
                <a:schemeClr val="tx1">
                  <a:alpha val="20000"/>
                </a:schemeClr>
              </a:solidFill>
              <a:miter/>
            </a:ln>
          </p:spPr>
          <p:style>
            <a:lnRef idx="0"/>
            <a:fillRef idx="0"/>
            <a:effectRef idx="0"/>
            <a:fontRef idx="minor"/>
          </p:style>
        </p:sp>
        <p:sp>
          <p:nvSpPr>
            <p:cNvPr id="205" name="CustomShape 16"/>
            <p:cNvSpPr/>
            <p:nvPr/>
          </p:nvSpPr>
          <p:spPr>
            <a:xfrm>
              <a:off x="11287080" y="6049800"/>
              <a:ext cx="878760" cy="793080"/>
            </a:xfrm>
            <a:custGeom>
              <a:avLst/>
              <a:gdLst/>
              <a:ahLst/>
              <a:rect l="l" t="t" r="r" b="b"/>
              <a:pathLst>
                <a:path w="185" h="167">
                  <a:moveTo>
                    <a:pt x="0" y="167"/>
                  </a:moveTo>
                  <a:cubicBezTo>
                    <a:pt x="63" y="114"/>
                    <a:pt x="125" y="58"/>
                    <a:pt x="185" y="0"/>
                  </a:cubicBezTo>
                </a:path>
              </a:pathLst>
            </a:custGeom>
            <a:noFill/>
            <a:ln w="9360">
              <a:solidFill>
                <a:schemeClr val="tx1">
                  <a:alpha val="20000"/>
                </a:schemeClr>
              </a:solidFill>
              <a:miter/>
            </a:ln>
          </p:spPr>
          <p:style>
            <a:lnRef idx="0"/>
            <a:fillRef idx="0"/>
            <a:effectRef idx="0"/>
            <a:fontRef idx="minor"/>
          </p:style>
        </p:sp>
        <p:sp>
          <p:nvSpPr>
            <p:cNvPr id="206" name="CustomShape 17"/>
            <p:cNvSpPr/>
            <p:nvPr/>
          </p:nvSpPr>
          <p:spPr>
            <a:xfrm>
              <a:off x="598320" y="0"/>
              <a:ext cx="2716920" cy="6842880"/>
            </a:xfrm>
            <a:custGeom>
              <a:avLst/>
              <a:gdLst/>
              <a:ahLst/>
              <a:rect l="l" t="t" r="r" b="b"/>
              <a:pathLst>
                <a:path w="572" h="1440">
                  <a:moveTo>
                    <a:pt x="572" y="0"/>
                  </a:moveTo>
                  <a:cubicBezTo>
                    <a:pt x="213" y="320"/>
                    <a:pt x="0" y="979"/>
                    <a:pt x="164" y="1440"/>
                  </a:cubicBezTo>
                </a:path>
              </a:pathLst>
            </a:custGeom>
            <a:noFill/>
            <a:ln w="12600">
              <a:solidFill>
                <a:schemeClr val="tx1">
                  <a:alpha val="20000"/>
                </a:schemeClr>
              </a:solidFill>
              <a:prstDash val="dashDot"/>
              <a:miter/>
            </a:ln>
          </p:spPr>
          <p:style>
            <a:lnRef idx="0"/>
            <a:fillRef idx="0"/>
            <a:effectRef idx="0"/>
            <a:fontRef idx="minor"/>
          </p:style>
        </p:sp>
        <p:sp>
          <p:nvSpPr>
            <p:cNvPr id="207" name="CustomShape 18"/>
            <p:cNvSpPr/>
            <p:nvPr/>
          </p:nvSpPr>
          <p:spPr>
            <a:xfrm>
              <a:off x="262080" y="0"/>
              <a:ext cx="2944080" cy="6842880"/>
            </a:xfrm>
            <a:custGeom>
              <a:avLst/>
              <a:gdLst/>
              <a:ahLst/>
              <a:rect l="l" t="t" r="r" b="b"/>
              <a:pathLst>
                <a:path w="620" h="1440">
                  <a:moveTo>
                    <a:pt x="620" y="0"/>
                  </a:moveTo>
                  <a:cubicBezTo>
                    <a:pt x="248" y="325"/>
                    <a:pt x="0" y="960"/>
                    <a:pt x="186" y="1440"/>
                  </a:cubicBezTo>
                </a:path>
              </a:pathLst>
            </a:custGeom>
            <a:noFill/>
            <a:ln w="9360">
              <a:solidFill>
                <a:schemeClr val="tx1">
                  <a:alpha val="20000"/>
                </a:schemeClr>
              </a:solidFill>
              <a:prstDash val="lgDash"/>
              <a:miter/>
            </a:ln>
          </p:spPr>
          <p:style>
            <a:lnRef idx="0"/>
            <a:fillRef idx="0"/>
            <a:effectRef idx="0"/>
            <a:fontRef idx="minor"/>
          </p:style>
        </p:sp>
        <p:sp>
          <p:nvSpPr>
            <p:cNvPr id="208" name="CustomShape 19"/>
            <p:cNvSpPr/>
            <p:nvPr/>
          </p:nvSpPr>
          <p:spPr>
            <a:xfrm>
              <a:off x="-417600" y="0"/>
              <a:ext cx="2402640" cy="6842880"/>
            </a:xfrm>
            <a:custGeom>
              <a:avLst/>
              <a:gdLst/>
              <a:ahLst/>
              <a:rect l="l" t="t" r="r" b="b"/>
              <a:pathLst>
                <a:path w="506" h="1440">
                  <a:moveTo>
                    <a:pt x="506" y="0"/>
                  </a:moveTo>
                  <a:cubicBezTo>
                    <a:pt x="109" y="356"/>
                    <a:pt x="0" y="943"/>
                    <a:pt x="171" y="1440"/>
                  </a:cubicBezTo>
                </a:path>
              </a:pathLst>
            </a:custGeom>
            <a:noFill/>
            <a:ln w="9360">
              <a:solidFill>
                <a:schemeClr val="tx1">
                  <a:alpha val="20000"/>
                </a:schemeClr>
              </a:solidFill>
              <a:miter/>
            </a:ln>
          </p:spPr>
          <p:style>
            <a:lnRef idx="0"/>
            <a:fillRef idx="0"/>
            <a:effectRef idx="0"/>
            <a:fontRef idx="minor"/>
          </p:style>
        </p:sp>
        <p:sp>
          <p:nvSpPr>
            <p:cNvPr id="209" name="CustomShape 20"/>
            <p:cNvSpPr/>
            <p:nvPr/>
          </p:nvSpPr>
          <p:spPr>
            <a:xfrm>
              <a:off x="14400" y="9360"/>
              <a:ext cx="1770840" cy="3198240"/>
            </a:xfrm>
            <a:custGeom>
              <a:avLst/>
              <a:gdLst/>
              <a:ahLst/>
              <a:rect l="l" t="t" r="r" b="b"/>
              <a:pathLst>
                <a:path w="373" h="673">
                  <a:moveTo>
                    <a:pt x="373" y="0"/>
                  </a:moveTo>
                  <a:cubicBezTo>
                    <a:pt x="175" y="183"/>
                    <a:pt x="51" y="409"/>
                    <a:pt x="0" y="673"/>
                  </a:cubicBezTo>
                </a:path>
              </a:pathLst>
            </a:custGeom>
            <a:noFill/>
            <a:ln w="9360">
              <a:solidFill>
                <a:schemeClr val="tx1">
                  <a:alpha val="20000"/>
                </a:schemeClr>
              </a:solidFill>
              <a:miter/>
            </a:ln>
          </p:spPr>
          <p:style>
            <a:lnRef idx="0"/>
            <a:fillRef idx="0"/>
            <a:effectRef idx="0"/>
            <a:fontRef idx="minor"/>
          </p:style>
        </p:sp>
        <p:sp>
          <p:nvSpPr>
            <p:cNvPr id="210" name="CustomShape 21"/>
            <p:cNvSpPr/>
            <p:nvPr/>
          </p:nvSpPr>
          <p:spPr>
            <a:xfrm>
              <a:off x="4680" y="6016680"/>
              <a:ext cx="213480" cy="826200"/>
            </a:xfrm>
            <a:custGeom>
              <a:avLst/>
              <a:gdLst/>
              <a:ahLst/>
              <a:rect l="l" t="t" r="r" b="b"/>
              <a:pathLst>
                <a:path w="45" h="174">
                  <a:moveTo>
                    <a:pt x="0" y="0"/>
                  </a:moveTo>
                  <a:cubicBezTo>
                    <a:pt x="11" y="59"/>
                    <a:pt x="26" y="118"/>
                    <a:pt x="45" y="174"/>
                  </a:cubicBezTo>
                </a:path>
              </a:pathLst>
            </a:custGeom>
            <a:noFill/>
            <a:ln w="9360">
              <a:solidFill>
                <a:schemeClr val="tx1">
                  <a:alpha val="20000"/>
                </a:schemeClr>
              </a:solidFill>
              <a:miter/>
            </a:ln>
          </p:spPr>
          <p:style>
            <a:lnRef idx="0"/>
            <a:fillRef idx="0"/>
            <a:effectRef idx="0"/>
            <a:fontRef idx="minor"/>
          </p:style>
        </p:sp>
        <p:sp>
          <p:nvSpPr>
            <p:cNvPr id="211" name="CustomShape 22"/>
            <p:cNvSpPr/>
            <p:nvPr/>
          </p:nvSpPr>
          <p:spPr>
            <a:xfrm>
              <a:off x="14400" y="0"/>
              <a:ext cx="1561320" cy="2228040"/>
            </a:xfrm>
            <a:custGeom>
              <a:avLst/>
              <a:gdLst/>
              <a:ahLst/>
              <a:rect l="l" t="t" r="r" b="b"/>
              <a:pathLst>
                <a:path w="329" h="469">
                  <a:moveTo>
                    <a:pt x="329" y="0"/>
                  </a:moveTo>
                  <a:cubicBezTo>
                    <a:pt x="189" y="133"/>
                    <a:pt x="69" y="288"/>
                    <a:pt x="0" y="469"/>
                  </a:cubicBezTo>
                </a:path>
              </a:pathLst>
            </a:custGeom>
            <a:noFill/>
            <a:ln w="9360">
              <a:solidFill>
                <a:schemeClr val="tx1">
                  <a:alpha val="20000"/>
                </a:schemeClr>
              </a:solidFill>
              <a:miter/>
            </a:ln>
          </p:spPr>
          <p:style>
            <a:lnRef idx="0"/>
            <a:fillRef idx="0"/>
            <a:effectRef idx="0"/>
            <a:fontRef idx="minor"/>
          </p:style>
        </p:sp>
      </p:grpSp>
      <p:grpSp>
        <p:nvGrpSpPr>
          <p:cNvPr id="212" name="Group 23"/>
          <p:cNvGrpSpPr/>
          <p:nvPr/>
        </p:nvGrpSpPr>
        <p:grpSpPr>
          <a:xfrm>
            <a:off x="800280" y="1699560"/>
            <a:ext cx="3673800" cy="3470400"/>
            <a:chOff x="800280" y="1699560"/>
            <a:chExt cx="3673800" cy="3470400"/>
          </a:xfrm>
        </p:grpSpPr>
        <p:sp>
          <p:nvSpPr>
            <p:cNvPr id="213" name="CustomShape 24"/>
            <p:cNvSpPr/>
            <p:nvPr/>
          </p:nvSpPr>
          <p:spPr>
            <a:xfrm>
              <a:off x="800280" y="1699560"/>
              <a:ext cx="3673800" cy="502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14" name="CustomShape 25"/>
            <p:cNvSpPr/>
            <p:nvPr/>
          </p:nvSpPr>
          <p:spPr>
            <a:xfrm rot="10800000">
              <a:off x="2483280" y="4898160"/>
              <a:ext cx="315360" cy="2718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15" name="CustomShape 26"/>
            <p:cNvSpPr/>
            <p:nvPr/>
          </p:nvSpPr>
          <p:spPr>
            <a:xfrm>
              <a:off x="806400" y="2275560"/>
              <a:ext cx="3667680" cy="2623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216" name="PlaceHolder 27"/>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17" name="PlaceHolder 2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54" name="Group 1"/>
          <p:cNvGrpSpPr/>
          <p:nvPr/>
        </p:nvGrpSpPr>
        <p:grpSpPr>
          <a:xfrm>
            <a:off x="-417600" y="0"/>
            <a:ext cx="12583440" cy="6852600"/>
            <a:chOff x="-417600" y="0"/>
            <a:chExt cx="12583440" cy="6852600"/>
          </a:xfrm>
        </p:grpSpPr>
        <p:sp>
          <p:nvSpPr>
            <p:cNvPr id="255" name="CustomShape 2"/>
            <p:cNvSpPr/>
            <p:nvPr/>
          </p:nvSpPr>
          <p:spPr>
            <a:xfrm>
              <a:off x="1306440" y="0"/>
              <a:ext cx="3861720" cy="6842880"/>
            </a:xfrm>
            <a:custGeom>
              <a:avLst/>
              <a:gdLst/>
              <a:ahLst/>
              <a:rect l="l" t="t" r="r" b="b"/>
              <a:pathLst>
                <a:path w="813" h="1440">
                  <a:moveTo>
                    <a:pt x="813" y="0"/>
                  </a:moveTo>
                  <a:cubicBezTo>
                    <a:pt x="331" y="221"/>
                    <a:pt x="0" y="1039"/>
                    <a:pt x="435" y="1440"/>
                  </a:cubicBezTo>
                </a:path>
              </a:pathLst>
            </a:custGeom>
            <a:noFill/>
            <a:ln w="9360">
              <a:solidFill>
                <a:schemeClr val="tx1">
                  <a:alpha val="20000"/>
                </a:schemeClr>
              </a:solidFill>
              <a:miter/>
            </a:ln>
          </p:spPr>
          <p:style>
            <a:lnRef idx="0"/>
            <a:fillRef idx="0"/>
            <a:effectRef idx="0"/>
            <a:fontRef idx="minor"/>
          </p:style>
        </p:sp>
        <p:sp>
          <p:nvSpPr>
            <p:cNvPr id="256" name="CustomShape 3"/>
            <p:cNvSpPr/>
            <p:nvPr/>
          </p:nvSpPr>
          <p:spPr>
            <a:xfrm>
              <a:off x="10626840" y="9360"/>
              <a:ext cx="1539000" cy="554760"/>
            </a:xfrm>
            <a:custGeom>
              <a:avLst/>
              <a:gdLst/>
              <a:ahLst/>
              <a:rect l="l" t="t" r="r" b="b"/>
              <a:pathLst>
                <a:path w="324" h="117">
                  <a:moveTo>
                    <a:pt x="324" y="117"/>
                  </a:moveTo>
                  <a:cubicBezTo>
                    <a:pt x="223" y="64"/>
                    <a:pt x="107" y="28"/>
                    <a:pt x="0" y="0"/>
                  </a:cubicBezTo>
                </a:path>
              </a:pathLst>
            </a:custGeom>
            <a:noFill/>
            <a:ln w="9360">
              <a:solidFill>
                <a:schemeClr val="tx1">
                  <a:alpha val="20000"/>
                </a:schemeClr>
              </a:solidFill>
              <a:miter/>
            </a:ln>
          </p:spPr>
          <p:style>
            <a:lnRef idx="0"/>
            <a:fillRef idx="0"/>
            <a:effectRef idx="0"/>
            <a:fontRef idx="minor"/>
          </p:style>
        </p:sp>
        <p:sp>
          <p:nvSpPr>
            <p:cNvPr id="257" name="CustomShape 4"/>
            <p:cNvSpPr/>
            <p:nvPr/>
          </p:nvSpPr>
          <p:spPr>
            <a:xfrm>
              <a:off x="10247400" y="5013360"/>
              <a:ext cx="1918440" cy="1829520"/>
            </a:xfrm>
            <a:custGeom>
              <a:avLst/>
              <a:gdLst/>
              <a:ahLst/>
              <a:rect l="l" t="t" r="r" b="b"/>
              <a:pathLst>
                <a:path w="404" h="385">
                  <a:moveTo>
                    <a:pt x="0" y="385"/>
                  </a:moveTo>
                  <a:cubicBezTo>
                    <a:pt x="146" y="272"/>
                    <a:pt x="285" y="142"/>
                    <a:pt x="404" y="0"/>
                  </a:cubicBezTo>
                </a:path>
              </a:pathLst>
            </a:custGeom>
            <a:noFill/>
            <a:ln w="9360">
              <a:solidFill>
                <a:schemeClr val="tx1">
                  <a:alpha val="20000"/>
                </a:schemeClr>
              </a:solidFill>
              <a:miter/>
            </a:ln>
          </p:spPr>
          <p:style>
            <a:lnRef idx="0"/>
            <a:fillRef idx="0"/>
            <a:effectRef idx="0"/>
            <a:fontRef idx="minor"/>
          </p:style>
        </p:sp>
        <p:sp>
          <p:nvSpPr>
            <p:cNvPr id="258" name="CustomShape 5"/>
            <p:cNvSpPr/>
            <p:nvPr/>
          </p:nvSpPr>
          <p:spPr>
            <a:xfrm>
              <a:off x="1120680" y="0"/>
              <a:ext cx="3675960" cy="6842880"/>
            </a:xfrm>
            <a:custGeom>
              <a:avLst/>
              <a:gdLst/>
              <a:ahLst/>
              <a:rect l="l" t="t" r="r" b="b"/>
              <a:pathLst>
                <a:path w="774" h="1440">
                  <a:moveTo>
                    <a:pt x="774" y="0"/>
                  </a:moveTo>
                  <a:cubicBezTo>
                    <a:pt x="312" y="240"/>
                    <a:pt x="0" y="1034"/>
                    <a:pt x="411" y="1440"/>
                  </a:cubicBezTo>
                </a:path>
              </a:pathLst>
            </a:custGeom>
            <a:noFill/>
            <a:ln w="9360">
              <a:solidFill>
                <a:schemeClr val="tx1">
                  <a:alpha val="20000"/>
                </a:schemeClr>
              </a:solidFill>
              <a:prstDash val="dash"/>
              <a:miter/>
            </a:ln>
          </p:spPr>
          <p:style>
            <a:lnRef idx="0"/>
            <a:fillRef idx="0"/>
            <a:effectRef idx="0"/>
            <a:fontRef idx="minor"/>
          </p:style>
        </p:sp>
        <p:sp>
          <p:nvSpPr>
            <p:cNvPr id="259" name="CustomShape 6"/>
            <p:cNvSpPr/>
            <p:nvPr/>
          </p:nvSpPr>
          <p:spPr>
            <a:xfrm>
              <a:off x="11202840" y="9360"/>
              <a:ext cx="963000" cy="366120"/>
            </a:xfrm>
            <a:custGeom>
              <a:avLst/>
              <a:gdLst/>
              <a:ahLst/>
              <a:rect l="l" t="t" r="r" b="b"/>
              <a:pathLst>
                <a:path w="203" h="77">
                  <a:moveTo>
                    <a:pt x="203" y="77"/>
                  </a:moveTo>
                  <a:cubicBezTo>
                    <a:pt x="138" y="46"/>
                    <a:pt x="68" y="21"/>
                    <a:pt x="0" y="0"/>
                  </a:cubicBezTo>
                </a:path>
              </a:pathLst>
            </a:custGeom>
            <a:noFill/>
            <a:ln w="9360">
              <a:solidFill>
                <a:schemeClr val="tx1">
                  <a:alpha val="20000"/>
                </a:schemeClr>
              </a:solidFill>
              <a:prstDash val="dash"/>
              <a:miter/>
            </a:ln>
          </p:spPr>
          <p:style>
            <a:lnRef idx="0"/>
            <a:fillRef idx="0"/>
            <a:effectRef idx="0"/>
            <a:fontRef idx="minor"/>
          </p:style>
        </p:sp>
        <p:sp>
          <p:nvSpPr>
            <p:cNvPr id="260" name="CustomShape 7"/>
            <p:cNvSpPr/>
            <p:nvPr/>
          </p:nvSpPr>
          <p:spPr>
            <a:xfrm>
              <a:off x="10495080" y="5275440"/>
              <a:ext cx="1666080" cy="1577160"/>
            </a:xfrm>
            <a:custGeom>
              <a:avLst/>
              <a:gdLst/>
              <a:ahLst/>
              <a:rect l="l" t="t" r="r" b="b"/>
              <a:pathLst>
                <a:path w="351" h="332">
                  <a:moveTo>
                    <a:pt x="0" y="332"/>
                  </a:moveTo>
                  <a:cubicBezTo>
                    <a:pt x="125" y="232"/>
                    <a:pt x="245" y="121"/>
                    <a:pt x="351" y="0"/>
                  </a:cubicBezTo>
                </a:path>
              </a:pathLst>
            </a:custGeom>
            <a:noFill/>
            <a:ln w="9360">
              <a:solidFill>
                <a:schemeClr val="tx1">
                  <a:alpha val="20000"/>
                </a:schemeClr>
              </a:solidFill>
              <a:prstDash val="dash"/>
              <a:miter/>
            </a:ln>
          </p:spPr>
          <p:style>
            <a:lnRef idx="0"/>
            <a:fillRef idx="0"/>
            <a:effectRef idx="0"/>
            <a:fontRef idx="minor"/>
          </p:style>
        </p:sp>
        <p:sp>
          <p:nvSpPr>
            <p:cNvPr id="261" name="CustomShape 8"/>
            <p:cNvSpPr/>
            <p:nvPr/>
          </p:nvSpPr>
          <p:spPr>
            <a:xfrm>
              <a:off x="1001880" y="0"/>
              <a:ext cx="3620520" cy="6842880"/>
            </a:xfrm>
            <a:custGeom>
              <a:avLst/>
              <a:gdLst/>
              <a:ahLst/>
              <a:rect l="l" t="t" r="r" b="b"/>
              <a:pathLst>
                <a:path w="762" h="1440">
                  <a:moveTo>
                    <a:pt x="762" y="0"/>
                  </a:moveTo>
                  <a:cubicBezTo>
                    <a:pt x="308" y="245"/>
                    <a:pt x="0" y="1033"/>
                    <a:pt x="403" y="1440"/>
                  </a:cubicBezTo>
                </a:path>
              </a:pathLst>
            </a:custGeom>
            <a:noFill/>
            <a:ln w="9360">
              <a:solidFill>
                <a:schemeClr val="tx1">
                  <a:alpha val="20000"/>
                </a:schemeClr>
              </a:solidFill>
              <a:miter/>
            </a:ln>
          </p:spPr>
          <p:style>
            <a:lnRef idx="0"/>
            <a:fillRef idx="0"/>
            <a:effectRef idx="0"/>
            <a:fontRef idx="minor"/>
          </p:style>
        </p:sp>
        <p:sp>
          <p:nvSpPr>
            <p:cNvPr id="262" name="CustomShape 9"/>
            <p:cNvSpPr/>
            <p:nvPr/>
          </p:nvSpPr>
          <p:spPr>
            <a:xfrm>
              <a:off x="11501280" y="9360"/>
              <a:ext cx="664560" cy="256320"/>
            </a:xfrm>
            <a:custGeom>
              <a:avLst/>
              <a:gdLst/>
              <a:ahLst/>
              <a:rect l="l" t="t" r="r" b="b"/>
              <a:pathLst>
                <a:path w="140" h="54">
                  <a:moveTo>
                    <a:pt x="140" y="54"/>
                  </a:moveTo>
                  <a:cubicBezTo>
                    <a:pt x="95" y="34"/>
                    <a:pt x="48" y="16"/>
                    <a:pt x="0" y="0"/>
                  </a:cubicBezTo>
                </a:path>
              </a:pathLst>
            </a:custGeom>
            <a:noFill/>
            <a:ln w="9360">
              <a:solidFill>
                <a:schemeClr val="tx1">
                  <a:alpha val="20000"/>
                </a:schemeClr>
              </a:solidFill>
              <a:miter/>
            </a:ln>
          </p:spPr>
          <p:style>
            <a:lnRef idx="0"/>
            <a:fillRef idx="0"/>
            <a:effectRef idx="0"/>
            <a:fontRef idx="minor"/>
          </p:style>
        </p:sp>
        <p:sp>
          <p:nvSpPr>
            <p:cNvPr id="263" name="CustomShape 10"/>
            <p:cNvSpPr/>
            <p:nvPr/>
          </p:nvSpPr>
          <p:spPr>
            <a:xfrm>
              <a:off x="10640880" y="5408640"/>
              <a:ext cx="1524960" cy="1434240"/>
            </a:xfrm>
            <a:custGeom>
              <a:avLst/>
              <a:gdLst/>
              <a:ahLst/>
              <a:rect l="l" t="t" r="r" b="b"/>
              <a:pathLst>
                <a:path w="321" h="302">
                  <a:moveTo>
                    <a:pt x="0" y="302"/>
                  </a:moveTo>
                  <a:cubicBezTo>
                    <a:pt x="114" y="210"/>
                    <a:pt x="223" y="109"/>
                    <a:pt x="321" y="0"/>
                  </a:cubicBezTo>
                </a:path>
              </a:pathLst>
            </a:custGeom>
            <a:noFill/>
            <a:ln w="9360">
              <a:solidFill>
                <a:schemeClr val="tx1">
                  <a:alpha val="20000"/>
                </a:schemeClr>
              </a:solidFill>
              <a:miter/>
            </a:ln>
          </p:spPr>
          <p:style>
            <a:lnRef idx="0"/>
            <a:fillRef idx="0"/>
            <a:effectRef idx="0"/>
            <a:fontRef idx="minor"/>
          </p:style>
        </p:sp>
        <p:sp>
          <p:nvSpPr>
            <p:cNvPr id="264" name="CustomShape 11"/>
            <p:cNvSpPr/>
            <p:nvPr/>
          </p:nvSpPr>
          <p:spPr>
            <a:xfrm>
              <a:off x="1001880" y="0"/>
              <a:ext cx="3243960" cy="6842880"/>
            </a:xfrm>
            <a:custGeom>
              <a:avLst/>
              <a:gdLst/>
              <a:ahLst/>
              <a:rect l="l" t="t" r="r" b="b"/>
              <a:pathLst>
                <a:path w="683" h="1440">
                  <a:moveTo>
                    <a:pt x="683" y="0"/>
                  </a:moveTo>
                  <a:cubicBezTo>
                    <a:pt x="258" y="256"/>
                    <a:pt x="0" y="1041"/>
                    <a:pt x="355" y="1440"/>
                  </a:cubicBezTo>
                </a:path>
              </a:pathLst>
            </a:custGeom>
            <a:noFill/>
            <a:ln w="9360">
              <a:solidFill>
                <a:schemeClr val="tx1">
                  <a:alpha val="20000"/>
                </a:schemeClr>
              </a:solidFill>
              <a:miter/>
            </a:ln>
          </p:spPr>
          <p:style>
            <a:lnRef idx="0"/>
            <a:fillRef idx="0"/>
            <a:effectRef idx="0"/>
            <a:fontRef idx="minor"/>
          </p:style>
        </p:sp>
        <p:sp>
          <p:nvSpPr>
            <p:cNvPr id="265" name="CustomShape 12"/>
            <p:cNvSpPr/>
            <p:nvPr/>
          </p:nvSpPr>
          <p:spPr>
            <a:xfrm>
              <a:off x="10802880" y="5518080"/>
              <a:ext cx="1362960" cy="1324800"/>
            </a:xfrm>
            <a:custGeom>
              <a:avLst/>
              <a:gdLst/>
              <a:ahLst/>
              <a:rect l="l" t="t" r="r" b="b"/>
              <a:pathLst>
                <a:path w="287" h="279">
                  <a:moveTo>
                    <a:pt x="0" y="279"/>
                  </a:moveTo>
                  <a:cubicBezTo>
                    <a:pt x="101" y="193"/>
                    <a:pt x="198" y="100"/>
                    <a:pt x="287" y="0"/>
                  </a:cubicBezTo>
                </a:path>
              </a:pathLst>
            </a:custGeom>
            <a:noFill/>
            <a:ln w="9360">
              <a:solidFill>
                <a:schemeClr val="tx1">
                  <a:alpha val="20000"/>
                </a:schemeClr>
              </a:solidFill>
              <a:miter/>
            </a:ln>
          </p:spPr>
          <p:style>
            <a:lnRef idx="0"/>
            <a:fillRef idx="0"/>
            <a:effectRef idx="0"/>
            <a:fontRef idx="minor"/>
          </p:style>
        </p:sp>
        <p:sp>
          <p:nvSpPr>
            <p:cNvPr id="266" name="CustomShape 13"/>
            <p:cNvSpPr/>
            <p:nvPr/>
          </p:nvSpPr>
          <p:spPr>
            <a:xfrm>
              <a:off x="888840" y="0"/>
              <a:ext cx="3229920" cy="6842880"/>
            </a:xfrm>
            <a:custGeom>
              <a:avLst/>
              <a:gdLst/>
              <a:ahLst/>
              <a:rect l="l" t="t" r="r" b="b"/>
              <a:pathLst>
                <a:path w="680" h="1440">
                  <a:moveTo>
                    <a:pt x="680" y="0"/>
                  </a:moveTo>
                  <a:cubicBezTo>
                    <a:pt x="257" y="265"/>
                    <a:pt x="0" y="1026"/>
                    <a:pt x="337" y="1440"/>
                  </a:cubicBezTo>
                </a:path>
              </a:pathLst>
            </a:custGeom>
            <a:noFill/>
            <a:ln w="9360">
              <a:solidFill>
                <a:schemeClr val="tx1">
                  <a:alpha val="20000"/>
                </a:schemeClr>
              </a:solidFill>
              <a:miter/>
            </a:ln>
          </p:spPr>
          <p:style>
            <a:lnRef idx="0"/>
            <a:fillRef idx="0"/>
            <a:effectRef idx="0"/>
            <a:fontRef idx="minor"/>
          </p:style>
        </p:sp>
        <p:sp>
          <p:nvSpPr>
            <p:cNvPr id="267" name="CustomShape 14"/>
            <p:cNvSpPr/>
            <p:nvPr/>
          </p:nvSpPr>
          <p:spPr>
            <a:xfrm>
              <a:off x="10979280" y="5694480"/>
              <a:ext cx="1186560" cy="1148760"/>
            </a:xfrm>
            <a:custGeom>
              <a:avLst/>
              <a:gdLst/>
              <a:ahLst/>
              <a:rect l="l" t="t" r="r" b="b"/>
              <a:pathLst>
                <a:path w="250" h="242">
                  <a:moveTo>
                    <a:pt x="0" y="242"/>
                  </a:moveTo>
                  <a:cubicBezTo>
                    <a:pt x="88" y="166"/>
                    <a:pt x="172" y="85"/>
                    <a:pt x="250" y="0"/>
                  </a:cubicBezTo>
                </a:path>
              </a:pathLst>
            </a:custGeom>
            <a:noFill/>
            <a:ln w="9360">
              <a:solidFill>
                <a:schemeClr val="tx1">
                  <a:alpha val="20000"/>
                </a:schemeClr>
              </a:solidFill>
              <a:miter/>
            </a:ln>
          </p:spPr>
          <p:style>
            <a:lnRef idx="0"/>
            <a:fillRef idx="0"/>
            <a:effectRef idx="0"/>
            <a:fontRef idx="minor"/>
          </p:style>
        </p:sp>
        <p:sp>
          <p:nvSpPr>
            <p:cNvPr id="268" name="CustomShape 15"/>
            <p:cNvSpPr/>
            <p:nvPr/>
          </p:nvSpPr>
          <p:spPr>
            <a:xfrm>
              <a:off x="484200" y="0"/>
              <a:ext cx="3420360" cy="6842880"/>
            </a:xfrm>
            <a:custGeom>
              <a:avLst/>
              <a:gdLst/>
              <a:ahLst/>
              <a:rect l="l" t="t" r="r" b="b"/>
              <a:pathLst>
                <a:path w="720" h="1440">
                  <a:moveTo>
                    <a:pt x="720" y="0"/>
                  </a:moveTo>
                  <a:cubicBezTo>
                    <a:pt x="316" y="282"/>
                    <a:pt x="0" y="1018"/>
                    <a:pt x="362" y="1440"/>
                  </a:cubicBezTo>
                </a:path>
              </a:pathLst>
            </a:custGeom>
            <a:noFill/>
            <a:ln w="9360">
              <a:solidFill>
                <a:schemeClr val="tx1">
                  <a:alpha val="20000"/>
                </a:schemeClr>
              </a:solidFill>
              <a:miter/>
            </a:ln>
          </p:spPr>
          <p:style>
            <a:lnRef idx="0"/>
            <a:fillRef idx="0"/>
            <a:effectRef idx="0"/>
            <a:fontRef idx="minor"/>
          </p:style>
        </p:sp>
        <p:sp>
          <p:nvSpPr>
            <p:cNvPr id="269" name="CustomShape 16"/>
            <p:cNvSpPr/>
            <p:nvPr/>
          </p:nvSpPr>
          <p:spPr>
            <a:xfrm>
              <a:off x="11287080" y="6049800"/>
              <a:ext cx="878760" cy="793080"/>
            </a:xfrm>
            <a:custGeom>
              <a:avLst/>
              <a:gdLst/>
              <a:ahLst/>
              <a:rect l="l" t="t" r="r" b="b"/>
              <a:pathLst>
                <a:path w="185" h="167">
                  <a:moveTo>
                    <a:pt x="0" y="167"/>
                  </a:moveTo>
                  <a:cubicBezTo>
                    <a:pt x="63" y="114"/>
                    <a:pt x="125" y="58"/>
                    <a:pt x="185" y="0"/>
                  </a:cubicBezTo>
                </a:path>
              </a:pathLst>
            </a:custGeom>
            <a:noFill/>
            <a:ln w="9360">
              <a:solidFill>
                <a:schemeClr val="tx1">
                  <a:alpha val="20000"/>
                </a:schemeClr>
              </a:solidFill>
              <a:miter/>
            </a:ln>
          </p:spPr>
          <p:style>
            <a:lnRef idx="0"/>
            <a:fillRef idx="0"/>
            <a:effectRef idx="0"/>
            <a:fontRef idx="minor"/>
          </p:style>
        </p:sp>
        <p:sp>
          <p:nvSpPr>
            <p:cNvPr id="270" name="CustomShape 17"/>
            <p:cNvSpPr/>
            <p:nvPr/>
          </p:nvSpPr>
          <p:spPr>
            <a:xfrm>
              <a:off x="598320" y="0"/>
              <a:ext cx="2716920" cy="6842880"/>
            </a:xfrm>
            <a:custGeom>
              <a:avLst/>
              <a:gdLst/>
              <a:ahLst/>
              <a:rect l="l" t="t" r="r" b="b"/>
              <a:pathLst>
                <a:path w="572" h="1440">
                  <a:moveTo>
                    <a:pt x="572" y="0"/>
                  </a:moveTo>
                  <a:cubicBezTo>
                    <a:pt x="213" y="320"/>
                    <a:pt x="0" y="979"/>
                    <a:pt x="164" y="1440"/>
                  </a:cubicBezTo>
                </a:path>
              </a:pathLst>
            </a:custGeom>
            <a:noFill/>
            <a:ln w="12600">
              <a:solidFill>
                <a:schemeClr val="tx1">
                  <a:alpha val="20000"/>
                </a:schemeClr>
              </a:solidFill>
              <a:prstDash val="dashDot"/>
              <a:miter/>
            </a:ln>
          </p:spPr>
          <p:style>
            <a:lnRef idx="0"/>
            <a:fillRef idx="0"/>
            <a:effectRef idx="0"/>
            <a:fontRef idx="minor"/>
          </p:style>
        </p:sp>
        <p:sp>
          <p:nvSpPr>
            <p:cNvPr id="271" name="CustomShape 18"/>
            <p:cNvSpPr/>
            <p:nvPr/>
          </p:nvSpPr>
          <p:spPr>
            <a:xfrm>
              <a:off x="262080" y="0"/>
              <a:ext cx="2944080" cy="6842880"/>
            </a:xfrm>
            <a:custGeom>
              <a:avLst/>
              <a:gdLst/>
              <a:ahLst/>
              <a:rect l="l" t="t" r="r" b="b"/>
              <a:pathLst>
                <a:path w="620" h="1440">
                  <a:moveTo>
                    <a:pt x="620" y="0"/>
                  </a:moveTo>
                  <a:cubicBezTo>
                    <a:pt x="248" y="325"/>
                    <a:pt x="0" y="960"/>
                    <a:pt x="186" y="1440"/>
                  </a:cubicBezTo>
                </a:path>
              </a:pathLst>
            </a:custGeom>
            <a:noFill/>
            <a:ln w="9360">
              <a:solidFill>
                <a:schemeClr val="tx1">
                  <a:alpha val="20000"/>
                </a:schemeClr>
              </a:solidFill>
              <a:prstDash val="lgDash"/>
              <a:miter/>
            </a:ln>
          </p:spPr>
          <p:style>
            <a:lnRef idx="0"/>
            <a:fillRef idx="0"/>
            <a:effectRef idx="0"/>
            <a:fontRef idx="minor"/>
          </p:style>
        </p:sp>
        <p:sp>
          <p:nvSpPr>
            <p:cNvPr id="272" name="CustomShape 19"/>
            <p:cNvSpPr/>
            <p:nvPr/>
          </p:nvSpPr>
          <p:spPr>
            <a:xfrm>
              <a:off x="-417600" y="0"/>
              <a:ext cx="2402640" cy="6842880"/>
            </a:xfrm>
            <a:custGeom>
              <a:avLst/>
              <a:gdLst/>
              <a:ahLst/>
              <a:rect l="l" t="t" r="r" b="b"/>
              <a:pathLst>
                <a:path w="506" h="1440">
                  <a:moveTo>
                    <a:pt x="506" y="0"/>
                  </a:moveTo>
                  <a:cubicBezTo>
                    <a:pt x="109" y="356"/>
                    <a:pt x="0" y="943"/>
                    <a:pt x="171" y="1440"/>
                  </a:cubicBezTo>
                </a:path>
              </a:pathLst>
            </a:custGeom>
            <a:noFill/>
            <a:ln w="9360">
              <a:solidFill>
                <a:schemeClr val="tx1">
                  <a:alpha val="20000"/>
                </a:schemeClr>
              </a:solidFill>
              <a:miter/>
            </a:ln>
          </p:spPr>
          <p:style>
            <a:lnRef idx="0"/>
            <a:fillRef idx="0"/>
            <a:effectRef idx="0"/>
            <a:fontRef idx="minor"/>
          </p:style>
        </p:sp>
        <p:sp>
          <p:nvSpPr>
            <p:cNvPr id="273" name="CustomShape 20"/>
            <p:cNvSpPr/>
            <p:nvPr/>
          </p:nvSpPr>
          <p:spPr>
            <a:xfrm>
              <a:off x="14400" y="9360"/>
              <a:ext cx="1770840" cy="3198240"/>
            </a:xfrm>
            <a:custGeom>
              <a:avLst/>
              <a:gdLst/>
              <a:ahLst/>
              <a:rect l="l" t="t" r="r" b="b"/>
              <a:pathLst>
                <a:path w="373" h="673">
                  <a:moveTo>
                    <a:pt x="373" y="0"/>
                  </a:moveTo>
                  <a:cubicBezTo>
                    <a:pt x="175" y="183"/>
                    <a:pt x="51" y="409"/>
                    <a:pt x="0" y="673"/>
                  </a:cubicBezTo>
                </a:path>
              </a:pathLst>
            </a:custGeom>
            <a:noFill/>
            <a:ln w="9360">
              <a:solidFill>
                <a:schemeClr val="tx1">
                  <a:alpha val="20000"/>
                </a:schemeClr>
              </a:solidFill>
              <a:miter/>
            </a:ln>
          </p:spPr>
          <p:style>
            <a:lnRef idx="0"/>
            <a:fillRef idx="0"/>
            <a:effectRef idx="0"/>
            <a:fontRef idx="minor"/>
          </p:style>
        </p:sp>
        <p:sp>
          <p:nvSpPr>
            <p:cNvPr id="274" name="CustomShape 21"/>
            <p:cNvSpPr/>
            <p:nvPr/>
          </p:nvSpPr>
          <p:spPr>
            <a:xfrm>
              <a:off x="4680" y="6016680"/>
              <a:ext cx="213480" cy="826200"/>
            </a:xfrm>
            <a:custGeom>
              <a:avLst/>
              <a:gdLst/>
              <a:ahLst/>
              <a:rect l="l" t="t" r="r" b="b"/>
              <a:pathLst>
                <a:path w="45" h="174">
                  <a:moveTo>
                    <a:pt x="0" y="0"/>
                  </a:moveTo>
                  <a:cubicBezTo>
                    <a:pt x="11" y="59"/>
                    <a:pt x="26" y="118"/>
                    <a:pt x="45" y="174"/>
                  </a:cubicBezTo>
                </a:path>
              </a:pathLst>
            </a:custGeom>
            <a:noFill/>
            <a:ln w="9360">
              <a:solidFill>
                <a:schemeClr val="tx1">
                  <a:alpha val="20000"/>
                </a:schemeClr>
              </a:solidFill>
              <a:miter/>
            </a:ln>
          </p:spPr>
          <p:style>
            <a:lnRef idx="0"/>
            <a:fillRef idx="0"/>
            <a:effectRef idx="0"/>
            <a:fontRef idx="minor"/>
          </p:style>
        </p:sp>
        <p:sp>
          <p:nvSpPr>
            <p:cNvPr id="275" name="CustomShape 22"/>
            <p:cNvSpPr/>
            <p:nvPr/>
          </p:nvSpPr>
          <p:spPr>
            <a:xfrm>
              <a:off x="14400" y="0"/>
              <a:ext cx="1561320" cy="2228040"/>
            </a:xfrm>
            <a:custGeom>
              <a:avLst/>
              <a:gdLst/>
              <a:ahLst/>
              <a:rect l="l" t="t" r="r" b="b"/>
              <a:pathLst>
                <a:path w="329" h="469">
                  <a:moveTo>
                    <a:pt x="329" y="0"/>
                  </a:moveTo>
                  <a:cubicBezTo>
                    <a:pt x="189" y="133"/>
                    <a:pt x="69" y="288"/>
                    <a:pt x="0" y="469"/>
                  </a:cubicBezTo>
                </a:path>
              </a:pathLst>
            </a:custGeom>
            <a:noFill/>
            <a:ln w="9360">
              <a:solidFill>
                <a:schemeClr val="tx1">
                  <a:alpha val="20000"/>
                </a:schemeClr>
              </a:solidFill>
              <a:miter/>
            </a:ln>
          </p:spPr>
          <p:style>
            <a:lnRef idx="0"/>
            <a:fillRef idx="0"/>
            <a:effectRef idx="0"/>
            <a:fontRef idx="minor"/>
          </p:style>
        </p:sp>
      </p:grpSp>
      <p:grpSp>
        <p:nvGrpSpPr>
          <p:cNvPr id="276" name="Group 23"/>
          <p:cNvGrpSpPr/>
          <p:nvPr/>
        </p:nvGrpSpPr>
        <p:grpSpPr>
          <a:xfrm>
            <a:off x="800280" y="1699560"/>
            <a:ext cx="3673800" cy="3470400"/>
            <a:chOff x="800280" y="1699560"/>
            <a:chExt cx="3673800" cy="3470400"/>
          </a:xfrm>
        </p:grpSpPr>
        <p:sp>
          <p:nvSpPr>
            <p:cNvPr id="277" name="CustomShape 24"/>
            <p:cNvSpPr/>
            <p:nvPr/>
          </p:nvSpPr>
          <p:spPr>
            <a:xfrm>
              <a:off x="800280" y="1699560"/>
              <a:ext cx="3673800" cy="502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78" name="CustomShape 25"/>
            <p:cNvSpPr/>
            <p:nvPr/>
          </p:nvSpPr>
          <p:spPr>
            <a:xfrm rot="10800000">
              <a:off x="2483280" y="4898160"/>
              <a:ext cx="315360" cy="2718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79" name="CustomShape 26"/>
            <p:cNvSpPr/>
            <p:nvPr/>
          </p:nvSpPr>
          <p:spPr>
            <a:xfrm>
              <a:off x="806400" y="2275560"/>
              <a:ext cx="3667680" cy="2623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280" name="PlaceHolder 27"/>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81" name="PlaceHolder 2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18" name="Group 1"/>
          <p:cNvGrpSpPr/>
          <p:nvPr/>
        </p:nvGrpSpPr>
        <p:grpSpPr>
          <a:xfrm>
            <a:off x="-417600" y="0"/>
            <a:ext cx="12583440" cy="6852600"/>
            <a:chOff x="-417600" y="0"/>
            <a:chExt cx="12583440" cy="6852600"/>
          </a:xfrm>
        </p:grpSpPr>
        <p:sp>
          <p:nvSpPr>
            <p:cNvPr id="319" name="CustomShape 2"/>
            <p:cNvSpPr/>
            <p:nvPr/>
          </p:nvSpPr>
          <p:spPr>
            <a:xfrm>
              <a:off x="1306440" y="0"/>
              <a:ext cx="3861720" cy="6842880"/>
            </a:xfrm>
            <a:custGeom>
              <a:avLst/>
              <a:gdLst/>
              <a:ahLst/>
              <a:rect l="l" t="t" r="r" b="b"/>
              <a:pathLst>
                <a:path w="813" h="1440">
                  <a:moveTo>
                    <a:pt x="813" y="0"/>
                  </a:moveTo>
                  <a:cubicBezTo>
                    <a:pt x="331" y="221"/>
                    <a:pt x="0" y="1039"/>
                    <a:pt x="435" y="1440"/>
                  </a:cubicBezTo>
                </a:path>
              </a:pathLst>
            </a:custGeom>
            <a:noFill/>
            <a:ln w="9360">
              <a:solidFill>
                <a:schemeClr val="tx1">
                  <a:alpha val="20000"/>
                </a:schemeClr>
              </a:solidFill>
              <a:miter/>
            </a:ln>
          </p:spPr>
          <p:style>
            <a:lnRef idx="0"/>
            <a:fillRef idx="0"/>
            <a:effectRef idx="0"/>
            <a:fontRef idx="minor"/>
          </p:style>
        </p:sp>
        <p:sp>
          <p:nvSpPr>
            <p:cNvPr id="320" name="CustomShape 3"/>
            <p:cNvSpPr/>
            <p:nvPr/>
          </p:nvSpPr>
          <p:spPr>
            <a:xfrm>
              <a:off x="10626840" y="9360"/>
              <a:ext cx="1539000" cy="554760"/>
            </a:xfrm>
            <a:custGeom>
              <a:avLst/>
              <a:gdLst/>
              <a:ahLst/>
              <a:rect l="l" t="t" r="r" b="b"/>
              <a:pathLst>
                <a:path w="324" h="117">
                  <a:moveTo>
                    <a:pt x="324" y="117"/>
                  </a:moveTo>
                  <a:cubicBezTo>
                    <a:pt x="223" y="64"/>
                    <a:pt x="107" y="28"/>
                    <a:pt x="0" y="0"/>
                  </a:cubicBezTo>
                </a:path>
              </a:pathLst>
            </a:custGeom>
            <a:noFill/>
            <a:ln w="9360">
              <a:solidFill>
                <a:schemeClr val="tx1">
                  <a:alpha val="20000"/>
                </a:schemeClr>
              </a:solidFill>
              <a:miter/>
            </a:ln>
          </p:spPr>
          <p:style>
            <a:lnRef idx="0"/>
            <a:fillRef idx="0"/>
            <a:effectRef idx="0"/>
            <a:fontRef idx="minor"/>
          </p:style>
        </p:sp>
        <p:sp>
          <p:nvSpPr>
            <p:cNvPr id="321" name="CustomShape 4"/>
            <p:cNvSpPr/>
            <p:nvPr/>
          </p:nvSpPr>
          <p:spPr>
            <a:xfrm>
              <a:off x="10247400" y="5013360"/>
              <a:ext cx="1918440" cy="1829520"/>
            </a:xfrm>
            <a:custGeom>
              <a:avLst/>
              <a:gdLst/>
              <a:ahLst/>
              <a:rect l="l" t="t" r="r" b="b"/>
              <a:pathLst>
                <a:path w="404" h="385">
                  <a:moveTo>
                    <a:pt x="0" y="385"/>
                  </a:moveTo>
                  <a:cubicBezTo>
                    <a:pt x="146" y="272"/>
                    <a:pt x="285" y="142"/>
                    <a:pt x="404" y="0"/>
                  </a:cubicBezTo>
                </a:path>
              </a:pathLst>
            </a:custGeom>
            <a:noFill/>
            <a:ln w="9360">
              <a:solidFill>
                <a:schemeClr val="tx1">
                  <a:alpha val="20000"/>
                </a:schemeClr>
              </a:solidFill>
              <a:miter/>
            </a:ln>
          </p:spPr>
          <p:style>
            <a:lnRef idx="0"/>
            <a:fillRef idx="0"/>
            <a:effectRef idx="0"/>
            <a:fontRef idx="minor"/>
          </p:style>
        </p:sp>
        <p:sp>
          <p:nvSpPr>
            <p:cNvPr id="322" name="CustomShape 5"/>
            <p:cNvSpPr/>
            <p:nvPr/>
          </p:nvSpPr>
          <p:spPr>
            <a:xfrm>
              <a:off x="1120680" y="0"/>
              <a:ext cx="3675960" cy="6842880"/>
            </a:xfrm>
            <a:custGeom>
              <a:avLst/>
              <a:gdLst/>
              <a:ahLst/>
              <a:rect l="l" t="t" r="r" b="b"/>
              <a:pathLst>
                <a:path w="774" h="1440">
                  <a:moveTo>
                    <a:pt x="774" y="0"/>
                  </a:moveTo>
                  <a:cubicBezTo>
                    <a:pt x="312" y="240"/>
                    <a:pt x="0" y="1034"/>
                    <a:pt x="411" y="1440"/>
                  </a:cubicBezTo>
                </a:path>
              </a:pathLst>
            </a:custGeom>
            <a:noFill/>
            <a:ln w="9360">
              <a:solidFill>
                <a:schemeClr val="tx1">
                  <a:alpha val="20000"/>
                </a:schemeClr>
              </a:solidFill>
              <a:prstDash val="dash"/>
              <a:miter/>
            </a:ln>
          </p:spPr>
          <p:style>
            <a:lnRef idx="0"/>
            <a:fillRef idx="0"/>
            <a:effectRef idx="0"/>
            <a:fontRef idx="minor"/>
          </p:style>
        </p:sp>
        <p:sp>
          <p:nvSpPr>
            <p:cNvPr id="323" name="CustomShape 6"/>
            <p:cNvSpPr/>
            <p:nvPr/>
          </p:nvSpPr>
          <p:spPr>
            <a:xfrm>
              <a:off x="11202840" y="9360"/>
              <a:ext cx="963000" cy="366120"/>
            </a:xfrm>
            <a:custGeom>
              <a:avLst/>
              <a:gdLst/>
              <a:ahLst/>
              <a:rect l="l" t="t" r="r" b="b"/>
              <a:pathLst>
                <a:path w="203" h="77">
                  <a:moveTo>
                    <a:pt x="203" y="77"/>
                  </a:moveTo>
                  <a:cubicBezTo>
                    <a:pt x="138" y="46"/>
                    <a:pt x="68" y="21"/>
                    <a:pt x="0" y="0"/>
                  </a:cubicBezTo>
                </a:path>
              </a:pathLst>
            </a:custGeom>
            <a:noFill/>
            <a:ln w="9360">
              <a:solidFill>
                <a:schemeClr val="tx1">
                  <a:alpha val="20000"/>
                </a:schemeClr>
              </a:solidFill>
              <a:prstDash val="dash"/>
              <a:miter/>
            </a:ln>
          </p:spPr>
          <p:style>
            <a:lnRef idx="0"/>
            <a:fillRef idx="0"/>
            <a:effectRef idx="0"/>
            <a:fontRef idx="minor"/>
          </p:style>
        </p:sp>
        <p:sp>
          <p:nvSpPr>
            <p:cNvPr id="324" name="CustomShape 7"/>
            <p:cNvSpPr/>
            <p:nvPr/>
          </p:nvSpPr>
          <p:spPr>
            <a:xfrm>
              <a:off x="10495080" y="5275440"/>
              <a:ext cx="1666080" cy="1577160"/>
            </a:xfrm>
            <a:custGeom>
              <a:avLst/>
              <a:gdLst/>
              <a:ahLst/>
              <a:rect l="l" t="t" r="r" b="b"/>
              <a:pathLst>
                <a:path w="351" h="332">
                  <a:moveTo>
                    <a:pt x="0" y="332"/>
                  </a:moveTo>
                  <a:cubicBezTo>
                    <a:pt x="125" y="232"/>
                    <a:pt x="245" y="121"/>
                    <a:pt x="351" y="0"/>
                  </a:cubicBezTo>
                </a:path>
              </a:pathLst>
            </a:custGeom>
            <a:noFill/>
            <a:ln w="9360">
              <a:solidFill>
                <a:schemeClr val="tx1">
                  <a:alpha val="20000"/>
                </a:schemeClr>
              </a:solidFill>
              <a:prstDash val="dash"/>
              <a:miter/>
            </a:ln>
          </p:spPr>
          <p:style>
            <a:lnRef idx="0"/>
            <a:fillRef idx="0"/>
            <a:effectRef idx="0"/>
            <a:fontRef idx="minor"/>
          </p:style>
        </p:sp>
        <p:sp>
          <p:nvSpPr>
            <p:cNvPr id="325" name="CustomShape 8"/>
            <p:cNvSpPr/>
            <p:nvPr/>
          </p:nvSpPr>
          <p:spPr>
            <a:xfrm>
              <a:off x="1001880" y="0"/>
              <a:ext cx="3620520" cy="6842880"/>
            </a:xfrm>
            <a:custGeom>
              <a:avLst/>
              <a:gdLst/>
              <a:ahLst/>
              <a:rect l="l" t="t" r="r" b="b"/>
              <a:pathLst>
                <a:path w="762" h="1440">
                  <a:moveTo>
                    <a:pt x="762" y="0"/>
                  </a:moveTo>
                  <a:cubicBezTo>
                    <a:pt x="308" y="245"/>
                    <a:pt x="0" y="1033"/>
                    <a:pt x="403" y="1440"/>
                  </a:cubicBezTo>
                </a:path>
              </a:pathLst>
            </a:custGeom>
            <a:noFill/>
            <a:ln w="9360">
              <a:solidFill>
                <a:schemeClr val="tx1">
                  <a:alpha val="20000"/>
                </a:schemeClr>
              </a:solidFill>
              <a:miter/>
            </a:ln>
          </p:spPr>
          <p:style>
            <a:lnRef idx="0"/>
            <a:fillRef idx="0"/>
            <a:effectRef idx="0"/>
            <a:fontRef idx="minor"/>
          </p:style>
        </p:sp>
        <p:sp>
          <p:nvSpPr>
            <p:cNvPr id="326" name="CustomShape 9"/>
            <p:cNvSpPr/>
            <p:nvPr/>
          </p:nvSpPr>
          <p:spPr>
            <a:xfrm>
              <a:off x="11501280" y="9360"/>
              <a:ext cx="664560" cy="256320"/>
            </a:xfrm>
            <a:custGeom>
              <a:avLst/>
              <a:gdLst/>
              <a:ahLst/>
              <a:rect l="l" t="t" r="r" b="b"/>
              <a:pathLst>
                <a:path w="140" h="54">
                  <a:moveTo>
                    <a:pt x="140" y="54"/>
                  </a:moveTo>
                  <a:cubicBezTo>
                    <a:pt x="95" y="34"/>
                    <a:pt x="48" y="16"/>
                    <a:pt x="0" y="0"/>
                  </a:cubicBezTo>
                </a:path>
              </a:pathLst>
            </a:custGeom>
            <a:noFill/>
            <a:ln w="9360">
              <a:solidFill>
                <a:schemeClr val="tx1">
                  <a:alpha val="20000"/>
                </a:schemeClr>
              </a:solidFill>
              <a:miter/>
            </a:ln>
          </p:spPr>
          <p:style>
            <a:lnRef idx="0"/>
            <a:fillRef idx="0"/>
            <a:effectRef idx="0"/>
            <a:fontRef idx="minor"/>
          </p:style>
        </p:sp>
        <p:sp>
          <p:nvSpPr>
            <p:cNvPr id="327" name="CustomShape 10"/>
            <p:cNvSpPr/>
            <p:nvPr/>
          </p:nvSpPr>
          <p:spPr>
            <a:xfrm>
              <a:off x="10640880" y="5408640"/>
              <a:ext cx="1524960" cy="1434240"/>
            </a:xfrm>
            <a:custGeom>
              <a:avLst/>
              <a:gdLst/>
              <a:ahLst/>
              <a:rect l="l" t="t" r="r" b="b"/>
              <a:pathLst>
                <a:path w="321" h="302">
                  <a:moveTo>
                    <a:pt x="0" y="302"/>
                  </a:moveTo>
                  <a:cubicBezTo>
                    <a:pt x="114" y="210"/>
                    <a:pt x="223" y="109"/>
                    <a:pt x="321" y="0"/>
                  </a:cubicBezTo>
                </a:path>
              </a:pathLst>
            </a:custGeom>
            <a:noFill/>
            <a:ln w="9360">
              <a:solidFill>
                <a:schemeClr val="tx1">
                  <a:alpha val="20000"/>
                </a:schemeClr>
              </a:solidFill>
              <a:miter/>
            </a:ln>
          </p:spPr>
          <p:style>
            <a:lnRef idx="0"/>
            <a:fillRef idx="0"/>
            <a:effectRef idx="0"/>
            <a:fontRef idx="minor"/>
          </p:style>
        </p:sp>
        <p:sp>
          <p:nvSpPr>
            <p:cNvPr id="328" name="CustomShape 11"/>
            <p:cNvSpPr/>
            <p:nvPr/>
          </p:nvSpPr>
          <p:spPr>
            <a:xfrm>
              <a:off x="1001880" y="0"/>
              <a:ext cx="3243960" cy="6842880"/>
            </a:xfrm>
            <a:custGeom>
              <a:avLst/>
              <a:gdLst/>
              <a:ahLst/>
              <a:rect l="l" t="t" r="r" b="b"/>
              <a:pathLst>
                <a:path w="683" h="1440">
                  <a:moveTo>
                    <a:pt x="683" y="0"/>
                  </a:moveTo>
                  <a:cubicBezTo>
                    <a:pt x="258" y="256"/>
                    <a:pt x="0" y="1041"/>
                    <a:pt x="355" y="1440"/>
                  </a:cubicBezTo>
                </a:path>
              </a:pathLst>
            </a:custGeom>
            <a:noFill/>
            <a:ln w="9360">
              <a:solidFill>
                <a:schemeClr val="tx1">
                  <a:alpha val="20000"/>
                </a:schemeClr>
              </a:solidFill>
              <a:miter/>
            </a:ln>
          </p:spPr>
          <p:style>
            <a:lnRef idx="0"/>
            <a:fillRef idx="0"/>
            <a:effectRef idx="0"/>
            <a:fontRef idx="minor"/>
          </p:style>
        </p:sp>
        <p:sp>
          <p:nvSpPr>
            <p:cNvPr id="329" name="CustomShape 12"/>
            <p:cNvSpPr/>
            <p:nvPr/>
          </p:nvSpPr>
          <p:spPr>
            <a:xfrm>
              <a:off x="10802880" y="5518080"/>
              <a:ext cx="1362960" cy="1324800"/>
            </a:xfrm>
            <a:custGeom>
              <a:avLst/>
              <a:gdLst/>
              <a:ahLst/>
              <a:rect l="l" t="t" r="r" b="b"/>
              <a:pathLst>
                <a:path w="287" h="279">
                  <a:moveTo>
                    <a:pt x="0" y="279"/>
                  </a:moveTo>
                  <a:cubicBezTo>
                    <a:pt x="101" y="193"/>
                    <a:pt x="198" y="100"/>
                    <a:pt x="287" y="0"/>
                  </a:cubicBezTo>
                </a:path>
              </a:pathLst>
            </a:custGeom>
            <a:noFill/>
            <a:ln w="9360">
              <a:solidFill>
                <a:schemeClr val="tx1">
                  <a:alpha val="20000"/>
                </a:schemeClr>
              </a:solidFill>
              <a:miter/>
            </a:ln>
          </p:spPr>
          <p:style>
            <a:lnRef idx="0"/>
            <a:fillRef idx="0"/>
            <a:effectRef idx="0"/>
            <a:fontRef idx="minor"/>
          </p:style>
        </p:sp>
        <p:sp>
          <p:nvSpPr>
            <p:cNvPr id="330" name="CustomShape 13"/>
            <p:cNvSpPr/>
            <p:nvPr/>
          </p:nvSpPr>
          <p:spPr>
            <a:xfrm>
              <a:off x="888840" y="0"/>
              <a:ext cx="3229920" cy="6842880"/>
            </a:xfrm>
            <a:custGeom>
              <a:avLst/>
              <a:gdLst/>
              <a:ahLst/>
              <a:rect l="l" t="t" r="r" b="b"/>
              <a:pathLst>
                <a:path w="680" h="1440">
                  <a:moveTo>
                    <a:pt x="680" y="0"/>
                  </a:moveTo>
                  <a:cubicBezTo>
                    <a:pt x="257" y="265"/>
                    <a:pt x="0" y="1026"/>
                    <a:pt x="337" y="1440"/>
                  </a:cubicBezTo>
                </a:path>
              </a:pathLst>
            </a:custGeom>
            <a:noFill/>
            <a:ln w="9360">
              <a:solidFill>
                <a:schemeClr val="tx1">
                  <a:alpha val="20000"/>
                </a:schemeClr>
              </a:solidFill>
              <a:miter/>
            </a:ln>
          </p:spPr>
          <p:style>
            <a:lnRef idx="0"/>
            <a:fillRef idx="0"/>
            <a:effectRef idx="0"/>
            <a:fontRef idx="minor"/>
          </p:style>
        </p:sp>
        <p:sp>
          <p:nvSpPr>
            <p:cNvPr id="331" name="CustomShape 14"/>
            <p:cNvSpPr/>
            <p:nvPr/>
          </p:nvSpPr>
          <p:spPr>
            <a:xfrm>
              <a:off x="10979280" y="5694480"/>
              <a:ext cx="1186560" cy="1148760"/>
            </a:xfrm>
            <a:custGeom>
              <a:avLst/>
              <a:gdLst/>
              <a:ahLst/>
              <a:rect l="l" t="t" r="r" b="b"/>
              <a:pathLst>
                <a:path w="250" h="242">
                  <a:moveTo>
                    <a:pt x="0" y="242"/>
                  </a:moveTo>
                  <a:cubicBezTo>
                    <a:pt x="88" y="166"/>
                    <a:pt x="172" y="85"/>
                    <a:pt x="250" y="0"/>
                  </a:cubicBezTo>
                </a:path>
              </a:pathLst>
            </a:custGeom>
            <a:noFill/>
            <a:ln w="9360">
              <a:solidFill>
                <a:schemeClr val="tx1">
                  <a:alpha val="20000"/>
                </a:schemeClr>
              </a:solidFill>
              <a:miter/>
            </a:ln>
          </p:spPr>
          <p:style>
            <a:lnRef idx="0"/>
            <a:fillRef idx="0"/>
            <a:effectRef idx="0"/>
            <a:fontRef idx="minor"/>
          </p:style>
        </p:sp>
        <p:sp>
          <p:nvSpPr>
            <p:cNvPr id="332" name="CustomShape 15"/>
            <p:cNvSpPr/>
            <p:nvPr/>
          </p:nvSpPr>
          <p:spPr>
            <a:xfrm>
              <a:off x="484200" y="0"/>
              <a:ext cx="3420360" cy="6842880"/>
            </a:xfrm>
            <a:custGeom>
              <a:avLst/>
              <a:gdLst/>
              <a:ahLst/>
              <a:rect l="l" t="t" r="r" b="b"/>
              <a:pathLst>
                <a:path w="720" h="1440">
                  <a:moveTo>
                    <a:pt x="720" y="0"/>
                  </a:moveTo>
                  <a:cubicBezTo>
                    <a:pt x="316" y="282"/>
                    <a:pt x="0" y="1018"/>
                    <a:pt x="362" y="1440"/>
                  </a:cubicBezTo>
                </a:path>
              </a:pathLst>
            </a:custGeom>
            <a:noFill/>
            <a:ln w="9360">
              <a:solidFill>
                <a:schemeClr val="tx1">
                  <a:alpha val="20000"/>
                </a:schemeClr>
              </a:solidFill>
              <a:miter/>
            </a:ln>
          </p:spPr>
          <p:style>
            <a:lnRef idx="0"/>
            <a:fillRef idx="0"/>
            <a:effectRef idx="0"/>
            <a:fontRef idx="minor"/>
          </p:style>
        </p:sp>
        <p:sp>
          <p:nvSpPr>
            <p:cNvPr id="333" name="CustomShape 16"/>
            <p:cNvSpPr/>
            <p:nvPr/>
          </p:nvSpPr>
          <p:spPr>
            <a:xfrm>
              <a:off x="11287080" y="6049800"/>
              <a:ext cx="878760" cy="793080"/>
            </a:xfrm>
            <a:custGeom>
              <a:avLst/>
              <a:gdLst/>
              <a:ahLst/>
              <a:rect l="l" t="t" r="r" b="b"/>
              <a:pathLst>
                <a:path w="185" h="167">
                  <a:moveTo>
                    <a:pt x="0" y="167"/>
                  </a:moveTo>
                  <a:cubicBezTo>
                    <a:pt x="63" y="114"/>
                    <a:pt x="125" y="58"/>
                    <a:pt x="185" y="0"/>
                  </a:cubicBezTo>
                </a:path>
              </a:pathLst>
            </a:custGeom>
            <a:noFill/>
            <a:ln w="9360">
              <a:solidFill>
                <a:schemeClr val="tx1">
                  <a:alpha val="20000"/>
                </a:schemeClr>
              </a:solidFill>
              <a:miter/>
            </a:ln>
          </p:spPr>
          <p:style>
            <a:lnRef idx="0"/>
            <a:fillRef idx="0"/>
            <a:effectRef idx="0"/>
            <a:fontRef idx="minor"/>
          </p:style>
        </p:sp>
        <p:sp>
          <p:nvSpPr>
            <p:cNvPr id="334" name="CustomShape 17"/>
            <p:cNvSpPr/>
            <p:nvPr/>
          </p:nvSpPr>
          <p:spPr>
            <a:xfrm>
              <a:off x="598320" y="0"/>
              <a:ext cx="2716920" cy="6842880"/>
            </a:xfrm>
            <a:custGeom>
              <a:avLst/>
              <a:gdLst/>
              <a:ahLst/>
              <a:rect l="l" t="t" r="r" b="b"/>
              <a:pathLst>
                <a:path w="572" h="1440">
                  <a:moveTo>
                    <a:pt x="572" y="0"/>
                  </a:moveTo>
                  <a:cubicBezTo>
                    <a:pt x="213" y="320"/>
                    <a:pt x="0" y="979"/>
                    <a:pt x="164" y="1440"/>
                  </a:cubicBezTo>
                </a:path>
              </a:pathLst>
            </a:custGeom>
            <a:noFill/>
            <a:ln w="12600">
              <a:solidFill>
                <a:schemeClr val="tx1">
                  <a:alpha val="20000"/>
                </a:schemeClr>
              </a:solidFill>
              <a:prstDash val="dashDot"/>
              <a:miter/>
            </a:ln>
          </p:spPr>
          <p:style>
            <a:lnRef idx="0"/>
            <a:fillRef idx="0"/>
            <a:effectRef idx="0"/>
            <a:fontRef idx="minor"/>
          </p:style>
        </p:sp>
        <p:sp>
          <p:nvSpPr>
            <p:cNvPr id="335" name="CustomShape 18"/>
            <p:cNvSpPr/>
            <p:nvPr/>
          </p:nvSpPr>
          <p:spPr>
            <a:xfrm>
              <a:off x="262080" y="0"/>
              <a:ext cx="2944080" cy="6842880"/>
            </a:xfrm>
            <a:custGeom>
              <a:avLst/>
              <a:gdLst/>
              <a:ahLst/>
              <a:rect l="l" t="t" r="r" b="b"/>
              <a:pathLst>
                <a:path w="620" h="1440">
                  <a:moveTo>
                    <a:pt x="620" y="0"/>
                  </a:moveTo>
                  <a:cubicBezTo>
                    <a:pt x="248" y="325"/>
                    <a:pt x="0" y="960"/>
                    <a:pt x="186" y="1440"/>
                  </a:cubicBezTo>
                </a:path>
              </a:pathLst>
            </a:custGeom>
            <a:noFill/>
            <a:ln w="9360">
              <a:solidFill>
                <a:schemeClr val="tx1">
                  <a:alpha val="20000"/>
                </a:schemeClr>
              </a:solidFill>
              <a:prstDash val="lgDash"/>
              <a:miter/>
            </a:ln>
          </p:spPr>
          <p:style>
            <a:lnRef idx="0"/>
            <a:fillRef idx="0"/>
            <a:effectRef idx="0"/>
            <a:fontRef idx="minor"/>
          </p:style>
        </p:sp>
        <p:sp>
          <p:nvSpPr>
            <p:cNvPr id="336" name="CustomShape 19"/>
            <p:cNvSpPr/>
            <p:nvPr/>
          </p:nvSpPr>
          <p:spPr>
            <a:xfrm>
              <a:off x="-417600" y="0"/>
              <a:ext cx="2402640" cy="6842880"/>
            </a:xfrm>
            <a:custGeom>
              <a:avLst/>
              <a:gdLst/>
              <a:ahLst/>
              <a:rect l="l" t="t" r="r" b="b"/>
              <a:pathLst>
                <a:path w="506" h="1440">
                  <a:moveTo>
                    <a:pt x="506" y="0"/>
                  </a:moveTo>
                  <a:cubicBezTo>
                    <a:pt x="109" y="356"/>
                    <a:pt x="0" y="943"/>
                    <a:pt x="171" y="1440"/>
                  </a:cubicBezTo>
                </a:path>
              </a:pathLst>
            </a:custGeom>
            <a:noFill/>
            <a:ln w="9360">
              <a:solidFill>
                <a:schemeClr val="tx1">
                  <a:alpha val="20000"/>
                </a:schemeClr>
              </a:solidFill>
              <a:miter/>
            </a:ln>
          </p:spPr>
          <p:style>
            <a:lnRef idx="0"/>
            <a:fillRef idx="0"/>
            <a:effectRef idx="0"/>
            <a:fontRef idx="minor"/>
          </p:style>
        </p:sp>
        <p:sp>
          <p:nvSpPr>
            <p:cNvPr id="337" name="CustomShape 20"/>
            <p:cNvSpPr/>
            <p:nvPr/>
          </p:nvSpPr>
          <p:spPr>
            <a:xfrm>
              <a:off x="14400" y="9360"/>
              <a:ext cx="1770840" cy="3198240"/>
            </a:xfrm>
            <a:custGeom>
              <a:avLst/>
              <a:gdLst/>
              <a:ahLst/>
              <a:rect l="l" t="t" r="r" b="b"/>
              <a:pathLst>
                <a:path w="373" h="673">
                  <a:moveTo>
                    <a:pt x="373" y="0"/>
                  </a:moveTo>
                  <a:cubicBezTo>
                    <a:pt x="175" y="183"/>
                    <a:pt x="51" y="409"/>
                    <a:pt x="0" y="673"/>
                  </a:cubicBezTo>
                </a:path>
              </a:pathLst>
            </a:custGeom>
            <a:noFill/>
            <a:ln w="9360">
              <a:solidFill>
                <a:schemeClr val="tx1">
                  <a:alpha val="20000"/>
                </a:schemeClr>
              </a:solidFill>
              <a:miter/>
            </a:ln>
          </p:spPr>
          <p:style>
            <a:lnRef idx="0"/>
            <a:fillRef idx="0"/>
            <a:effectRef idx="0"/>
            <a:fontRef idx="minor"/>
          </p:style>
        </p:sp>
        <p:sp>
          <p:nvSpPr>
            <p:cNvPr id="338" name="CustomShape 21"/>
            <p:cNvSpPr/>
            <p:nvPr/>
          </p:nvSpPr>
          <p:spPr>
            <a:xfrm>
              <a:off x="4680" y="6016680"/>
              <a:ext cx="213480" cy="826200"/>
            </a:xfrm>
            <a:custGeom>
              <a:avLst/>
              <a:gdLst/>
              <a:ahLst/>
              <a:rect l="l" t="t" r="r" b="b"/>
              <a:pathLst>
                <a:path w="45" h="174">
                  <a:moveTo>
                    <a:pt x="0" y="0"/>
                  </a:moveTo>
                  <a:cubicBezTo>
                    <a:pt x="11" y="59"/>
                    <a:pt x="26" y="118"/>
                    <a:pt x="45" y="174"/>
                  </a:cubicBezTo>
                </a:path>
              </a:pathLst>
            </a:custGeom>
            <a:noFill/>
            <a:ln w="9360">
              <a:solidFill>
                <a:schemeClr val="tx1">
                  <a:alpha val="20000"/>
                </a:schemeClr>
              </a:solidFill>
              <a:miter/>
            </a:ln>
          </p:spPr>
          <p:style>
            <a:lnRef idx="0"/>
            <a:fillRef idx="0"/>
            <a:effectRef idx="0"/>
            <a:fontRef idx="minor"/>
          </p:style>
        </p:sp>
        <p:sp>
          <p:nvSpPr>
            <p:cNvPr id="339" name="CustomShape 22"/>
            <p:cNvSpPr/>
            <p:nvPr/>
          </p:nvSpPr>
          <p:spPr>
            <a:xfrm>
              <a:off x="14400" y="0"/>
              <a:ext cx="1561320" cy="2228040"/>
            </a:xfrm>
            <a:custGeom>
              <a:avLst/>
              <a:gdLst/>
              <a:ahLst/>
              <a:rect l="l" t="t" r="r" b="b"/>
              <a:pathLst>
                <a:path w="329" h="469">
                  <a:moveTo>
                    <a:pt x="329" y="0"/>
                  </a:moveTo>
                  <a:cubicBezTo>
                    <a:pt x="189" y="133"/>
                    <a:pt x="69" y="288"/>
                    <a:pt x="0" y="469"/>
                  </a:cubicBezTo>
                </a:path>
              </a:pathLst>
            </a:custGeom>
            <a:noFill/>
            <a:ln w="9360">
              <a:solidFill>
                <a:schemeClr val="tx1">
                  <a:alpha val="20000"/>
                </a:schemeClr>
              </a:solidFill>
              <a:miter/>
            </a:ln>
          </p:spPr>
          <p:style>
            <a:lnRef idx="0"/>
            <a:fillRef idx="0"/>
            <a:effectRef idx="0"/>
            <a:fontRef idx="minor"/>
          </p:style>
        </p:sp>
      </p:grpSp>
      <p:grpSp>
        <p:nvGrpSpPr>
          <p:cNvPr id="340" name="Group 23"/>
          <p:cNvGrpSpPr/>
          <p:nvPr/>
        </p:nvGrpSpPr>
        <p:grpSpPr>
          <a:xfrm>
            <a:off x="800280" y="1699560"/>
            <a:ext cx="3673800" cy="3470400"/>
            <a:chOff x="800280" y="1699560"/>
            <a:chExt cx="3673800" cy="3470400"/>
          </a:xfrm>
        </p:grpSpPr>
        <p:sp>
          <p:nvSpPr>
            <p:cNvPr id="341" name="CustomShape 24"/>
            <p:cNvSpPr/>
            <p:nvPr/>
          </p:nvSpPr>
          <p:spPr>
            <a:xfrm>
              <a:off x="800280" y="1699560"/>
              <a:ext cx="3673800" cy="502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42" name="CustomShape 25"/>
            <p:cNvSpPr/>
            <p:nvPr/>
          </p:nvSpPr>
          <p:spPr>
            <a:xfrm rot="10800000">
              <a:off x="2483280" y="4898160"/>
              <a:ext cx="315360" cy="2718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43" name="CustomShape 26"/>
            <p:cNvSpPr/>
            <p:nvPr/>
          </p:nvSpPr>
          <p:spPr>
            <a:xfrm>
              <a:off x="806400" y="2275560"/>
              <a:ext cx="3667680" cy="2623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344" name="PlaceHolder 27"/>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45" name="PlaceHolder 2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82" name="Group 1"/>
          <p:cNvGrpSpPr/>
          <p:nvPr/>
        </p:nvGrpSpPr>
        <p:grpSpPr>
          <a:xfrm>
            <a:off x="-417600" y="0"/>
            <a:ext cx="12583440" cy="6852600"/>
            <a:chOff x="-417600" y="0"/>
            <a:chExt cx="12583440" cy="6852600"/>
          </a:xfrm>
        </p:grpSpPr>
        <p:sp>
          <p:nvSpPr>
            <p:cNvPr id="383" name="CustomShape 2"/>
            <p:cNvSpPr/>
            <p:nvPr/>
          </p:nvSpPr>
          <p:spPr>
            <a:xfrm>
              <a:off x="1306440" y="0"/>
              <a:ext cx="3861720" cy="6842880"/>
            </a:xfrm>
            <a:custGeom>
              <a:avLst/>
              <a:gdLst/>
              <a:ahLst/>
              <a:rect l="l" t="t" r="r" b="b"/>
              <a:pathLst>
                <a:path w="813" h="1440">
                  <a:moveTo>
                    <a:pt x="813" y="0"/>
                  </a:moveTo>
                  <a:cubicBezTo>
                    <a:pt x="331" y="221"/>
                    <a:pt x="0" y="1039"/>
                    <a:pt x="435" y="1440"/>
                  </a:cubicBezTo>
                </a:path>
              </a:pathLst>
            </a:custGeom>
            <a:noFill/>
            <a:ln w="9360">
              <a:solidFill>
                <a:schemeClr val="tx1">
                  <a:alpha val="20000"/>
                </a:schemeClr>
              </a:solidFill>
              <a:miter/>
            </a:ln>
          </p:spPr>
          <p:style>
            <a:lnRef idx="0"/>
            <a:fillRef idx="0"/>
            <a:effectRef idx="0"/>
            <a:fontRef idx="minor"/>
          </p:style>
        </p:sp>
        <p:sp>
          <p:nvSpPr>
            <p:cNvPr id="384" name="CustomShape 3"/>
            <p:cNvSpPr/>
            <p:nvPr/>
          </p:nvSpPr>
          <p:spPr>
            <a:xfrm>
              <a:off x="10626840" y="9360"/>
              <a:ext cx="1539000" cy="554760"/>
            </a:xfrm>
            <a:custGeom>
              <a:avLst/>
              <a:gdLst/>
              <a:ahLst/>
              <a:rect l="l" t="t" r="r" b="b"/>
              <a:pathLst>
                <a:path w="324" h="117">
                  <a:moveTo>
                    <a:pt x="324" y="117"/>
                  </a:moveTo>
                  <a:cubicBezTo>
                    <a:pt x="223" y="64"/>
                    <a:pt x="107" y="28"/>
                    <a:pt x="0" y="0"/>
                  </a:cubicBezTo>
                </a:path>
              </a:pathLst>
            </a:custGeom>
            <a:noFill/>
            <a:ln w="9360">
              <a:solidFill>
                <a:schemeClr val="tx1">
                  <a:alpha val="20000"/>
                </a:schemeClr>
              </a:solidFill>
              <a:miter/>
            </a:ln>
          </p:spPr>
          <p:style>
            <a:lnRef idx="0"/>
            <a:fillRef idx="0"/>
            <a:effectRef idx="0"/>
            <a:fontRef idx="minor"/>
          </p:style>
        </p:sp>
        <p:sp>
          <p:nvSpPr>
            <p:cNvPr id="385" name="CustomShape 4"/>
            <p:cNvSpPr/>
            <p:nvPr/>
          </p:nvSpPr>
          <p:spPr>
            <a:xfrm>
              <a:off x="10247400" y="5013360"/>
              <a:ext cx="1918440" cy="1829520"/>
            </a:xfrm>
            <a:custGeom>
              <a:avLst/>
              <a:gdLst/>
              <a:ahLst/>
              <a:rect l="l" t="t" r="r" b="b"/>
              <a:pathLst>
                <a:path w="404" h="385">
                  <a:moveTo>
                    <a:pt x="0" y="385"/>
                  </a:moveTo>
                  <a:cubicBezTo>
                    <a:pt x="146" y="272"/>
                    <a:pt x="285" y="142"/>
                    <a:pt x="404" y="0"/>
                  </a:cubicBezTo>
                </a:path>
              </a:pathLst>
            </a:custGeom>
            <a:noFill/>
            <a:ln w="9360">
              <a:solidFill>
                <a:schemeClr val="tx1">
                  <a:alpha val="20000"/>
                </a:schemeClr>
              </a:solidFill>
              <a:miter/>
            </a:ln>
          </p:spPr>
          <p:style>
            <a:lnRef idx="0"/>
            <a:fillRef idx="0"/>
            <a:effectRef idx="0"/>
            <a:fontRef idx="minor"/>
          </p:style>
        </p:sp>
        <p:sp>
          <p:nvSpPr>
            <p:cNvPr id="386" name="CustomShape 5"/>
            <p:cNvSpPr/>
            <p:nvPr/>
          </p:nvSpPr>
          <p:spPr>
            <a:xfrm>
              <a:off x="1120680" y="0"/>
              <a:ext cx="3675960" cy="6842880"/>
            </a:xfrm>
            <a:custGeom>
              <a:avLst/>
              <a:gdLst/>
              <a:ahLst/>
              <a:rect l="l" t="t" r="r" b="b"/>
              <a:pathLst>
                <a:path w="774" h="1440">
                  <a:moveTo>
                    <a:pt x="774" y="0"/>
                  </a:moveTo>
                  <a:cubicBezTo>
                    <a:pt x="312" y="240"/>
                    <a:pt x="0" y="1034"/>
                    <a:pt x="411" y="1440"/>
                  </a:cubicBezTo>
                </a:path>
              </a:pathLst>
            </a:custGeom>
            <a:noFill/>
            <a:ln w="9360">
              <a:solidFill>
                <a:schemeClr val="tx1">
                  <a:alpha val="20000"/>
                </a:schemeClr>
              </a:solidFill>
              <a:prstDash val="dash"/>
              <a:miter/>
            </a:ln>
          </p:spPr>
          <p:style>
            <a:lnRef idx="0"/>
            <a:fillRef idx="0"/>
            <a:effectRef idx="0"/>
            <a:fontRef idx="minor"/>
          </p:style>
        </p:sp>
        <p:sp>
          <p:nvSpPr>
            <p:cNvPr id="387" name="CustomShape 6"/>
            <p:cNvSpPr/>
            <p:nvPr/>
          </p:nvSpPr>
          <p:spPr>
            <a:xfrm>
              <a:off x="11202840" y="9360"/>
              <a:ext cx="963000" cy="366120"/>
            </a:xfrm>
            <a:custGeom>
              <a:avLst/>
              <a:gdLst/>
              <a:ahLst/>
              <a:rect l="l" t="t" r="r" b="b"/>
              <a:pathLst>
                <a:path w="203" h="77">
                  <a:moveTo>
                    <a:pt x="203" y="77"/>
                  </a:moveTo>
                  <a:cubicBezTo>
                    <a:pt x="138" y="46"/>
                    <a:pt x="68" y="21"/>
                    <a:pt x="0" y="0"/>
                  </a:cubicBezTo>
                </a:path>
              </a:pathLst>
            </a:custGeom>
            <a:noFill/>
            <a:ln w="9360">
              <a:solidFill>
                <a:schemeClr val="tx1">
                  <a:alpha val="20000"/>
                </a:schemeClr>
              </a:solidFill>
              <a:prstDash val="dash"/>
              <a:miter/>
            </a:ln>
          </p:spPr>
          <p:style>
            <a:lnRef idx="0"/>
            <a:fillRef idx="0"/>
            <a:effectRef idx="0"/>
            <a:fontRef idx="minor"/>
          </p:style>
        </p:sp>
        <p:sp>
          <p:nvSpPr>
            <p:cNvPr id="388" name="CustomShape 7"/>
            <p:cNvSpPr/>
            <p:nvPr/>
          </p:nvSpPr>
          <p:spPr>
            <a:xfrm>
              <a:off x="10495080" y="5275440"/>
              <a:ext cx="1666080" cy="1577160"/>
            </a:xfrm>
            <a:custGeom>
              <a:avLst/>
              <a:gdLst/>
              <a:ahLst/>
              <a:rect l="l" t="t" r="r" b="b"/>
              <a:pathLst>
                <a:path w="351" h="332">
                  <a:moveTo>
                    <a:pt x="0" y="332"/>
                  </a:moveTo>
                  <a:cubicBezTo>
                    <a:pt x="125" y="232"/>
                    <a:pt x="245" y="121"/>
                    <a:pt x="351" y="0"/>
                  </a:cubicBezTo>
                </a:path>
              </a:pathLst>
            </a:custGeom>
            <a:noFill/>
            <a:ln w="9360">
              <a:solidFill>
                <a:schemeClr val="tx1">
                  <a:alpha val="20000"/>
                </a:schemeClr>
              </a:solidFill>
              <a:prstDash val="dash"/>
              <a:miter/>
            </a:ln>
          </p:spPr>
          <p:style>
            <a:lnRef idx="0"/>
            <a:fillRef idx="0"/>
            <a:effectRef idx="0"/>
            <a:fontRef idx="minor"/>
          </p:style>
        </p:sp>
        <p:sp>
          <p:nvSpPr>
            <p:cNvPr id="389" name="CustomShape 8"/>
            <p:cNvSpPr/>
            <p:nvPr/>
          </p:nvSpPr>
          <p:spPr>
            <a:xfrm>
              <a:off x="1001880" y="0"/>
              <a:ext cx="3620520" cy="6842880"/>
            </a:xfrm>
            <a:custGeom>
              <a:avLst/>
              <a:gdLst/>
              <a:ahLst/>
              <a:rect l="l" t="t" r="r" b="b"/>
              <a:pathLst>
                <a:path w="762" h="1440">
                  <a:moveTo>
                    <a:pt x="762" y="0"/>
                  </a:moveTo>
                  <a:cubicBezTo>
                    <a:pt x="308" y="245"/>
                    <a:pt x="0" y="1033"/>
                    <a:pt x="403" y="1440"/>
                  </a:cubicBezTo>
                </a:path>
              </a:pathLst>
            </a:custGeom>
            <a:noFill/>
            <a:ln w="9360">
              <a:solidFill>
                <a:schemeClr val="tx1">
                  <a:alpha val="20000"/>
                </a:schemeClr>
              </a:solidFill>
              <a:miter/>
            </a:ln>
          </p:spPr>
          <p:style>
            <a:lnRef idx="0"/>
            <a:fillRef idx="0"/>
            <a:effectRef idx="0"/>
            <a:fontRef idx="minor"/>
          </p:style>
        </p:sp>
        <p:sp>
          <p:nvSpPr>
            <p:cNvPr id="390" name="CustomShape 9"/>
            <p:cNvSpPr/>
            <p:nvPr/>
          </p:nvSpPr>
          <p:spPr>
            <a:xfrm>
              <a:off x="11501280" y="9360"/>
              <a:ext cx="664560" cy="256320"/>
            </a:xfrm>
            <a:custGeom>
              <a:avLst/>
              <a:gdLst/>
              <a:ahLst/>
              <a:rect l="l" t="t" r="r" b="b"/>
              <a:pathLst>
                <a:path w="140" h="54">
                  <a:moveTo>
                    <a:pt x="140" y="54"/>
                  </a:moveTo>
                  <a:cubicBezTo>
                    <a:pt x="95" y="34"/>
                    <a:pt x="48" y="16"/>
                    <a:pt x="0" y="0"/>
                  </a:cubicBezTo>
                </a:path>
              </a:pathLst>
            </a:custGeom>
            <a:noFill/>
            <a:ln w="9360">
              <a:solidFill>
                <a:schemeClr val="tx1">
                  <a:alpha val="20000"/>
                </a:schemeClr>
              </a:solidFill>
              <a:miter/>
            </a:ln>
          </p:spPr>
          <p:style>
            <a:lnRef idx="0"/>
            <a:fillRef idx="0"/>
            <a:effectRef idx="0"/>
            <a:fontRef idx="minor"/>
          </p:style>
        </p:sp>
        <p:sp>
          <p:nvSpPr>
            <p:cNvPr id="391" name="CustomShape 10"/>
            <p:cNvSpPr/>
            <p:nvPr/>
          </p:nvSpPr>
          <p:spPr>
            <a:xfrm>
              <a:off x="10640880" y="5408640"/>
              <a:ext cx="1524960" cy="1434240"/>
            </a:xfrm>
            <a:custGeom>
              <a:avLst/>
              <a:gdLst/>
              <a:ahLst/>
              <a:rect l="l" t="t" r="r" b="b"/>
              <a:pathLst>
                <a:path w="321" h="302">
                  <a:moveTo>
                    <a:pt x="0" y="302"/>
                  </a:moveTo>
                  <a:cubicBezTo>
                    <a:pt x="114" y="210"/>
                    <a:pt x="223" y="109"/>
                    <a:pt x="321" y="0"/>
                  </a:cubicBezTo>
                </a:path>
              </a:pathLst>
            </a:custGeom>
            <a:noFill/>
            <a:ln w="9360">
              <a:solidFill>
                <a:schemeClr val="tx1">
                  <a:alpha val="20000"/>
                </a:schemeClr>
              </a:solidFill>
              <a:miter/>
            </a:ln>
          </p:spPr>
          <p:style>
            <a:lnRef idx="0"/>
            <a:fillRef idx="0"/>
            <a:effectRef idx="0"/>
            <a:fontRef idx="minor"/>
          </p:style>
        </p:sp>
        <p:sp>
          <p:nvSpPr>
            <p:cNvPr id="392" name="CustomShape 11"/>
            <p:cNvSpPr/>
            <p:nvPr/>
          </p:nvSpPr>
          <p:spPr>
            <a:xfrm>
              <a:off x="1001880" y="0"/>
              <a:ext cx="3243960" cy="6842880"/>
            </a:xfrm>
            <a:custGeom>
              <a:avLst/>
              <a:gdLst/>
              <a:ahLst/>
              <a:rect l="l" t="t" r="r" b="b"/>
              <a:pathLst>
                <a:path w="683" h="1440">
                  <a:moveTo>
                    <a:pt x="683" y="0"/>
                  </a:moveTo>
                  <a:cubicBezTo>
                    <a:pt x="258" y="256"/>
                    <a:pt x="0" y="1041"/>
                    <a:pt x="355" y="1440"/>
                  </a:cubicBezTo>
                </a:path>
              </a:pathLst>
            </a:custGeom>
            <a:noFill/>
            <a:ln w="9360">
              <a:solidFill>
                <a:schemeClr val="tx1">
                  <a:alpha val="20000"/>
                </a:schemeClr>
              </a:solidFill>
              <a:miter/>
            </a:ln>
          </p:spPr>
          <p:style>
            <a:lnRef idx="0"/>
            <a:fillRef idx="0"/>
            <a:effectRef idx="0"/>
            <a:fontRef idx="minor"/>
          </p:style>
        </p:sp>
        <p:sp>
          <p:nvSpPr>
            <p:cNvPr id="393" name="CustomShape 12"/>
            <p:cNvSpPr/>
            <p:nvPr/>
          </p:nvSpPr>
          <p:spPr>
            <a:xfrm>
              <a:off x="10802880" y="5518080"/>
              <a:ext cx="1362960" cy="1324800"/>
            </a:xfrm>
            <a:custGeom>
              <a:avLst/>
              <a:gdLst/>
              <a:ahLst/>
              <a:rect l="l" t="t" r="r" b="b"/>
              <a:pathLst>
                <a:path w="287" h="279">
                  <a:moveTo>
                    <a:pt x="0" y="279"/>
                  </a:moveTo>
                  <a:cubicBezTo>
                    <a:pt x="101" y="193"/>
                    <a:pt x="198" y="100"/>
                    <a:pt x="287" y="0"/>
                  </a:cubicBezTo>
                </a:path>
              </a:pathLst>
            </a:custGeom>
            <a:noFill/>
            <a:ln w="9360">
              <a:solidFill>
                <a:schemeClr val="tx1">
                  <a:alpha val="20000"/>
                </a:schemeClr>
              </a:solidFill>
              <a:miter/>
            </a:ln>
          </p:spPr>
          <p:style>
            <a:lnRef idx="0"/>
            <a:fillRef idx="0"/>
            <a:effectRef idx="0"/>
            <a:fontRef idx="minor"/>
          </p:style>
        </p:sp>
        <p:sp>
          <p:nvSpPr>
            <p:cNvPr id="394" name="CustomShape 13"/>
            <p:cNvSpPr/>
            <p:nvPr/>
          </p:nvSpPr>
          <p:spPr>
            <a:xfrm>
              <a:off x="888840" y="0"/>
              <a:ext cx="3229920" cy="6842880"/>
            </a:xfrm>
            <a:custGeom>
              <a:avLst/>
              <a:gdLst/>
              <a:ahLst/>
              <a:rect l="l" t="t" r="r" b="b"/>
              <a:pathLst>
                <a:path w="680" h="1440">
                  <a:moveTo>
                    <a:pt x="680" y="0"/>
                  </a:moveTo>
                  <a:cubicBezTo>
                    <a:pt x="257" y="265"/>
                    <a:pt x="0" y="1026"/>
                    <a:pt x="337" y="1440"/>
                  </a:cubicBezTo>
                </a:path>
              </a:pathLst>
            </a:custGeom>
            <a:noFill/>
            <a:ln w="9360">
              <a:solidFill>
                <a:schemeClr val="tx1">
                  <a:alpha val="20000"/>
                </a:schemeClr>
              </a:solidFill>
              <a:miter/>
            </a:ln>
          </p:spPr>
          <p:style>
            <a:lnRef idx="0"/>
            <a:fillRef idx="0"/>
            <a:effectRef idx="0"/>
            <a:fontRef idx="minor"/>
          </p:style>
        </p:sp>
        <p:sp>
          <p:nvSpPr>
            <p:cNvPr id="395" name="CustomShape 14"/>
            <p:cNvSpPr/>
            <p:nvPr/>
          </p:nvSpPr>
          <p:spPr>
            <a:xfrm>
              <a:off x="10979280" y="5694480"/>
              <a:ext cx="1186560" cy="1148760"/>
            </a:xfrm>
            <a:custGeom>
              <a:avLst/>
              <a:gdLst/>
              <a:ahLst/>
              <a:rect l="l" t="t" r="r" b="b"/>
              <a:pathLst>
                <a:path w="250" h="242">
                  <a:moveTo>
                    <a:pt x="0" y="242"/>
                  </a:moveTo>
                  <a:cubicBezTo>
                    <a:pt x="88" y="166"/>
                    <a:pt x="172" y="85"/>
                    <a:pt x="250" y="0"/>
                  </a:cubicBezTo>
                </a:path>
              </a:pathLst>
            </a:custGeom>
            <a:noFill/>
            <a:ln w="9360">
              <a:solidFill>
                <a:schemeClr val="tx1">
                  <a:alpha val="20000"/>
                </a:schemeClr>
              </a:solidFill>
              <a:miter/>
            </a:ln>
          </p:spPr>
          <p:style>
            <a:lnRef idx="0"/>
            <a:fillRef idx="0"/>
            <a:effectRef idx="0"/>
            <a:fontRef idx="minor"/>
          </p:style>
        </p:sp>
        <p:sp>
          <p:nvSpPr>
            <p:cNvPr id="396" name="CustomShape 15"/>
            <p:cNvSpPr/>
            <p:nvPr/>
          </p:nvSpPr>
          <p:spPr>
            <a:xfrm>
              <a:off x="484200" y="0"/>
              <a:ext cx="3420360" cy="6842880"/>
            </a:xfrm>
            <a:custGeom>
              <a:avLst/>
              <a:gdLst/>
              <a:ahLst/>
              <a:rect l="l" t="t" r="r" b="b"/>
              <a:pathLst>
                <a:path w="720" h="1440">
                  <a:moveTo>
                    <a:pt x="720" y="0"/>
                  </a:moveTo>
                  <a:cubicBezTo>
                    <a:pt x="316" y="282"/>
                    <a:pt x="0" y="1018"/>
                    <a:pt x="362" y="1440"/>
                  </a:cubicBezTo>
                </a:path>
              </a:pathLst>
            </a:custGeom>
            <a:noFill/>
            <a:ln w="9360">
              <a:solidFill>
                <a:schemeClr val="tx1">
                  <a:alpha val="20000"/>
                </a:schemeClr>
              </a:solidFill>
              <a:miter/>
            </a:ln>
          </p:spPr>
          <p:style>
            <a:lnRef idx="0"/>
            <a:fillRef idx="0"/>
            <a:effectRef idx="0"/>
            <a:fontRef idx="minor"/>
          </p:style>
        </p:sp>
        <p:sp>
          <p:nvSpPr>
            <p:cNvPr id="397" name="CustomShape 16"/>
            <p:cNvSpPr/>
            <p:nvPr/>
          </p:nvSpPr>
          <p:spPr>
            <a:xfrm>
              <a:off x="11287080" y="6049800"/>
              <a:ext cx="878760" cy="793080"/>
            </a:xfrm>
            <a:custGeom>
              <a:avLst/>
              <a:gdLst/>
              <a:ahLst/>
              <a:rect l="l" t="t" r="r" b="b"/>
              <a:pathLst>
                <a:path w="185" h="167">
                  <a:moveTo>
                    <a:pt x="0" y="167"/>
                  </a:moveTo>
                  <a:cubicBezTo>
                    <a:pt x="63" y="114"/>
                    <a:pt x="125" y="58"/>
                    <a:pt x="185" y="0"/>
                  </a:cubicBezTo>
                </a:path>
              </a:pathLst>
            </a:custGeom>
            <a:noFill/>
            <a:ln w="9360">
              <a:solidFill>
                <a:schemeClr val="tx1">
                  <a:alpha val="20000"/>
                </a:schemeClr>
              </a:solidFill>
              <a:miter/>
            </a:ln>
          </p:spPr>
          <p:style>
            <a:lnRef idx="0"/>
            <a:fillRef idx="0"/>
            <a:effectRef idx="0"/>
            <a:fontRef idx="minor"/>
          </p:style>
        </p:sp>
        <p:sp>
          <p:nvSpPr>
            <p:cNvPr id="398" name="CustomShape 17"/>
            <p:cNvSpPr/>
            <p:nvPr/>
          </p:nvSpPr>
          <p:spPr>
            <a:xfrm>
              <a:off x="598320" y="0"/>
              <a:ext cx="2716920" cy="6842880"/>
            </a:xfrm>
            <a:custGeom>
              <a:avLst/>
              <a:gdLst/>
              <a:ahLst/>
              <a:rect l="l" t="t" r="r" b="b"/>
              <a:pathLst>
                <a:path w="572" h="1440">
                  <a:moveTo>
                    <a:pt x="572" y="0"/>
                  </a:moveTo>
                  <a:cubicBezTo>
                    <a:pt x="213" y="320"/>
                    <a:pt x="0" y="979"/>
                    <a:pt x="164" y="1440"/>
                  </a:cubicBezTo>
                </a:path>
              </a:pathLst>
            </a:custGeom>
            <a:noFill/>
            <a:ln w="12600">
              <a:solidFill>
                <a:schemeClr val="tx1">
                  <a:alpha val="20000"/>
                </a:schemeClr>
              </a:solidFill>
              <a:prstDash val="dashDot"/>
              <a:miter/>
            </a:ln>
          </p:spPr>
          <p:style>
            <a:lnRef idx="0"/>
            <a:fillRef idx="0"/>
            <a:effectRef idx="0"/>
            <a:fontRef idx="minor"/>
          </p:style>
        </p:sp>
        <p:sp>
          <p:nvSpPr>
            <p:cNvPr id="399" name="CustomShape 18"/>
            <p:cNvSpPr/>
            <p:nvPr/>
          </p:nvSpPr>
          <p:spPr>
            <a:xfrm>
              <a:off x="262080" y="0"/>
              <a:ext cx="2944080" cy="6842880"/>
            </a:xfrm>
            <a:custGeom>
              <a:avLst/>
              <a:gdLst/>
              <a:ahLst/>
              <a:rect l="l" t="t" r="r" b="b"/>
              <a:pathLst>
                <a:path w="620" h="1440">
                  <a:moveTo>
                    <a:pt x="620" y="0"/>
                  </a:moveTo>
                  <a:cubicBezTo>
                    <a:pt x="248" y="325"/>
                    <a:pt x="0" y="960"/>
                    <a:pt x="186" y="1440"/>
                  </a:cubicBezTo>
                </a:path>
              </a:pathLst>
            </a:custGeom>
            <a:noFill/>
            <a:ln w="9360">
              <a:solidFill>
                <a:schemeClr val="tx1">
                  <a:alpha val="20000"/>
                </a:schemeClr>
              </a:solidFill>
              <a:prstDash val="lgDash"/>
              <a:miter/>
            </a:ln>
          </p:spPr>
          <p:style>
            <a:lnRef idx="0"/>
            <a:fillRef idx="0"/>
            <a:effectRef idx="0"/>
            <a:fontRef idx="minor"/>
          </p:style>
        </p:sp>
        <p:sp>
          <p:nvSpPr>
            <p:cNvPr id="400" name="CustomShape 19"/>
            <p:cNvSpPr/>
            <p:nvPr/>
          </p:nvSpPr>
          <p:spPr>
            <a:xfrm>
              <a:off x="-417600" y="0"/>
              <a:ext cx="2402640" cy="6842880"/>
            </a:xfrm>
            <a:custGeom>
              <a:avLst/>
              <a:gdLst/>
              <a:ahLst/>
              <a:rect l="l" t="t" r="r" b="b"/>
              <a:pathLst>
                <a:path w="506" h="1440">
                  <a:moveTo>
                    <a:pt x="506" y="0"/>
                  </a:moveTo>
                  <a:cubicBezTo>
                    <a:pt x="109" y="356"/>
                    <a:pt x="0" y="943"/>
                    <a:pt x="171" y="1440"/>
                  </a:cubicBezTo>
                </a:path>
              </a:pathLst>
            </a:custGeom>
            <a:noFill/>
            <a:ln w="9360">
              <a:solidFill>
                <a:schemeClr val="tx1">
                  <a:alpha val="20000"/>
                </a:schemeClr>
              </a:solidFill>
              <a:miter/>
            </a:ln>
          </p:spPr>
          <p:style>
            <a:lnRef idx="0"/>
            <a:fillRef idx="0"/>
            <a:effectRef idx="0"/>
            <a:fontRef idx="minor"/>
          </p:style>
        </p:sp>
        <p:sp>
          <p:nvSpPr>
            <p:cNvPr id="401" name="CustomShape 20"/>
            <p:cNvSpPr/>
            <p:nvPr/>
          </p:nvSpPr>
          <p:spPr>
            <a:xfrm>
              <a:off x="14400" y="9360"/>
              <a:ext cx="1770840" cy="3198240"/>
            </a:xfrm>
            <a:custGeom>
              <a:avLst/>
              <a:gdLst/>
              <a:ahLst/>
              <a:rect l="l" t="t" r="r" b="b"/>
              <a:pathLst>
                <a:path w="373" h="673">
                  <a:moveTo>
                    <a:pt x="373" y="0"/>
                  </a:moveTo>
                  <a:cubicBezTo>
                    <a:pt x="175" y="183"/>
                    <a:pt x="51" y="409"/>
                    <a:pt x="0" y="673"/>
                  </a:cubicBezTo>
                </a:path>
              </a:pathLst>
            </a:custGeom>
            <a:noFill/>
            <a:ln w="9360">
              <a:solidFill>
                <a:schemeClr val="tx1">
                  <a:alpha val="20000"/>
                </a:schemeClr>
              </a:solidFill>
              <a:miter/>
            </a:ln>
          </p:spPr>
          <p:style>
            <a:lnRef idx="0"/>
            <a:fillRef idx="0"/>
            <a:effectRef idx="0"/>
            <a:fontRef idx="minor"/>
          </p:style>
        </p:sp>
        <p:sp>
          <p:nvSpPr>
            <p:cNvPr id="402" name="CustomShape 21"/>
            <p:cNvSpPr/>
            <p:nvPr/>
          </p:nvSpPr>
          <p:spPr>
            <a:xfrm>
              <a:off x="4680" y="6016680"/>
              <a:ext cx="213480" cy="826200"/>
            </a:xfrm>
            <a:custGeom>
              <a:avLst/>
              <a:gdLst/>
              <a:ahLst/>
              <a:rect l="l" t="t" r="r" b="b"/>
              <a:pathLst>
                <a:path w="45" h="174">
                  <a:moveTo>
                    <a:pt x="0" y="0"/>
                  </a:moveTo>
                  <a:cubicBezTo>
                    <a:pt x="11" y="59"/>
                    <a:pt x="26" y="118"/>
                    <a:pt x="45" y="174"/>
                  </a:cubicBezTo>
                </a:path>
              </a:pathLst>
            </a:custGeom>
            <a:noFill/>
            <a:ln w="9360">
              <a:solidFill>
                <a:schemeClr val="tx1">
                  <a:alpha val="20000"/>
                </a:schemeClr>
              </a:solidFill>
              <a:miter/>
            </a:ln>
          </p:spPr>
          <p:style>
            <a:lnRef idx="0"/>
            <a:fillRef idx="0"/>
            <a:effectRef idx="0"/>
            <a:fontRef idx="minor"/>
          </p:style>
        </p:sp>
        <p:sp>
          <p:nvSpPr>
            <p:cNvPr id="403" name="CustomShape 22"/>
            <p:cNvSpPr/>
            <p:nvPr/>
          </p:nvSpPr>
          <p:spPr>
            <a:xfrm>
              <a:off x="14400" y="0"/>
              <a:ext cx="1561320" cy="2228040"/>
            </a:xfrm>
            <a:custGeom>
              <a:avLst/>
              <a:gdLst/>
              <a:ahLst/>
              <a:rect l="l" t="t" r="r" b="b"/>
              <a:pathLst>
                <a:path w="329" h="469">
                  <a:moveTo>
                    <a:pt x="329" y="0"/>
                  </a:moveTo>
                  <a:cubicBezTo>
                    <a:pt x="189" y="133"/>
                    <a:pt x="69" y="288"/>
                    <a:pt x="0" y="469"/>
                  </a:cubicBezTo>
                </a:path>
              </a:pathLst>
            </a:custGeom>
            <a:noFill/>
            <a:ln w="9360">
              <a:solidFill>
                <a:schemeClr val="tx1">
                  <a:alpha val="20000"/>
                </a:schemeClr>
              </a:solidFill>
              <a:miter/>
            </a:ln>
          </p:spPr>
          <p:style>
            <a:lnRef idx="0"/>
            <a:fillRef idx="0"/>
            <a:effectRef idx="0"/>
            <a:fontRef idx="minor"/>
          </p:style>
        </p:sp>
      </p:grpSp>
      <p:grpSp>
        <p:nvGrpSpPr>
          <p:cNvPr id="404" name="Group 23"/>
          <p:cNvGrpSpPr/>
          <p:nvPr/>
        </p:nvGrpSpPr>
        <p:grpSpPr>
          <a:xfrm>
            <a:off x="800280" y="1699560"/>
            <a:ext cx="3673800" cy="3470400"/>
            <a:chOff x="800280" y="1699560"/>
            <a:chExt cx="3673800" cy="3470400"/>
          </a:xfrm>
        </p:grpSpPr>
        <p:sp>
          <p:nvSpPr>
            <p:cNvPr id="405" name="CustomShape 24"/>
            <p:cNvSpPr/>
            <p:nvPr/>
          </p:nvSpPr>
          <p:spPr>
            <a:xfrm>
              <a:off x="800280" y="1699560"/>
              <a:ext cx="3673800" cy="502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06" name="CustomShape 25"/>
            <p:cNvSpPr/>
            <p:nvPr/>
          </p:nvSpPr>
          <p:spPr>
            <a:xfrm rot="10800000">
              <a:off x="2483280" y="4898160"/>
              <a:ext cx="315360" cy="2718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07" name="CustomShape 26"/>
            <p:cNvSpPr/>
            <p:nvPr/>
          </p:nvSpPr>
          <p:spPr>
            <a:xfrm>
              <a:off x="806400" y="2275560"/>
              <a:ext cx="3667680" cy="2623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408" name="PlaceHolder 27"/>
          <p:cNvSpPr>
            <a:spLocks noGrp="1"/>
          </p:cNvSpPr>
          <p:nvPr>
            <p:ph type="title"/>
          </p:nvPr>
        </p:nvSpPr>
        <p:spPr>
          <a:xfrm>
            <a:off x="888480" y="2350080"/>
            <a:ext cx="3498120" cy="24555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09" name="PlaceHolder 2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CustomShape 1"/>
          <p:cNvSpPr/>
          <p:nvPr/>
        </p:nvSpPr>
        <p:spPr>
          <a:xfrm>
            <a:off x="1759320" y="2075400"/>
            <a:ext cx="8679240" cy="1748160"/>
          </a:xfrm>
          <a:prstGeom prst="rect">
            <a:avLst/>
          </a:prstGeom>
          <a:noFill/>
          <a:ln>
            <a:noFill/>
          </a:ln>
        </p:spPr>
        <p:style>
          <a:lnRef idx="0"/>
          <a:fillRef idx="0"/>
          <a:effectRef idx="0"/>
          <a:fontRef idx="minor"/>
        </p:style>
        <p:txBody>
          <a:bodyPr lIns="228600" rIns="228600" tIns="228600" bIns="0" anchor="b">
            <a:normAutofit/>
          </a:bodyPr>
          <a:p>
            <a:pPr algn="ctr">
              <a:lnSpc>
                <a:spcPct val="80000"/>
              </a:lnSpc>
            </a:pPr>
            <a:r>
              <a:rPr b="0" lang="en-IN" sz="3200" spc="-151" strike="noStrike">
                <a:solidFill>
                  <a:srgbClr val="fffeff"/>
                </a:solidFill>
                <a:latin typeface="Calibri Light"/>
              </a:rPr>
              <a:t>Recommender Systems - CSE4077 </a:t>
            </a:r>
            <a:endParaRPr b="0" lang="en-IN" sz="3200" spc="-1" strike="noStrike">
              <a:latin typeface="Arial"/>
            </a:endParaRPr>
          </a:p>
          <a:p>
            <a:pPr algn="ctr">
              <a:lnSpc>
                <a:spcPct val="80000"/>
              </a:lnSpc>
            </a:pPr>
            <a:br/>
            <a:r>
              <a:rPr b="0" lang="en-IN" sz="3200" spc="-151" strike="noStrike">
                <a:solidFill>
                  <a:srgbClr val="fffeff"/>
                </a:solidFill>
                <a:latin typeface="Calibri Light"/>
              </a:rPr>
              <a:t>J-Component Review</a:t>
            </a:r>
            <a:endParaRPr b="0" lang="en-IN" sz="3200" spc="-1" strike="noStrike">
              <a:latin typeface="Arial"/>
            </a:endParaRPr>
          </a:p>
          <a:p>
            <a:pPr algn="ctr">
              <a:lnSpc>
                <a:spcPct val="80000"/>
              </a:lnSpc>
            </a:pPr>
            <a:br/>
            <a:r>
              <a:rPr b="0" lang="en-IN" sz="3200" spc="-151" strike="noStrike">
                <a:solidFill>
                  <a:srgbClr val="fffeff"/>
                </a:solidFill>
                <a:latin typeface="Calibri Light"/>
              </a:rPr>
              <a:t>Article Recommendation System</a:t>
            </a:r>
            <a:endParaRPr b="0" lang="en-IN" sz="3200" spc="-1" strike="noStrike">
              <a:latin typeface="Arial"/>
            </a:endParaRPr>
          </a:p>
        </p:txBody>
      </p:sp>
      <p:sp>
        <p:nvSpPr>
          <p:cNvPr id="447" name="CustomShape 2"/>
          <p:cNvSpPr/>
          <p:nvPr/>
        </p:nvSpPr>
        <p:spPr>
          <a:xfrm>
            <a:off x="1759320" y="3906360"/>
            <a:ext cx="8672760" cy="1321920"/>
          </a:xfrm>
          <a:prstGeom prst="rect">
            <a:avLst/>
          </a:prstGeom>
          <a:noFill/>
          <a:ln>
            <a:noFill/>
          </a:ln>
        </p:spPr>
        <p:style>
          <a:lnRef idx="0"/>
          <a:fillRef idx="0"/>
          <a:effectRef idx="0"/>
          <a:fontRef idx="minor"/>
        </p:style>
        <p:txBody>
          <a:bodyPr lIns="90000" rIns="90000" tIns="0" bIns="45000">
            <a:noAutofit/>
          </a:bodyPr>
          <a:p>
            <a:pPr algn="r">
              <a:lnSpc>
                <a:spcPct val="100000"/>
              </a:lnSpc>
              <a:spcBef>
                <a:spcPts val="1001"/>
              </a:spcBef>
              <a:tabLst>
                <a:tab algn="l" pos="0"/>
              </a:tabLst>
            </a:pPr>
            <a:r>
              <a:rPr b="0" lang="en-IN" sz="1600" spc="-1" strike="noStrike">
                <a:solidFill>
                  <a:srgbClr val="fffeff"/>
                </a:solidFill>
                <a:latin typeface="Rockwell"/>
              </a:rPr>
              <a:t>Team Members</a:t>
            </a:r>
            <a:endParaRPr b="0" lang="en-IN" sz="1600" spc="-1" strike="noStrike">
              <a:latin typeface="Arial"/>
            </a:endParaRPr>
          </a:p>
          <a:p>
            <a:pPr algn="r">
              <a:lnSpc>
                <a:spcPct val="100000"/>
              </a:lnSpc>
              <a:spcBef>
                <a:spcPts val="1001"/>
              </a:spcBef>
              <a:tabLst>
                <a:tab algn="l" pos="0"/>
              </a:tabLst>
            </a:pPr>
            <a:r>
              <a:rPr b="0" lang="en-IN" sz="1600" spc="-1" strike="noStrike">
                <a:solidFill>
                  <a:srgbClr val="fffeff"/>
                </a:solidFill>
                <a:latin typeface="Rockwell"/>
              </a:rPr>
              <a:t>ROSHAN SRINIVAAS S (19MIA1001)</a:t>
            </a:r>
            <a:endParaRPr b="0" lang="en-IN" sz="1600" spc="-1" strike="noStrike">
              <a:latin typeface="Arial"/>
            </a:endParaRPr>
          </a:p>
          <a:p>
            <a:pPr algn="r">
              <a:lnSpc>
                <a:spcPct val="100000"/>
              </a:lnSpc>
              <a:spcBef>
                <a:spcPts val="1001"/>
              </a:spcBef>
              <a:tabLst>
                <a:tab algn="l" pos="0"/>
              </a:tabLst>
            </a:pPr>
            <a:r>
              <a:rPr b="0" lang="en-IN" sz="1600" spc="-1" strike="noStrike">
                <a:solidFill>
                  <a:srgbClr val="fffeff"/>
                </a:solidFill>
                <a:latin typeface="Rockwell"/>
              </a:rPr>
              <a:t>NIRANJAN J (19MIA1003)</a:t>
            </a:r>
            <a:endParaRPr b="0" lang="en-IN" sz="1600" spc="-1" strike="noStrike">
              <a:latin typeface="Arial"/>
            </a:endParaRPr>
          </a:p>
          <a:p>
            <a:pPr algn="r">
              <a:lnSpc>
                <a:spcPct val="100000"/>
              </a:lnSpc>
              <a:spcBef>
                <a:spcPts val="1001"/>
              </a:spcBef>
              <a:tabLst>
                <a:tab algn="l" pos="0"/>
              </a:tabLst>
            </a:pPr>
            <a:r>
              <a:rPr b="0" lang="en-IN" sz="1600" spc="-1" strike="noStrike">
                <a:solidFill>
                  <a:srgbClr val="fffeff"/>
                </a:solidFill>
                <a:latin typeface="Rockwell"/>
              </a:rPr>
              <a:t>VIGNESH N (19MIA1093)</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CustomShape 1"/>
          <p:cNvSpPr/>
          <p:nvPr/>
        </p:nvSpPr>
        <p:spPr>
          <a:xfrm>
            <a:off x="888480" y="2350080"/>
            <a:ext cx="3498120" cy="2455560"/>
          </a:xfrm>
          <a:prstGeom prst="rect">
            <a:avLst/>
          </a:prstGeom>
          <a:noFill/>
          <a:ln>
            <a:noFill/>
          </a:ln>
        </p:spPr>
        <p:style>
          <a:lnRef idx="0"/>
          <a:fillRef idx="0"/>
          <a:effectRef idx="0"/>
          <a:fontRef idx="minor"/>
        </p:style>
        <p:txBody>
          <a:bodyPr lIns="228600" rIns="228600" tIns="228600" bIns="228600" anchor="ctr">
            <a:normAutofit/>
          </a:bodyPr>
          <a:p>
            <a:pPr algn="ctr">
              <a:lnSpc>
                <a:spcPct val="85000"/>
              </a:lnSpc>
            </a:pPr>
            <a:r>
              <a:rPr b="0" lang="en-IN" sz="2600" spc="-151" strike="noStrike">
                <a:solidFill>
                  <a:srgbClr val="fffeff"/>
                </a:solidFill>
                <a:latin typeface="Calibri Light"/>
              </a:rPr>
              <a:t>Data Pre-processing</a:t>
            </a:r>
            <a:br/>
            <a:r>
              <a:rPr b="0" lang="en-US" sz="2600" spc="-151" strike="noStrike">
                <a:solidFill>
                  <a:srgbClr val="fffeff"/>
                </a:solidFill>
                <a:latin typeface="Calibri Light"/>
              </a:rPr>
              <a:t>Fetching only the articles from 2018</a:t>
            </a:r>
            <a:endParaRPr b="0" lang="en-IN" sz="2600" spc="-1" strike="noStrike">
              <a:latin typeface="Arial"/>
            </a:endParaRPr>
          </a:p>
        </p:txBody>
      </p:sp>
      <p:sp>
        <p:nvSpPr>
          <p:cNvPr id="467" name="CustomShape 2"/>
          <p:cNvSpPr/>
          <p:nvPr/>
        </p:nvSpPr>
        <p:spPr>
          <a:xfrm>
            <a:off x="5118480" y="803160"/>
            <a:ext cx="6281280" cy="5248080"/>
          </a:xfrm>
          <a:prstGeom prst="rect">
            <a:avLst/>
          </a:prstGeom>
          <a:noFill/>
          <a:ln>
            <a:noFill/>
          </a:ln>
        </p:spPr>
        <p:style>
          <a:lnRef idx="0"/>
          <a:fillRef idx="0"/>
          <a:effectRef idx="0"/>
          <a:fontRef idx="minor"/>
        </p:style>
      </p:sp>
      <p:pic>
        <p:nvPicPr>
          <p:cNvPr id="468" name="Picture 4" descr=""/>
          <p:cNvPicPr/>
          <p:nvPr/>
        </p:nvPicPr>
        <p:blipFill>
          <a:blip r:embed="rId1"/>
          <a:stretch/>
        </p:blipFill>
        <p:spPr>
          <a:xfrm>
            <a:off x="4825440" y="2343240"/>
            <a:ext cx="6910200" cy="19764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CustomShape 1"/>
          <p:cNvSpPr/>
          <p:nvPr/>
        </p:nvSpPr>
        <p:spPr>
          <a:xfrm>
            <a:off x="888480" y="2350080"/>
            <a:ext cx="3498120" cy="2455560"/>
          </a:xfrm>
          <a:prstGeom prst="rect">
            <a:avLst/>
          </a:prstGeom>
          <a:noFill/>
          <a:ln>
            <a:noFill/>
          </a:ln>
        </p:spPr>
        <p:style>
          <a:lnRef idx="0"/>
          <a:fillRef idx="0"/>
          <a:effectRef idx="0"/>
          <a:fontRef idx="minor"/>
        </p:style>
        <p:txBody>
          <a:bodyPr lIns="228600" rIns="228600" tIns="228600" bIns="228600" anchor="ctr">
            <a:noAutofit/>
          </a:bodyPr>
          <a:p>
            <a:pPr algn="ctr">
              <a:lnSpc>
                <a:spcPct val="85000"/>
              </a:lnSpc>
            </a:pPr>
            <a:r>
              <a:rPr b="0" lang="en-US" sz="2200" spc="-151" strike="noStrike">
                <a:solidFill>
                  <a:srgbClr val="fffeff"/>
                </a:solidFill>
                <a:latin typeface="LMRoman10-Bold-Identity-H"/>
              </a:rPr>
              <a:t>Removing all the short headline articles</a:t>
            </a:r>
            <a:endParaRPr b="0" lang="en-IN" sz="2200" spc="-1" strike="noStrike">
              <a:latin typeface="Arial"/>
            </a:endParaRPr>
          </a:p>
        </p:txBody>
      </p:sp>
      <p:pic>
        <p:nvPicPr>
          <p:cNvPr id="470" name="Content Placeholder 4" descr=""/>
          <p:cNvPicPr/>
          <p:nvPr/>
        </p:nvPicPr>
        <p:blipFill>
          <a:blip r:embed="rId1"/>
          <a:stretch/>
        </p:blipFill>
        <p:spPr>
          <a:xfrm>
            <a:off x="4896000" y="2304000"/>
            <a:ext cx="6893280" cy="19875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CustomShape 1"/>
          <p:cNvSpPr/>
          <p:nvPr/>
        </p:nvSpPr>
        <p:spPr>
          <a:xfrm>
            <a:off x="888480" y="2350080"/>
            <a:ext cx="3498120" cy="2455560"/>
          </a:xfrm>
          <a:prstGeom prst="rect">
            <a:avLst/>
          </a:prstGeom>
          <a:noFill/>
          <a:ln>
            <a:noFill/>
          </a:ln>
        </p:spPr>
        <p:style>
          <a:lnRef idx="0"/>
          <a:fillRef idx="0"/>
          <a:effectRef idx="0"/>
          <a:fontRef idx="minor"/>
        </p:style>
        <p:txBody>
          <a:bodyPr lIns="228600" rIns="228600" tIns="228600" bIns="228600" anchor="ctr">
            <a:noAutofit/>
          </a:bodyPr>
          <a:p>
            <a:pPr algn="ctr">
              <a:lnSpc>
                <a:spcPct val="85000"/>
              </a:lnSpc>
            </a:pPr>
            <a:r>
              <a:rPr b="0" lang="en-US" sz="2400" spc="-151" strike="noStrike">
                <a:solidFill>
                  <a:srgbClr val="fffeff"/>
                </a:solidFill>
                <a:latin typeface="LMRoman10-Bold-Identity-H"/>
              </a:rPr>
              <a:t>Checking and removing all the duplicates</a:t>
            </a:r>
            <a:endParaRPr b="0" lang="en-IN" sz="2400" spc="-1" strike="noStrike">
              <a:latin typeface="Arial"/>
            </a:endParaRPr>
          </a:p>
        </p:txBody>
      </p:sp>
      <p:pic>
        <p:nvPicPr>
          <p:cNvPr id="472" name="Content Placeholder 4" descr=""/>
          <p:cNvPicPr/>
          <p:nvPr/>
        </p:nvPicPr>
        <p:blipFill>
          <a:blip r:embed="rId1"/>
          <a:stretch/>
        </p:blipFill>
        <p:spPr>
          <a:xfrm>
            <a:off x="5056200" y="1368000"/>
            <a:ext cx="6607440" cy="37656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CustomShape 1"/>
          <p:cNvSpPr/>
          <p:nvPr/>
        </p:nvSpPr>
        <p:spPr>
          <a:xfrm>
            <a:off x="888480" y="2350080"/>
            <a:ext cx="3498120" cy="2455560"/>
          </a:xfrm>
          <a:prstGeom prst="rect">
            <a:avLst/>
          </a:prstGeom>
          <a:noFill/>
          <a:ln>
            <a:noFill/>
          </a:ln>
        </p:spPr>
        <p:style>
          <a:lnRef idx="0"/>
          <a:fillRef idx="0"/>
          <a:effectRef idx="0"/>
          <a:fontRef idx="minor"/>
        </p:style>
        <p:txBody>
          <a:bodyPr lIns="228600" rIns="228600" tIns="228600" bIns="228600" anchor="ctr">
            <a:noAutofit/>
          </a:bodyPr>
          <a:p>
            <a:pPr algn="ctr">
              <a:lnSpc>
                <a:spcPct val="85000"/>
              </a:lnSpc>
            </a:pPr>
            <a:r>
              <a:rPr b="0" lang="en-IN" sz="2400" spc="-151" strike="noStrike">
                <a:solidFill>
                  <a:srgbClr val="fffeff"/>
                </a:solidFill>
                <a:latin typeface="LMRoman10-Bold-Identity-H"/>
              </a:rPr>
              <a:t>Checking for missing values</a:t>
            </a:r>
            <a:endParaRPr b="0" lang="en-IN" sz="2400" spc="-1" strike="noStrike">
              <a:latin typeface="Arial"/>
            </a:endParaRPr>
          </a:p>
        </p:txBody>
      </p:sp>
      <p:pic>
        <p:nvPicPr>
          <p:cNvPr id="474" name="Content Placeholder 4" descr=""/>
          <p:cNvPicPr/>
          <p:nvPr/>
        </p:nvPicPr>
        <p:blipFill>
          <a:blip r:embed="rId1"/>
          <a:stretch/>
        </p:blipFill>
        <p:spPr>
          <a:xfrm>
            <a:off x="4804920" y="2157480"/>
            <a:ext cx="7002720" cy="21621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CustomShape 1"/>
          <p:cNvSpPr/>
          <p:nvPr/>
        </p:nvSpPr>
        <p:spPr>
          <a:xfrm>
            <a:off x="888480" y="2350080"/>
            <a:ext cx="3498120" cy="2455560"/>
          </a:xfrm>
          <a:prstGeom prst="rect">
            <a:avLst/>
          </a:prstGeom>
          <a:noFill/>
          <a:ln>
            <a:noFill/>
          </a:ln>
        </p:spPr>
        <p:style>
          <a:lnRef idx="0"/>
          <a:fillRef idx="0"/>
          <a:effectRef idx="0"/>
          <a:fontRef idx="minor"/>
        </p:style>
        <p:txBody>
          <a:bodyPr lIns="228600" rIns="228600" tIns="228600" bIns="228600" anchor="ctr">
            <a:noAutofit/>
          </a:bodyPr>
          <a:p>
            <a:pPr algn="ctr">
              <a:lnSpc>
                <a:spcPct val="85000"/>
              </a:lnSpc>
            </a:pPr>
            <a:r>
              <a:rPr b="0" lang="en-IN" sz="3600" spc="-151" strike="noStrike">
                <a:solidFill>
                  <a:srgbClr val="fffeff"/>
                </a:solidFill>
                <a:latin typeface="Calibri Light"/>
              </a:rPr>
              <a:t>Basic Data Exploration</a:t>
            </a:r>
            <a:endParaRPr b="0" lang="en-IN" sz="3600" spc="-1" strike="noStrike">
              <a:latin typeface="Arial"/>
            </a:endParaRPr>
          </a:p>
        </p:txBody>
      </p:sp>
      <p:pic>
        <p:nvPicPr>
          <p:cNvPr id="476" name="Content Placeholder 4" descr=""/>
          <p:cNvPicPr/>
          <p:nvPr/>
        </p:nvPicPr>
        <p:blipFill>
          <a:blip r:embed="rId1"/>
          <a:stretch/>
        </p:blipFill>
        <p:spPr>
          <a:xfrm>
            <a:off x="5074920" y="720000"/>
            <a:ext cx="6516720" cy="54036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CustomShape 1"/>
          <p:cNvSpPr/>
          <p:nvPr/>
        </p:nvSpPr>
        <p:spPr>
          <a:xfrm>
            <a:off x="888480" y="2350080"/>
            <a:ext cx="3498120" cy="2455560"/>
          </a:xfrm>
          <a:prstGeom prst="rect">
            <a:avLst/>
          </a:prstGeom>
          <a:noFill/>
          <a:ln>
            <a:noFill/>
          </a:ln>
        </p:spPr>
        <p:style>
          <a:lnRef idx="0"/>
          <a:fillRef idx="0"/>
          <a:effectRef idx="0"/>
          <a:fontRef idx="minor"/>
        </p:style>
      </p:sp>
      <p:pic>
        <p:nvPicPr>
          <p:cNvPr id="478" name="Content Placeholder 4" descr=""/>
          <p:cNvPicPr/>
          <p:nvPr/>
        </p:nvPicPr>
        <p:blipFill>
          <a:blip r:embed="rId1"/>
          <a:stretch/>
        </p:blipFill>
        <p:spPr>
          <a:xfrm>
            <a:off x="5832000" y="342720"/>
            <a:ext cx="5039640" cy="60649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CustomShape 1"/>
          <p:cNvSpPr/>
          <p:nvPr/>
        </p:nvSpPr>
        <p:spPr>
          <a:xfrm>
            <a:off x="888480" y="2350080"/>
            <a:ext cx="3498120" cy="2455560"/>
          </a:xfrm>
          <a:prstGeom prst="rect">
            <a:avLst/>
          </a:prstGeom>
          <a:noFill/>
          <a:ln>
            <a:noFill/>
          </a:ln>
        </p:spPr>
        <p:style>
          <a:lnRef idx="0"/>
          <a:fillRef idx="0"/>
          <a:effectRef idx="0"/>
          <a:fontRef idx="minor"/>
        </p:style>
        <p:txBody>
          <a:bodyPr lIns="228600" rIns="228600" tIns="228600" bIns="228600" anchor="ctr">
            <a:noAutofit/>
          </a:bodyPr>
          <a:p>
            <a:pPr algn="ctr">
              <a:lnSpc>
                <a:spcPct val="85000"/>
              </a:lnSpc>
            </a:pPr>
            <a:r>
              <a:rPr b="0" lang="en-IN" sz="2600" spc="-151" strike="noStrike">
                <a:solidFill>
                  <a:srgbClr val="fffeff"/>
                </a:solidFill>
                <a:latin typeface="Calibri Light"/>
              </a:rPr>
              <a:t>Text Pre-processing </a:t>
            </a:r>
            <a:endParaRPr b="0" lang="en-IN" sz="2600" spc="-1" strike="noStrike">
              <a:latin typeface="Arial"/>
            </a:endParaRPr>
          </a:p>
        </p:txBody>
      </p:sp>
      <p:pic>
        <p:nvPicPr>
          <p:cNvPr id="480" name="Content Placeholder 4" descr=""/>
          <p:cNvPicPr/>
          <p:nvPr/>
        </p:nvPicPr>
        <p:blipFill>
          <a:blip r:embed="rId1"/>
          <a:stretch/>
        </p:blipFill>
        <p:spPr>
          <a:xfrm>
            <a:off x="6048000" y="588960"/>
            <a:ext cx="4607640" cy="58186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CustomShape 1"/>
          <p:cNvSpPr/>
          <p:nvPr/>
        </p:nvSpPr>
        <p:spPr>
          <a:xfrm>
            <a:off x="864000" y="2368080"/>
            <a:ext cx="3498120" cy="2455560"/>
          </a:xfrm>
          <a:prstGeom prst="rect">
            <a:avLst/>
          </a:prstGeom>
          <a:noFill/>
          <a:ln>
            <a:noFill/>
          </a:ln>
        </p:spPr>
        <p:style>
          <a:lnRef idx="0"/>
          <a:fillRef idx="0"/>
          <a:effectRef idx="0"/>
          <a:fontRef idx="minor"/>
        </p:style>
        <p:txBody>
          <a:bodyPr lIns="228600" rIns="228600" tIns="228600" bIns="228600" anchor="ctr">
            <a:noAutofit/>
          </a:bodyPr>
          <a:p>
            <a:pPr algn="ctr">
              <a:lnSpc>
                <a:spcPct val="85000"/>
              </a:lnSpc>
            </a:pPr>
            <a:r>
              <a:rPr b="0" lang="en-IN" sz="2800" spc="-151" strike="noStrike">
                <a:solidFill>
                  <a:srgbClr val="fffeff"/>
                </a:solidFill>
                <a:latin typeface="Calibri Light"/>
              </a:rPr>
              <a:t>Recommendation using BoW</a:t>
            </a:r>
            <a:endParaRPr b="0" lang="en-IN" sz="2800" spc="-1" strike="noStrike">
              <a:latin typeface="Arial"/>
            </a:endParaRPr>
          </a:p>
        </p:txBody>
      </p:sp>
      <p:pic>
        <p:nvPicPr>
          <p:cNvPr id="482" name="" descr=""/>
          <p:cNvPicPr/>
          <p:nvPr/>
        </p:nvPicPr>
        <p:blipFill>
          <a:blip r:embed="rId1"/>
          <a:stretch/>
        </p:blipFill>
        <p:spPr>
          <a:xfrm>
            <a:off x="4896000" y="720000"/>
            <a:ext cx="6839640" cy="55436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CustomShape 1"/>
          <p:cNvSpPr/>
          <p:nvPr/>
        </p:nvSpPr>
        <p:spPr>
          <a:xfrm>
            <a:off x="888480" y="2350080"/>
            <a:ext cx="3498120" cy="2455560"/>
          </a:xfrm>
          <a:prstGeom prst="rect">
            <a:avLst/>
          </a:prstGeom>
          <a:noFill/>
          <a:ln>
            <a:noFill/>
          </a:ln>
        </p:spPr>
        <p:style>
          <a:lnRef idx="0"/>
          <a:fillRef idx="0"/>
          <a:effectRef idx="0"/>
          <a:fontRef idx="minor"/>
        </p:style>
        <p:txBody>
          <a:bodyPr lIns="228600" rIns="228600" tIns="228600" bIns="228600" anchor="ctr">
            <a:noAutofit/>
          </a:bodyPr>
          <a:p>
            <a:pPr algn="ctr">
              <a:lnSpc>
                <a:spcPct val="85000"/>
              </a:lnSpc>
            </a:pPr>
            <a:r>
              <a:rPr b="0" lang="en-IN" sz="2800" spc="-151" strike="noStrike">
                <a:solidFill>
                  <a:srgbClr val="fffeff"/>
                </a:solidFill>
                <a:latin typeface="Calibri Light"/>
              </a:rPr>
              <a:t>Recommendation using TF-IDF</a:t>
            </a:r>
            <a:endParaRPr b="0" lang="en-IN" sz="2800" spc="-1" strike="noStrike">
              <a:latin typeface="Arial"/>
            </a:endParaRPr>
          </a:p>
        </p:txBody>
      </p:sp>
      <p:pic>
        <p:nvPicPr>
          <p:cNvPr id="484" name="" descr=""/>
          <p:cNvPicPr/>
          <p:nvPr/>
        </p:nvPicPr>
        <p:blipFill>
          <a:blip r:embed="rId1"/>
          <a:stretch/>
        </p:blipFill>
        <p:spPr>
          <a:xfrm>
            <a:off x="4896000" y="648000"/>
            <a:ext cx="6911640" cy="54716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CustomShape 1"/>
          <p:cNvSpPr/>
          <p:nvPr/>
        </p:nvSpPr>
        <p:spPr>
          <a:xfrm>
            <a:off x="888480" y="2350080"/>
            <a:ext cx="3498120" cy="2455560"/>
          </a:xfrm>
          <a:prstGeom prst="rect">
            <a:avLst/>
          </a:prstGeom>
          <a:noFill/>
          <a:ln>
            <a:noFill/>
          </a:ln>
        </p:spPr>
        <p:style>
          <a:lnRef idx="0"/>
          <a:fillRef idx="0"/>
          <a:effectRef idx="0"/>
          <a:fontRef idx="minor"/>
        </p:style>
        <p:txBody>
          <a:bodyPr lIns="228600" rIns="228600" tIns="228600" bIns="228600" anchor="ctr">
            <a:noAutofit/>
          </a:bodyPr>
          <a:p>
            <a:pPr algn="ctr">
              <a:lnSpc>
                <a:spcPct val="85000"/>
              </a:lnSpc>
            </a:pPr>
            <a:r>
              <a:rPr b="0" lang="en-IN" sz="2800" spc="-151" strike="noStrike">
                <a:solidFill>
                  <a:srgbClr val="fffeff"/>
                </a:solidFill>
                <a:latin typeface="Calibri Light"/>
              </a:rPr>
              <a:t>Recommendation using Word2Vec</a:t>
            </a:r>
            <a:endParaRPr b="0" lang="en-IN" sz="2800" spc="-1" strike="noStrike">
              <a:latin typeface="Arial"/>
            </a:endParaRPr>
          </a:p>
        </p:txBody>
      </p:sp>
      <p:pic>
        <p:nvPicPr>
          <p:cNvPr id="486" name="" descr=""/>
          <p:cNvPicPr/>
          <p:nvPr/>
        </p:nvPicPr>
        <p:blipFill>
          <a:blip r:embed="rId1"/>
          <a:stretch/>
        </p:blipFill>
        <p:spPr>
          <a:xfrm>
            <a:off x="4824000" y="831600"/>
            <a:ext cx="6946200" cy="50720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CustomShape 1"/>
          <p:cNvSpPr/>
          <p:nvPr/>
        </p:nvSpPr>
        <p:spPr>
          <a:xfrm>
            <a:off x="888480" y="2350080"/>
            <a:ext cx="3498120" cy="2455560"/>
          </a:xfrm>
          <a:prstGeom prst="rect">
            <a:avLst/>
          </a:prstGeom>
          <a:noFill/>
          <a:ln>
            <a:noFill/>
          </a:ln>
        </p:spPr>
        <p:style>
          <a:lnRef idx="0"/>
          <a:fillRef idx="0"/>
          <a:effectRef idx="0"/>
          <a:fontRef idx="minor"/>
        </p:style>
        <p:txBody>
          <a:bodyPr lIns="228600" rIns="228600" tIns="228600" bIns="228600" anchor="ctr">
            <a:noAutofit/>
          </a:bodyPr>
          <a:p>
            <a:pPr algn="ctr">
              <a:lnSpc>
                <a:spcPct val="85000"/>
              </a:lnSpc>
            </a:pPr>
            <a:r>
              <a:rPr b="0" lang="en-IN" sz="4000" spc="-151" strike="noStrike">
                <a:solidFill>
                  <a:srgbClr val="fffeff"/>
                </a:solidFill>
                <a:latin typeface="Calibri Light"/>
              </a:rPr>
              <a:t>Problem Statement</a:t>
            </a:r>
            <a:endParaRPr b="0" lang="en-IN" sz="4000" spc="-1" strike="noStrike">
              <a:latin typeface="Arial"/>
            </a:endParaRPr>
          </a:p>
        </p:txBody>
      </p:sp>
      <p:sp>
        <p:nvSpPr>
          <p:cNvPr id="449" name="CustomShape 2"/>
          <p:cNvSpPr/>
          <p:nvPr/>
        </p:nvSpPr>
        <p:spPr>
          <a:xfrm>
            <a:off x="5118480" y="803160"/>
            <a:ext cx="6281280" cy="5248080"/>
          </a:xfrm>
          <a:prstGeom prst="rect">
            <a:avLst/>
          </a:prstGeom>
          <a:noFill/>
          <a:ln>
            <a:noFill/>
          </a:ln>
        </p:spPr>
        <p:style>
          <a:lnRef idx="0"/>
          <a:fillRef idx="0"/>
          <a:effectRef idx="0"/>
          <a:fontRef idx="minor"/>
        </p:style>
        <p:txBody>
          <a:bodyPr lIns="90000" rIns="90000" tIns="45000" bIns="45000" anchor="ctr">
            <a:noAutofit/>
          </a:bodyPr>
          <a:p>
            <a:pPr marL="228600" indent="-227880">
              <a:lnSpc>
                <a:spcPct val="120000"/>
              </a:lnSpc>
              <a:spcBef>
                <a:spcPts val="1001"/>
              </a:spcBef>
              <a:buClr>
                <a:srgbClr val="f81b02"/>
              </a:buClr>
              <a:buSzPct val="110000"/>
              <a:buFont typeface="Wingdings" charset="2"/>
              <a:buChar char=""/>
            </a:pPr>
            <a:r>
              <a:rPr b="0" lang="en-US" sz="1800" spc="-1" strike="noStrike">
                <a:solidFill>
                  <a:srgbClr val="000000"/>
                </a:solidFill>
                <a:latin typeface="Rockwell"/>
              </a:rPr>
              <a:t>In the last decade we have observed a mass increase of information, in particular information that is shared through smartphones. Consequently, the amount of information that is available does not allow the average user to be aware of all his options. In this context, recommender systems use a number of techniques to help a user find the desired product.</a:t>
            </a:r>
            <a:endParaRPr b="0" lang="en-IN" sz="1800" spc="-1" strike="noStrike">
              <a:latin typeface="Arial"/>
            </a:endParaRPr>
          </a:p>
          <a:p>
            <a:pPr>
              <a:lnSpc>
                <a:spcPct val="120000"/>
              </a:lnSpc>
              <a:spcBef>
                <a:spcPts val="1001"/>
              </a:spcBef>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CustomShape 1"/>
          <p:cNvSpPr/>
          <p:nvPr/>
        </p:nvSpPr>
        <p:spPr>
          <a:xfrm>
            <a:off x="888480" y="2350080"/>
            <a:ext cx="3498120" cy="2455560"/>
          </a:xfrm>
          <a:prstGeom prst="rect">
            <a:avLst/>
          </a:prstGeom>
          <a:noFill/>
          <a:ln>
            <a:noFill/>
          </a:ln>
        </p:spPr>
        <p:style>
          <a:lnRef idx="0"/>
          <a:fillRef idx="0"/>
          <a:effectRef idx="0"/>
          <a:fontRef idx="minor"/>
        </p:style>
        <p:txBody>
          <a:bodyPr lIns="228600" rIns="228600" tIns="228600" bIns="228600" anchor="ctr">
            <a:noAutofit/>
          </a:bodyPr>
          <a:p>
            <a:pPr algn="ctr">
              <a:lnSpc>
                <a:spcPct val="85000"/>
              </a:lnSpc>
            </a:pPr>
            <a:r>
              <a:rPr b="0" lang="en-IN" sz="2800" spc="-151" strike="noStrike">
                <a:solidFill>
                  <a:srgbClr val="fffeff"/>
                </a:solidFill>
                <a:latin typeface="Calibri Light"/>
              </a:rPr>
              <a:t>Recommendation using weighted similarity</a:t>
            </a:r>
            <a:endParaRPr b="0" lang="en-IN" sz="2800" spc="-1" strike="noStrike">
              <a:latin typeface="Arial"/>
            </a:endParaRPr>
          </a:p>
        </p:txBody>
      </p:sp>
      <p:pic>
        <p:nvPicPr>
          <p:cNvPr id="488" name="" descr=""/>
          <p:cNvPicPr/>
          <p:nvPr/>
        </p:nvPicPr>
        <p:blipFill>
          <a:blip r:embed="rId1"/>
          <a:stretch/>
        </p:blipFill>
        <p:spPr>
          <a:xfrm>
            <a:off x="4680000" y="1084680"/>
            <a:ext cx="7343640" cy="517896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CustomShape 1"/>
          <p:cNvSpPr/>
          <p:nvPr/>
        </p:nvSpPr>
        <p:spPr>
          <a:xfrm>
            <a:off x="888480" y="2350080"/>
            <a:ext cx="3498120" cy="2455560"/>
          </a:xfrm>
          <a:prstGeom prst="rect">
            <a:avLst/>
          </a:prstGeom>
          <a:noFill/>
          <a:ln>
            <a:noFill/>
          </a:ln>
        </p:spPr>
        <p:style>
          <a:lnRef idx="0"/>
          <a:fillRef idx="0"/>
          <a:effectRef idx="0"/>
          <a:fontRef idx="minor"/>
        </p:style>
        <p:txBody>
          <a:bodyPr lIns="228600" rIns="228600" tIns="228600" bIns="228600" anchor="ctr">
            <a:noAutofit/>
          </a:bodyPr>
          <a:p>
            <a:pPr algn="ctr">
              <a:lnSpc>
                <a:spcPct val="85000"/>
              </a:lnSpc>
            </a:pPr>
            <a:r>
              <a:rPr b="0" lang="en-IN" sz="4000" spc="-151" strike="noStrike">
                <a:solidFill>
                  <a:srgbClr val="fffeff"/>
                </a:solidFill>
                <a:latin typeface="Calibri Light"/>
              </a:rPr>
              <a:t>Conclusion</a:t>
            </a:r>
            <a:endParaRPr b="0" lang="en-IN" sz="4000" spc="-1" strike="noStrike">
              <a:latin typeface="Arial"/>
            </a:endParaRPr>
          </a:p>
        </p:txBody>
      </p:sp>
      <p:sp>
        <p:nvSpPr>
          <p:cNvPr id="490" name="CustomShape 2"/>
          <p:cNvSpPr/>
          <p:nvPr/>
        </p:nvSpPr>
        <p:spPr>
          <a:xfrm>
            <a:off x="5118480" y="803160"/>
            <a:ext cx="6281280" cy="5248080"/>
          </a:xfrm>
          <a:prstGeom prst="rect">
            <a:avLst/>
          </a:prstGeom>
          <a:noFill/>
          <a:ln>
            <a:noFill/>
          </a:ln>
        </p:spPr>
        <p:style>
          <a:lnRef idx="0"/>
          <a:fillRef idx="0"/>
          <a:effectRef idx="0"/>
          <a:fontRef idx="minor"/>
        </p:style>
        <p:txBody>
          <a:bodyPr lIns="90000" rIns="90000" tIns="45000" bIns="45000" anchor="ctr">
            <a:noAutofit/>
          </a:bodyPr>
          <a:p>
            <a:pPr marL="228600" indent="-227880">
              <a:lnSpc>
                <a:spcPct val="120000"/>
              </a:lnSpc>
              <a:spcBef>
                <a:spcPts val="1001"/>
              </a:spcBef>
              <a:buClr>
                <a:srgbClr val="f81b02"/>
              </a:buClr>
              <a:buSzPct val="110000"/>
              <a:buFont typeface="Wingdings" charset="2"/>
              <a:buChar char=""/>
            </a:pPr>
            <a:r>
              <a:rPr b="0" lang="en-IN" sz="2000" spc="-1" strike="noStrike">
                <a:solidFill>
                  <a:srgbClr val="000000"/>
                </a:solidFill>
                <a:latin typeface="Rockwell"/>
              </a:rPr>
              <a:t>Headline based similarity on news article were done using Bag of Words (BoW) method, TF-IDF method, Word2Vec method and Weighted similarity methods.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CustomShape 1"/>
          <p:cNvSpPr/>
          <p:nvPr/>
        </p:nvSpPr>
        <p:spPr>
          <a:xfrm>
            <a:off x="888480" y="2350080"/>
            <a:ext cx="3498120" cy="2455560"/>
          </a:xfrm>
          <a:prstGeom prst="rect">
            <a:avLst/>
          </a:prstGeom>
          <a:noFill/>
          <a:ln>
            <a:noFill/>
          </a:ln>
        </p:spPr>
        <p:style>
          <a:lnRef idx="0"/>
          <a:fillRef idx="0"/>
          <a:effectRef idx="0"/>
          <a:fontRef idx="minor"/>
        </p:style>
        <p:txBody>
          <a:bodyPr lIns="228600" rIns="228600" tIns="228600" bIns="228600" anchor="ctr">
            <a:noAutofit/>
          </a:bodyPr>
          <a:p>
            <a:pPr algn="ctr">
              <a:lnSpc>
                <a:spcPct val="85000"/>
              </a:lnSpc>
            </a:pPr>
            <a:r>
              <a:rPr b="0" lang="en-IN" sz="3200" spc="-151" strike="noStrike">
                <a:solidFill>
                  <a:srgbClr val="fffeff"/>
                </a:solidFill>
                <a:latin typeface="Calibri Light"/>
              </a:rPr>
              <a:t>Code uploaded in github</a:t>
            </a:r>
            <a:endParaRPr b="0" lang="en-IN" sz="3200" spc="-1" strike="noStrike">
              <a:latin typeface="Arial"/>
            </a:endParaRPr>
          </a:p>
        </p:txBody>
      </p:sp>
      <p:sp>
        <p:nvSpPr>
          <p:cNvPr id="492" name="CustomShape 2"/>
          <p:cNvSpPr/>
          <p:nvPr/>
        </p:nvSpPr>
        <p:spPr>
          <a:xfrm>
            <a:off x="5118480" y="803160"/>
            <a:ext cx="6281280" cy="5248080"/>
          </a:xfrm>
          <a:prstGeom prst="rect">
            <a:avLst/>
          </a:prstGeom>
          <a:noFill/>
          <a:ln>
            <a:noFill/>
          </a:ln>
        </p:spPr>
        <p:style>
          <a:lnRef idx="0"/>
          <a:fillRef idx="0"/>
          <a:effectRef idx="0"/>
          <a:fontRef idx="minor"/>
        </p:style>
        <p:txBody>
          <a:bodyPr lIns="90000" rIns="90000" tIns="45000" bIns="45000" anchor="ctr">
            <a:noAutofit/>
          </a:bodyPr>
          <a:p>
            <a:pPr marL="432000" indent="-323640">
              <a:lnSpc>
                <a:spcPct val="100000"/>
              </a:lnSpc>
              <a:spcBef>
                <a:spcPts val="1417"/>
              </a:spcBef>
              <a:buClr>
                <a:srgbClr val="000000"/>
              </a:buClr>
              <a:buSzPct val="45000"/>
              <a:buFont typeface="Wingdings" charset="2"/>
              <a:buChar char=""/>
            </a:pPr>
            <a:r>
              <a:rPr b="0" lang="en-US" sz="1800" spc="-1" strike="noStrike">
                <a:solidFill>
                  <a:srgbClr val="000000"/>
                </a:solidFill>
                <a:latin typeface="Rockwell"/>
              </a:rPr>
              <a:t>Link : https://github.com/Niranjan1112/Recommender-Systems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CustomShape 1"/>
          <p:cNvSpPr/>
          <p:nvPr/>
        </p:nvSpPr>
        <p:spPr>
          <a:xfrm>
            <a:off x="864000" y="2368080"/>
            <a:ext cx="3498120" cy="2455560"/>
          </a:xfrm>
          <a:prstGeom prst="rect">
            <a:avLst/>
          </a:prstGeom>
          <a:noFill/>
          <a:ln>
            <a:noFill/>
          </a:ln>
        </p:spPr>
        <p:style>
          <a:lnRef idx="0"/>
          <a:fillRef idx="0"/>
          <a:effectRef idx="0"/>
          <a:fontRef idx="minor"/>
        </p:style>
        <p:txBody>
          <a:bodyPr lIns="0" rIns="0" tIns="0" bIns="0" anchor="ctr">
            <a:noAutofit/>
          </a:bodyPr>
          <a:p>
            <a:pPr algn="ctr">
              <a:lnSpc>
                <a:spcPct val="85000"/>
              </a:lnSpc>
            </a:pPr>
            <a:r>
              <a:rPr b="0" lang="en-IN" sz="4000" spc="-151" strike="noStrike">
                <a:solidFill>
                  <a:srgbClr val="fffeff"/>
                </a:solidFill>
                <a:latin typeface="Calibri Light"/>
              </a:rPr>
              <a:t>Thank you!!!</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CustomShape 1"/>
          <p:cNvSpPr/>
          <p:nvPr/>
        </p:nvSpPr>
        <p:spPr>
          <a:xfrm>
            <a:off x="888480" y="2350080"/>
            <a:ext cx="3498120" cy="2455560"/>
          </a:xfrm>
          <a:prstGeom prst="rect">
            <a:avLst/>
          </a:prstGeom>
          <a:noFill/>
          <a:ln>
            <a:noFill/>
          </a:ln>
        </p:spPr>
        <p:style>
          <a:lnRef idx="0"/>
          <a:fillRef idx="0"/>
          <a:effectRef idx="0"/>
          <a:fontRef idx="minor"/>
        </p:style>
        <p:txBody>
          <a:bodyPr lIns="228600" rIns="228600" tIns="228600" bIns="228600" anchor="ctr">
            <a:noAutofit/>
          </a:bodyPr>
          <a:p>
            <a:pPr algn="ctr">
              <a:lnSpc>
                <a:spcPct val="85000"/>
              </a:lnSpc>
            </a:pPr>
            <a:r>
              <a:rPr b="0" lang="en-IN" sz="4000" spc="-151" strike="noStrike">
                <a:solidFill>
                  <a:srgbClr val="fffeff"/>
                </a:solidFill>
                <a:latin typeface="Calibri Light"/>
              </a:rPr>
              <a:t>Objective</a:t>
            </a:r>
            <a:endParaRPr b="0" lang="en-IN" sz="4000" spc="-1" strike="noStrike">
              <a:latin typeface="Arial"/>
            </a:endParaRPr>
          </a:p>
        </p:txBody>
      </p:sp>
      <p:sp>
        <p:nvSpPr>
          <p:cNvPr id="451" name="CustomShape 2"/>
          <p:cNvSpPr/>
          <p:nvPr/>
        </p:nvSpPr>
        <p:spPr>
          <a:xfrm>
            <a:off x="5118480" y="803160"/>
            <a:ext cx="6281280" cy="5248080"/>
          </a:xfrm>
          <a:prstGeom prst="rect">
            <a:avLst/>
          </a:prstGeom>
          <a:noFill/>
          <a:ln>
            <a:noFill/>
          </a:ln>
        </p:spPr>
        <p:style>
          <a:lnRef idx="0"/>
          <a:fillRef idx="0"/>
          <a:effectRef idx="0"/>
          <a:fontRef idx="minor"/>
        </p:style>
        <p:txBody>
          <a:bodyPr lIns="90000" rIns="90000" tIns="45000" bIns="45000" anchor="ctr">
            <a:noAutofit/>
          </a:bodyPr>
          <a:p>
            <a:pPr marL="228600" indent="-227880">
              <a:lnSpc>
                <a:spcPct val="120000"/>
              </a:lnSpc>
              <a:spcBef>
                <a:spcPts val="1001"/>
              </a:spcBef>
              <a:buClr>
                <a:srgbClr val="f81b02"/>
              </a:buClr>
              <a:buSzPct val="110000"/>
              <a:buFont typeface="Wingdings" charset="2"/>
              <a:buChar char=""/>
            </a:pPr>
            <a:r>
              <a:rPr b="0" lang="en-US" sz="1800" spc="-1" strike="noStrike">
                <a:solidFill>
                  <a:srgbClr val="000000"/>
                </a:solidFill>
                <a:latin typeface="Rockwell"/>
              </a:rPr>
              <a:t>Content based recommendation using News category dataset, the goal is to recommend news articles which are similar to the already read article by using attributes like article headline, category, author and publishing date. The number of news releases has grown rapidly and for one individual, it is cumbersome to browse through all online news resources for relevant news articles</a:t>
            </a:r>
            <a:endParaRPr b="0" lang="en-IN" sz="1800" spc="-1" strike="noStrike">
              <a:latin typeface="Arial"/>
            </a:endParaRPr>
          </a:p>
          <a:p>
            <a:pPr>
              <a:lnSpc>
                <a:spcPct val="120000"/>
              </a:lnSpc>
              <a:spcBef>
                <a:spcPts val="1001"/>
              </a:spcBef>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CustomShape 1"/>
          <p:cNvSpPr/>
          <p:nvPr/>
        </p:nvSpPr>
        <p:spPr>
          <a:xfrm>
            <a:off x="888480" y="2350080"/>
            <a:ext cx="3498120" cy="2455560"/>
          </a:xfrm>
          <a:prstGeom prst="rect">
            <a:avLst/>
          </a:prstGeom>
          <a:noFill/>
          <a:ln>
            <a:noFill/>
          </a:ln>
        </p:spPr>
        <p:style>
          <a:lnRef idx="0"/>
          <a:fillRef idx="0"/>
          <a:effectRef idx="0"/>
          <a:fontRef idx="minor"/>
        </p:style>
        <p:txBody>
          <a:bodyPr lIns="228600" rIns="228600" tIns="228600" bIns="228600" anchor="ctr">
            <a:noAutofit/>
          </a:bodyPr>
          <a:p>
            <a:pPr algn="ctr">
              <a:lnSpc>
                <a:spcPct val="85000"/>
              </a:lnSpc>
            </a:pPr>
            <a:r>
              <a:rPr b="0" lang="en-IN" sz="4000" spc="-151" strike="noStrike">
                <a:solidFill>
                  <a:srgbClr val="fffeff"/>
                </a:solidFill>
                <a:latin typeface="Calibri Light"/>
              </a:rPr>
              <a:t>Literature Survey</a:t>
            </a:r>
            <a:endParaRPr b="0" lang="en-IN" sz="4000" spc="-1" strike="noStrike">
              <a:latin typeface="Arial"/>
            </a:endParaRPr>
          </a:p>
        </p:txBody>
      </p:sp>
      <p:sp>
        <p:nvSpPr>
          <p:cNvPr id="453" name="CustomShape 2"/>
          <p:cNvSpPr/>
          <p:nvPr/>
        </p:nvSpPr>
        <p:spPr>
          <a:xfrm>
            <a:off x="5148360" y="1162800"/>
            <a:ext cx="6281280" cy="4829760"/>
          </a:xfrm>
          <a:prstGeom prst="rect">
            <a:avLst/>
          </a:prstGeom>
          <a:noFill/>
          <a:ln>
            <a:noFill/>
          </a:ln>
        </p:spPr>
        <p:style>
          <a:lnRef idx="0"/>
          <a:fillRef idx="0"/>
          <a:effectRef idx="0"/>
          <a:fontRef idx="minor"/>
        </p:style>
        <p:txBody>
          <a:bodyPr lIns="90000" rIns="90000" tIns="45000" bIns="45000" anchor="ctr">
            <a:normAutofit fontScale="39000"/>
          </a:bodyPr>
          <a:p>
            <a:pPr marL="228600" indent="-227880">
              <a:lnSpc>
                <a:spcPct val="120000"/>
              </a:lnSpc>
              <a:spcBef>
                <a:spcPts val="1001"/>
              </a:spcBef>
              <a:buClr>
                <a:srgbClr val="f81b02"/>
              </a:buClr>
              <a:buSzPct val="110000"/>
              <a:buFont typeface="Wingdings" charset="2"/>
              <a:buChar char=""/>
            </a:pPr>
            <a:r>
              <a:rPr b="0" lang="en-US" sz="1800" spc="-1" strike="noStrike">
                <a:solidFill>
                  <a:srgbClr val="000000"/>
                </a:solidFill>
                <a:latin typeface="Rockwell"/>
              </a:rPr>
              <a:t>News Recommendation with Recurrent Neural Networks, </a:t>
            </a:r>
            <a:r>
              <a:rPr b="0" lang="pt-BR" sz="1800" spc="-1" strike="noStrike">
                <a:solidFill>
                  <a:srgbClr val="000000"/>
                </a:solidFill>
                <a:latin typeface="Rockwell"/>
              </a:rPr>
              <a:t>Gabriel de souza p. moreira, Dietmar jannach, adilson marques da cunha,2019 . Technique used is </a:t>
            </a:r>
            <a:r>
              <a:rPr b="0" lang="en-IN" sz="1800" spc="-1" strike="noStrike">
                <a:solidFill>
                  <a:srgbClr val="000000"/>
                </a:solidFill>
                <a:latin typeface="Rockwell"/>
              </a:rPr>
              <a:t>RNN, LSTM. </a:t>
            </a:r>
            <a:r>
              <a:rPr b="0" lang="en-US" sz="1800" spc="-1" strike="noStrike">
                <a:solidFill>
                  <a:srgbClr val="000000"/>
                </a:solidFill>
                <a:latin typeface="Rockwell"/>
              </a:rPr>
              <a:t>Proposed hybrid approach leads to higher prediction accuracy. </a:t>
            </a:r>
            <a:r>
              <a:rPr b="0" lang="en-US" sz="1800" spc="-1" strike="noStrike">
                <a:solidFill>
                  <a:srgbClr val="000000"/>
                </a:solidFill>
                <a:latin typeface="Rockwell"/>
              </a:rPr>
              <a:t>	</a:t>
            </a:r>
            <a:endParaRPr b="0" lang="en-IN" sz="1800" spc="-1" strike="noStrike">
              <a:latin typeface="Arial"/>
            </a:endParaRPr>
          </a:p>
          <a:p>
            <a:pPr marL="228600" indent="-227880">
              <a:lnSpc>
                <a:spcPct val="120000"/>
              </a:lnSpc>
              <a:spcBef>
                <a:spcPts val="1001"/>
              </a:spcBef>
              <a:buClr>
                <a:srgbClr val="f81b02"/>
              </a:buClr>
              <a:buSzPct val="110000"/>
              <a:buFont typeface="Wingdings" charset="2"/>
              <a:buChar char=""/>
            </a:pPr>
            <a:r>
              <a:rPr b="0" lang="en-US" sz="1800" spc="-1" strike="noStrike">
                <a:solidFill>
                  <a:srgbClr val="000000"/>
                </a:solidFill>
                <a:latin typeface="Rockwell"/>
              </a:rPr>
              <a:t>News Recommendation Systems, Chong feng, Muzammil Khan, Journal of recommendation system,2020, Technique used is Collaborative Filtering Approach. News recommender systems (NRS) are developed to relieve the information overload problem and suggest news items that might be of interest for the news readers. </a:t>
            </a:r>
            <a:r>
              <a:rPr b="0" lang="en-US" sz="1800" spc="-1" strike="noStrike">
                <a:solidFill>
                  <a:srgbClr val="000000"/>
                </a:solidFill>
                <a:latin typeface="Rockwell"/>
              </a:rPr>
              <a:t>	</a:t>
            </a:r>
            <a:endParaRPr b="0" lang="en-IN" sz="1800" spc="-1" strike="noStrike">
              <a:latin typeface="Arial"/>
            </a:endParaRPr>
          </a:p>
          <a:p>
            <a:pPr marL="228600" indent="-227880">
              <a:lnSpc>
                <a:spcPct val="120000"/>
              </a:lnSpc>
              <a:spcBef>
                <a:spcPts val="1001"/>
              </a:spcBef>
              <a:buClr>
                <a:srgbClr val="f81b02"/>
              </a:buClr>
              <a:buSzPct val="110000"/>
              <a:buFont typeface="Wingdings" charset="2"/>
              <a:buChar char=""/>
            </a:pPr>
            <a:r>
              <a:rPr b="0" lang="en-US" sz="1800" spc="-1" strike="noStrike">
                <a:solidFill>
                  <a:srgbClr val="000000"/>
                </a:solidFill>
                <a:latin typeface="Rockwell"/>
              </a:rPr>
              <a:t>News Recommendation system ,Jing Qin Journal of recommendation model, 2020, Technique used is CF method, user-based collaborative filtering (UserCF) method, ItemCF, CNN. CF methods are used to calculate the similarity of users or news or MF-based modelling CF method have better accuracy than CB.</a:t>
            </a:r>
            <a:endParaRPr b="0" lang="en-IN" sz="1800" spc="-1" strike="noStrike">
              <a:latin typeface="Arial"/>
            </a:endParaRPr>
          </a:p>
          <a:p>
            <a:pPr marL="228600" indent="-227880">
              <a:lnSpc>
                <a:spcPct val="120000"/>
              </a:lnSpc>
              <a:spcBef>
                <a:spcPts val="1001"/>
              </a:spcBef>
              <a:buClr>
                <a:srgbClr val="f81b02"/>
              </a:buClr>
              <a:buSzPct val="110000"/>
              <a:buFont typeface="Wingdings" charset="2"/>
              <a:buChar char=""/>
            </a:pPr>
            <a:r>
              <a:rPr b="0" lang="en-US" sz="1800" spc="-1" strike="noStrike">
                <a:solidFill>
                  <a:srgbClr val="000000"/>
                </a:solidFill>
                <a:latin typeface="Rockwell"/>
              </a:rPr>
              <a:t>Recommender system for news articles using supervised learning,  Akshay kumar chaturvedi Technique used is Linear regression, </a:t>
            </a:r>
            <a:r>
              <a:rPr b="0" lang="en-IN" sz="1800" spc="-1" strike="noStrike">
                <a:solidFill>
                  <a:srgbClr val="000000"/>
                </a:solidFill>
                <a:latin typeface="Rockwell"/>
              </a:rPr>
              <a:t>Naïve bayes classifier, </a:t>
            </a:r>
            <a:r>
              <a:rPr b="0" lang="en-US" sz="1800" spc="-1" strike="noStrike">
                <a:solidFill>
                  <a:srgbClr val="000000"/>
                </a:solidFill>
                <a:latin typeface="Rockwell"/>
              </a:rPr>
              <a:t>Logistic regression. Linear regression turned out to be the best one. Number of classes and performance of model are inversely proportional to each other. </a:t>
            </a:r>
            <a:r>
              <a:rPr b="0" lang="en-US" sz="1800" spc="-1" strike="noStrike">
                <a:solidFill>
                  <a:srgbClr val="000000"/>
                </a:solidFill>
                <a:latin typeface="Times New Roman"/>
              </a:rPr>
              <a:t>	</a:t>
            </a: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a:p>
            <a:pPr>
              <a:lnSpc>
                <a:spcPct val="120000"/>
              </a:lnSpc>
              <a:spcBef>
                <a:spcPts val="1001"/>
              </a:spcBef>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CustomShape 1"/>
          <p:cNvSpPr/>
          <p:nvPr/>
        </p:nvSpPr>
        <p:spPr>
          <a:xfrm>
            <a:off x="888480" y="2350080"/>
            <a:ext cx="3498120" cy="2455560"/>
          </a:xfrm>
          <a:prstGeom prst="rect">
            <a:avLst/>
          </a:prstGeom>
          <a:noFill/>
          <a:ln>
            <a:noFill/>
          </a:ln>
        </p:spPr>
        <p:style>
          <a:lnRef idx="0"/>
          <a:fillRef idx="0"/>
          <a:effectRef idx="0"/>
          <a:fontRef idx="minor"/>
        </p:style>
        <p:txBody>
          <a:bodyPr lIns="228600" rIns="228600" tIns="228600" bIns="228600" anchor="ctr">
            <a:noAutofit/>
          </a:bodyPr>
          <a:p>
            <a:pPr algn="ctr">
              <a:lnSpc>
                <a:spcPct val="85000"/>
              </a:lnSpc>
            </a:pPr>
            <a:r>
              <a:rPr b="0" lang="en-IN" sz="4000" spc="-151" strike="noStrike">
                <a:solidFill>
                  <a:srgbClr val="fffeff"/>
                </a:solidFill>
                <a:latin typeface="Calibri Light"/>
              </a:rPr>
              <a:t>Dataset</a:t>
            </a:r>
            <a:endParaRPr b="0" lang="en-IN" sz="4000" spc="-1" strike="noStrike">
              <a:latin typeface="Arial"/>
            </a:endParaRPr>
          </a:p>
        </p:txBody>
      </p:sp>
      <p:sp>
        <p:nvSpPr>
          <p:cNvPr id="455" name="CustomShape 2"/>
          <p:cNvSpPr/>
          <p:nvPr/>
        </p:nvSpPr>
        <p:spPr>
          <a:xfrm>
            <a:off x="5118480" y="803160"/>
            <a:ext cx="6281280" cy="5248080"/>
          </a:xfrm>
          <a:prstGeom prst="rect">
            <a:avLst/>
          </a:prstGeom>
          <a:noFill/>
          <a:ln>
            <a:noFill/>
          </a:ln>
        </p:spPr>
        <p:style>
          <a:lnRef idx="0"/>
          <a:fillRef idx="0"/>
          <a:effectRef idx="0"/>
          <a:fontRef idx="minor"/>
        </p:style>
        <p:txBody>
          <a:bodyPr lIns="90000" rIns="90000" tIns="45000" bIns="45000" anchor="ctr">
            <a:noAutofit/>
          </a:bodyPr>
          <a:p>
            <a:pPr marL="228600" indent="-227880">
              <a:lnSpc>
                <a:spcPct val="120000"/>
              </a:lnSpc>
              <a:spcBef>
                <a:spcPts val="1001"/>
              </a:spcBef>
              <a:buClr>
                <a:srgbClr val="f81b02"/>
              </a:buClr>
              <a:buSzPct val="110000"/>
              <a:buFont typeface="Wingdings" charset="2"/>
              <a:buChar char=""/>
            </a:pPr>
            <a:r>
              <a:rPr b="0" lang="en-US" sz="1800" spc="-1" strike="noStrike">
                <a:solidFill>
                  <a:srgbClr val="000000"/>
                </a:solidFill>
                <a:latin typeface="Rockwell"/>
              </a:rPr>
              <a:t>The dataset contains around 200k news headlines from the year 2012 to 2018. The model trained on this dataset could be used to identify tags for untracked news articles or to identify the type of language used in different news articles. </a:t>
            </a:r>
            <a:endParaRPr b="0" lang="en-IN" sz="1800" spc="-1" strike="noStrike">
              <a:latin typeface="Arial"/>
            </a:endParaRPr>
          </a:p>
          <a:p>
            <a:pPr>
              <a:lnSpc>
                <a:spcPct val="120000"/>
              </a:lnSpc>
              <a:spcBef>
                <a:spcPts val="1001"/>
              </a:spcBef>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CustomShape 1"/>
          <p:cNvSpPr/>
          <p:nvPr/>
        </p:nvSpPr>
        <p:spPr>
          <a:xfrm>
            <a:off x="888480" y="2350080"/>
            <a:ext cx="3498120" cy="2455560"/>
          </a:xfrm>
          <a:prstGeom prst="rect">
            <a:avLst/>
          </a:prstGeom>
          <a:noFill/>
          <a:ln>
            <a:noFill/>
          </a:ln>
        </p:spPr>
        <p:style>
          <a:lnRef idx="0"/>
          <a:fillRef idx="0"/>
          <a:effectRef idx="0"/>
          <a:fontRef idx="minor"/>
        </p:style>
        <p:txBody>
          <a:bodyPr lIns="228600" rIns="228600" tIns="228600" bIns="228600" anchor="ctr">
            <a:noAutofit/>
          </a:bodyPr>
          <a:p>
            <a:pPr algn="ctr">
              <a:lnSpc>
                <a:spcPct val="85000"/>
              </a:lnSpc>
            </a:pPr>
            <a:r>
              <a:rPr b="0" lang="en-IN" sz="4000" spc="-151" strike="noStrike">
                <a:solidFill>
                  <a:srgbClr val="fffeff"/>
                </a:solidFill>
                <a:latin typeface="Calibri Light"/>
              </a:rPr>
              <a:t>Algorithm</a:t>
            </a:r>
            <a:endParaRPr b="0" lang="en-IN" sz="4000" spc="-1" strike="noStrike">
              <a:latin typeface="Arial"/>
            </a:endParaRPr>
          </a:p>
        </p:txBody>
      </p:sp>
      <p:sp>
        <p:nvSpPr>
          <p:cNvPr id="457" name="CustomShape 2"/>
          <p:cNvSpPr/>
          <p:nvPr/>
        </p:nvSpPr>
        <p:spPr>
          <a:xfrm>
            <a:off x="5118480" y="803160"/>
            <a:ext cx="6281280" cy="5248080"/>
          </a:xfrm>
          <a:prstGeom prst="rect">
            <a:avLst/>
          </a:prstGeom>
          <a:noFill/>
          <a:ln>
            <a:noFill/>
          </a:ln>
        </p:spPr>
        <p:style>
          <a:lnRef idx="0"/>
          <a:fillRef idx="0"/>
          <a:effectRef idx="0"/>
          <a:fontRef idx="minor"/>
        </p:style>
        <p:txBody>
          <a:bodyPr lIns="90000" rIns="90000" tIns="45000" bIns="45000" anchor="ctr">
            <a:normAutofit fontScale="77000"/>
          </a:bodyPr>
          <a:p>
            <a:pPr marL="228600" indent="-227880">
              <a:lnSpc>
                <a:spcPct val="120000"/>
              </a:lnSpc>
              <a:spcBef>
                <a:spcPts val="1001"/>
              </a:spcBef>
              <a:buClr>
                <a:srgbClr val="f81b02"/>
              </a:buClr>
              <a:buSzPct val="110000"/>
              <a:buFont typeface="Wingdings" charset="2"/>
              <a:buChar char=""/>
            </a:pPr>
            <a:r>
              <a:rPr b="0" lang="en-US" sz="1800" spc="-1" strike="noStrike">
                <a:solidFill>
                  <a:srgbClr val="000000"/>
                </a:solidFill>
                <a:latin typeface="Rockwell"/>
              </a:rPr>
              <a:t>Algorithm used here is Content based filtering. The aim of a this content based recommender system is to estimate the utility of a set of objects belonging to a given domain, starting from the information available about users and objects. The basis for content-based recommendations is the similarity between users/items determined by their qualities. It makes use of extra data (meta data) about persons or objects, i.e., it depends on the kind of content that is already available. This meta data may include demographic information about the user, such as age, gender, occupation, location, and skill sets. Similar information may be found for products, including item name, details, category, registration date, etc. Therefore, the fundamental notion is to suggest items by identifying persons or items that are similar to the subject user or item based on those individual’s traits.</a:t>
            </a:r>
            <a:endParaRPr b="0" lang="en-IN" sz="1800" spc="-1" strike="noStrike">
              <a:latin typeface="Arial"/>
            </a:endParaRPr>
          </a:p>
          <a:p>
            <a:pPr>
              <a:lnSpc>
                <a:spcPct val="120000"/>
              </a:lnSpc>
              <a:spcBef>
                <a:spcPts val="1001"/>
              </a:spcBef>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CustomShape 1"/>
          <p:cNvSpPr/>
          <p:nvPr/>
        </p:nvSpPr>
        <p:spPr>
          <a:xfrm>
            <a:off x="888480" y="2350080"/>
            <a:ext cx="3498120" cy="2455560"/>
          </a:xfrm>
          <a:prstGeom prst="rect">
            <a:avLst/>
          </a:prstGeom>
          <a:noFill/>
          <a:ln>
            <a:noFill/>
          </a:ln>
        </p:spPr>
        <p:style>
          <a:lnRef idx="0"/>
          <a:fillRef idx="0"/>
          <a:effectRef idx="0"/>
          <a:fontRef idx="minor"/>
        </p:style>
        <p:txBody>
          <a:bodyPr lIns="228600" rIns="228600" tIns="228600" bIns="228600" anchor="ctr">
            <a:normAutofit fontScale="97000"/>
          </a:bodyPr>
          <a:p>
            <a:pPr algn="ctr">
              <a:lnSpc>
                <a:spcPct val="85000"/>
              </a:lnSpc>
            </a:pPr>
            <a:r>
              <a:rPr b="0" lang="en-IN" sz="4000" spc="-151" strike="noStrike">
                <a:solidFill>
                  <a:srgbClr val="fffeff"/>
                </a:solidFill>
                <a:latin typeface="Calibri Light"/>
              </a:rPr>
              <a:t>Importing Necessary Libraries</a:t>
            </a:r>
            <a:br/>
            <a:r>
              <a:rPr b="0" lang="en-IN" sz="4000" spc="-151" strike="noStrike">
                <a:solidFill>
                  <a:srgbClr val="fffeff"/>
                </a:solidFill>
                <a:latin typeface="Calibri Light"/>
              </a:rPr>
              <a:t> </a:t>
            </a:r>
            <a:endParaRPr b="0" lang="en-IN" sz="4000" spc="-1" strike="noStrike">
              <a:latin typeface="Arial"/>
            </a:endParaRPr>
          </a:p>
        </p:txBody>
      </p:sp>
      <p:pic>
        <p:nvPicPr>
          <p:cNvPr id="459" name="Content Placeholder 4" descr=""/>
          <p:cNvPicPr/>
          <p:nvPr/>
        </p:nvPicPr>
        <p:blipFill>
          <a:blip r:embed="rId1"/>
          <a:stretch/>
        </p:blipFill>
        <p:spPr>
          <a:xfrm>
            <a:off x="5930280" y="515520"/>
            <a:ext cx="4725360" cy="56761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CustomShape 1"/>
          <p:cNvSpPr/>
          <p:nvPr/>
        </p:nvSpPr>
        <p:spPr>
          <a:xfrm>
            <a:off x="888480" y="2350080"/>
            <a:ext cx="3498120" cy="2455560"/>
          </a:xfrm>
          <a:prstGeom prst="rect">
            <a:avLst/>
          </a:prstGeom>
          <a:noFill/>
          <a:ln>
            <a:noFill/>
          </a:ln>
        </p:spPr>
        <p:style>
          <a:lnRef idx="0"/>
          <a:fillRef idx="0"/>
          <a:effectRef idx="0"/>
          <a:fontRef idx="minor"/>
        </p:style>
        <p:txBody>
          <a:bodyPr lIns="228600" rIns="228600" tIns="228600" bIns="228600" anchor="ctr">
            <a:noAutofit/>
          </a:bodyPr>
          <a:p>
            <a:pPr algn="ctr">
              <a:lnSpc>
                <a:spcPct val="85000"/>
              </a:lnSpc>
            </a:pPr>
            <a:r>
              <a:rPr b="0" lang="en-IN" sz="4000" spc="-151" strike="noStrike">
                <a:solidFill>
                  <a:srgbClr val="fffeff"/>
                </a:solidFill>
                <a:latin typeface="Calibri Light"/>
              </a:rPr>
              <a:t>Loading Data</a:t>
            </a:r>
            <a:endParaRPr b="0" lang="en-IN" sz="4000" spc="-1" strike="noStrike">
              <a:latin typeface="Arial"/>
            </a:endParaRPr>
          </a:p>
        </p:txBody>
      </p:sp>
      <p:sp>
        <p:nvSpPr>
          <p:cNvPr id="461" name="CustomShape 2"/>
          <p:cNvSpPr/>
          <p:nvPr/>
        </p:nvSpPr>
        <p:spPr>
          <a:xfrm>
            <a:off x="4974480" y="644400"/>
            <a:ext cx="6545160" cy="5547240"/>
          </a:xfrm>
          <a:prstGeom prst="rect">
            <a:avLst/>
          </a:prstGeom>
          <a:noFill/>
          <a:ln>
            <a:noFill/>
          </a:ln>
        </p:spPr>
        <p:style>
          <a:lnRef idx="0"/>
          <a:fillRef idx="0"/>
          <a:effectRef idx="0"/>
          <a:fontRef idx="minor"/>
        </p:style>
      </p:sp>
      <p:pic>
        <p:nvPicPr>
          <p:cNvPr id="462" name="Picture 4" descr=""/>
          <p:cNvPicPr/>
          <p:nvPr/>
        </p:nvPicPr>
        <p:blipFill>
          <a:blip r:embed="rId1"/>
          <a:stretch/>
        </p:blipFill>
        <p:spPr>
          <a:xfrm>
            <a:off x="5275800" y="897480"/>
            <a:ext cx="5966280" cy="50594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CustomShape 1"/>
          <p:cNvSpPr/>
          <p:nvPr/>
        </p:nvSpPr>
        <p:spPr>
          <a:xfrm>
            <a:off x="888480" y="2350080"/>
            <a:ext cx="3498120" cy="2455560"/>
          </a:xfrm>
          <a:prstGeom prst="rect">
            <a:avLst/>
          </a:prstGeom>
          <a:noFill/>
          <a:ln>
            <a:noFill/>
          </a:ln>
        </p:spPr>
        <p:style>
          <a:lnRef idx="0"/>
          <a:fillRef idx="0"/>
          <a:effectRef idx="0"/>
          <a:fontRef idx="minor"/>
        </p:style>
        <p:txBody>
          <a:bodyPr lIns="228600" rIns="228600" tIns="228600" bIns="228600" anchor="ctr">
            <a:noAutofit/>
          </a:bodyPr>
          <a:p>
            <a:pPr algn="ctr">
              <a:lnSpc>
                <a:spcPct val="85000"/>
              </a:lnSpc>
            </a:pPr>
            <a:r>
              <a:rPr b="0" lang="en-IN" sz="3200" spc="-151" strike="noStrike">
                <a:solidFill>
                  <a:srgbClr val="fffeff"/>
                </a:solidFill>
                <a:latin typeface="Calibri Light"/>
              </a:rPr>
              <a:t>Loading Data</a:t>
            </a:r>
            <a:endParaRPr b="0" lang="en-IN" sz="3200" spc="-1" strike="noStrike">
              <a:latin typeface="Arial"/>
            </a:endParaRPr>
          </a:p>
        </p:txBody>
      </p:sp>
      <p:sp>
        <p:nvSpPr>
          <p:cNvPr id="464" name="CustomShape 2"/>
          <p:cNvSpPr/>
          <p:nvPr/>
        </p:nvSpPr>
        <p:spPr>
          <a:xfrm>
            <a:off x="5118480" y="803160"/>
            <a:ext cx="6281280" cy="5248080"/>
          </a:xfrm>
          <a:prstGeom prst="rect">
            <a:avLst/>
          </a:prstGeom>
          <a:noFill/>
          <a:ln>
            <a:noFill/>
          </a:ln>
        </p:spPr>
        <p:style>
          <a:lnRef idx="0"/>
          <a:fillRef idx="0"/>
          <a:effectRef idx="0"/>
          <a:fontRef idx="minor"/>
        </p:style>
      </p:sp>
      <p:pic>
        <p:nvPicPr>
          <p:cNvPr id="465" name="Picture 4" descr=""/>
          <p:cNvPicPr/>
          <p:nvPr/>
        </p:nvPicPr>
        <p:blipFill>
          <a:blip r:embed="rId1"/>
          <a:stretch/>
        </p:blipFill>
        <p:spPr>
          <a:xfrm>
            <a:off x="5185800" y="1944000"/>
            <a:ext cx="6405840" cy="22312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TM16401371[[fn=Atlas]]</Template>
  <TotalTime>145</TotalTime>
  <Application>LibreOffice/6.4.7.2$Linux_X86_64 LibreOffice_project/40$Build-2</Application>
  <Words>616</Words>
  <Paragraphs>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2022-11-07T15:15:42Z</dcterms:created>
  <dc:creator>Mohan Ram Ravi</dc:creator>
  <dc:description/>
  <dc:language>en-IN</dc:language>
  <cp:lastModifiedBy/>
  <dcterms:modified xsi:type="dcterms:W3CDTF">2022-11-18T22:25:23Z</dcterms:modified>
  <cp:revision>11</cp:revision>
  <dc:subject/>
  <dc:title>CSE3505  J-Component Review-2 Article Recommendation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