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8" r:id="rId5"/>
    <p:sldId id="268" r:id="rId6"/>
    <p:sldId id="259" r:id="rId7"/>
    <p:sldId id="260" r:id="rId8"/>
    <p:sldId id="261" r:id="rId9"/>
    <p:sldId id="262" r:id="rId10"/>
    <p:sldId id="263" r:id="rId11"/>
    <p:sldId id="269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7949" autoAdjust="0"/>
  </p:normalViewPr>
  <p:slideViewPr>
    <p:cSldViewPr snapToGrid="0" showGuides="1">
      <p:cViewPr varScale="1">
        <p:scale>
          <a:sx n="87" d="100"/>
          <a:sy n="87" d="100"/>
        </p:scale>
        <p:origin x="994" y="-3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5/17/2020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5/17/2020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49" y="2173288"/>
            <a:ext cx="5464419" cy="2090808"/>
          </a:xfrm>
        </p:spPr>
        <p:txBody>
          <a:bodyPr/>
          <a:lstStyle/>
          <a:p>
            <a:r>
              <a:rPr lang="en-US" sz="4800" dirty="0"/>
              <a:t>Object Oriented Programing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By: Niranjan Bekoju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1143000" y="1037492"/>
            <a:ext cx="4873473" cy="4695093"/>
          </a:xfrm>
        </p:spPr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26EF-50FF-4052-AD28-D6588915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Inheritance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116BB3-57E7-4708-91DF-B1F5A86D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1D6D7-372B-4C2E-A6F1-60C8E856EFA9}"/>
              </a:ext>
            </a:extLst>
          </p:cNvPr>
          <p:cNvSpPr txBox="1"/>
          <p:nvPr/>
        </p:nvSpPr>
        <p:spPr>
          <a:xfrm>
            <a:off x="515938" y="1617785"/>
            <a:ext cx="10847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Simple Inheritance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Multilevel Inheritance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Multiple Inheritance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Hierarchical Inheritance</a:t>
            </a:r>
          </a:p>
        </p:txBody>
      </p:sp>
    </p:spTree>
    <p:extLst>
      <p:ext uri="{BB962C8B-B14F-4D97-AF65-F5344CB8AC3E}">
        <p14:creationId xmlns:p14="http://schemas.microsoft.com/office/powerpoint/2010/main" val="1906926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26EF-50FF-4052-AD28-D6588915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in php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116BB3-57E7-4708-91DF-B1F5A86D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74F6D6-4B56-43FA-999A-83794C848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409" y="1519133"/>
            <a:ext cx="9293468" cy="418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4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26EF-50FF-4052-AD28-D6588915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Keyword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116BB3-57E7-4708-91DF-B1F5A86D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46B2F5-D61B-4849-A85D-099B2A481448}"/>
              </a:ext>
            </a:extLst>
          </p:cNvPr>
          <p:cNvSpPr txBox="1"/>
          <p:nvPr/>
        </p:nvSpPr>
        <p:spPr>
          <a:xfrm>
            <a:off x="1591408" y="2242038"/>
            <a:ext cx="80273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Class is the class which cannot be instantiated. </a:t>
            </a:r>
          </a:p>
          <a:p>
            <a:endParaRPr lang="en-US" dirty="0"/>
          </a:p>
          <a:p>
            <a:r>
              <a:rPr lang="en-US" dirty="0"/>
              <a:t>It is used for the parent class. 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r>
              <a:rPr lang="en-US" dirty="0"/>
              <a:t>abstract class Parent{</a:t>
            </a:r>
          </a:p>
          <a:p>
            <a:r>
              <a:rPr lang="en-US" dirty="0"/>
              <a:t>	//your code goes here…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571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69C0-2AF0-40F9-AE9B-6470F9C08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968832"/>
            <a:ext cx="11150600" cy="920336"/>
          </a:xfrm>
        </p:spPr>
        <p:txBody>
          <a:bodyPr/>
          <a:lstStyle/>
          <a:p>
            <a:pPr algn="ctr"/>
            <a:r>
              <a:rPr lang="en-US" dirty="0"/>
              <a:t>OOP Part 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8D7DF2-B83E-40E6-9E8B-FD4CAD97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050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26EF-50FF-4052-AD28-D6588915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116BB3-57E7-4708-91DF-B1F5A86D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1D6D7-372B-4C2E-A6F1-60C8E856EFA9}"/>
              </a:ext>
            </a:extLst>
          </p:cNvPr>
          <p:cNvSpPr txBox="1"/>
          <p:nvPr/>
        </p:nvSpPr>
        <p:spPr>
          <a:xfrm>
            <a:off x="515938" y="1617785"/>
            <a:ext cx="108477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PHP Version 5, we can also write php code in object oriented style.</a:t>
            </a:r>
          </a:p>
          <a:p>
            <a:endParaRPr lang="en-US" dirty="0"/>
          </a:p>
          <a:p>
            <a:r>
              <a:rPr lang="en-US" dirty="0"/>
              <a:t>It is faster and easier to execute.</a:t>
            </a:r>
          </a:p>
          <a:p>
            <a:endParaRPr lang="en-US" dirty="0"/>
          </a:p>
          <a:p>
            <a:r>
              <a:rPr lang="en-US" dirty="0"/>
              <a:t>OOP : Object Oriented Programming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53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26EF-50FF-4052-AD28-D6588915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116BB3-57E7-4708-91DF-B1F5A86D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1D6D7-372B-4C2E-A6F1-60C8E856EFA9}"/>
              </a:ext>
            </a:extLst>
          </p:cNvPr>
          <p:cNvSpPr txBox="1"/>
          <p:nvPr/>
        </p:nvSpPr>
        <p:spPr>
          <a:xfrm>
            <a:off x="515938" y="1617785"/>
            <a:ext cx="108477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 and Easier to execute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structure for the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php code DRY i.e. “Don’t Repeat itself”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Easier to maintain, modify and debug.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reusability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Shorter Development time</a:t>
            </a:r>
          </a:p>
        </p:txBody>
      </p:sp>
    </p:spTree>
    <p:extLst>
      <p:ext uri="{BB962C8B-B14F-4D97-AF65-F5344CB8AC3E}">
        <p14:creationId xmlns:p14="http://schemas.microsoft.com/office/powerpoint/2010/main" val="65970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26EF-50FF-4052-AD28-D6588915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116BB3-57E7-4708-91DF-B1F5A86D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1D6D7-372B-4C2E-A6F1-60C8E856EFA9}"/>
              </a:ext>
            </a:extLst>
          </p:cNvPr>
          <p:cNvSpPr txBox="1"/>
          <p:nvPr/>
        </p:nvSpPr>
        <p:spPr>
          <a:xfrm>
            <a:off x="515938" y="1617785"/>
            <a:ext cx="10847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is a template for objects </a:t>
            </a:r>
          </a:p>
          <a:p>
            <a:r>
              <a:rPr lang="en-US" dirty="0"/>
              <a:t>Or, </a:t>
            </a:r>
          </a:p>
          <a:p>
            <a:r>
              <a:rPr lang="en-US" dirty="0"/>
              <a:t>Class is a blueprint of an object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28DFB9-F528-47C5-AABA-A63755A183A7}"/>
              </a:ext>
            </a:extLst>
          </p:cNvPr>
          <p:cNvSpPr txBox="1">
            <a:spLocks/>
          </p:cNvSpPr>
          <p:nvPr/>
        </p:nvSpPr>
        <p:spPr>
          <a:xfrm>
            <a:off x="527665" y="2667437"/>
            <a:ext cx="11150600" cy="92033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CDFAA-A457-4D0E-B7BD-FD80DAF843CB}"/>
              </a:ext>
            </a:extLst>
          </p:cNvPr>
          <p:cNvSpPr txBox="1"/>
          <p:nvPr/>
        </p:nvSpPr>
        <p:spPr>
          <a:xfrm>
            <a:off x="527665" y="4038601"/>
            <a:ext cx="1084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is an instance of Class.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62C928-3A2F-4B29-9585-CE1EDDFED7C1}"/>
              </a:ext>
            </a:extLst>
          </p:cNvPr>
          <p:cNvSpPr txBox="1"/>
          <p:nvPr/>
        </p:nvSpPr>
        <p:spPr>
          <a:xfrm>
            <a:off x="685800" y="5143500"/>
            <a:ext cx="948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E.g</a:t>
            </a:r>
            <a:r>
              <a:rPr lang="en-US" dirty="0"/>
              <a:t>: Real Estate Buildings</a:t>
            </a:r>
          </a:p>
        </p:txBody>
      </p:sp>
    </p:spTree>
    <p:extLst>
      <p:ext uri="{BB962C8B-B14F-4D97-AF65-F5344CB8AC3E}">
        <p14:creationId xmlns:p14="http://schemas.microsoft.com/office/powerpoint/2010/main" val="102016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26EF-50FF-4052-AD28-D6588915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116BB3-57E7-4708-91DF-B1F5A86D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1D6D7-372B-4C2E-A6F1-60C8E856EFA9}"/>
              </a:ext>
            </a:extLst>
          </p:cNvPr>
          <p:cNvSpPr txBox="1"/>
          <p:nvPr/>
        </p:nvSpPr>
        <p:spPr>
          <a:xfrm>
            <a:off x="515938" y="1617785"/>
            <a:ext cx="10847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Syntax: __construct()</a:t>
            </a:r>
          </a:p>
          <a:p>
            <a:endParaRPr lang="en-US" dirty="0"/>
          </a:p>
          <a:p>
            <a:r>
              <a:rPr lang="en-US" dirty="0"/>
              <a:t>It is the first method/function that runs during the creation of the object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28DFB9-F528-47C5-AABA-A63755A183A7}"/>
              </a:ext>
            </a:extLst>
          </p:cNvPr>
          <p:cNvSpPr txBox="1">
            <a:spLocks/>
          </p:cNvSpPr>
          <p:nvPr/>
        </p:nvSpPr>
        <p:spPr>
          <a:xfrm>
            <a:off x="527665" y="2667437"/>
            <a:ext cx="11150600" cy="92033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Destructor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CDFAA-A457-4D0E-B7BD-FD80DAF843CB}"/>
              </a:ext>
            </a:extLst>
          </p:cNvPr>
          <p:cNvSpPr txBox="1"/>
          <p:nvPr/>
        </p:nvSpPr>
        <p:spPr>
          <a:xfrm>
            <a:off x="527665" y="4038601"/>
            <a:ext cx="10847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Syntax: __destruct()</a:t>
            </a:r>
          </a:p>
          <a:p>
            <a:endParaRPr lang="en-US" dirty="0"/>
          </a:p>
          <a:p>
            <a:r>
              <a:rPr lang="en-US" dirty="0"/>
              <a:t>It is an function called when object is destructed or the script is exited.</a:t>
            </a:r>
          </a:p>
        </p:txBody>
      </p:sp>
    </p:spTree>
    <p:extLst>
      <p:ext uri="{BB962C8B-B14F-4D97-AF65-F5344CB8AC3E}">
        <p14:creationId xmlns:p14="http://schemas.microsoft.com/office/powerpoint/2010/main" val="405526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26EF-50FF-4052-AD28-D6588915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116BB3-57E7-4708-91DF-B1F5A86D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1D6D7-372B-4C2E-A6F1-60C8E856EFA9}"/>
              </a:ext>
            </a:extLst>
          </p:cNvPr>
          <p:cNvSpPr txBox="1"/>
          <p:nvPr/>
        </p:nvSpPr>
        <p:spPr>
          <a:xfrm>
            <a:off x="515938" y="1617785"/>
            <a:ext cx="108477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Properties or attribute and Method or function can have access modifier: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 modifier: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Public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Protected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Private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24F60-A3E1-4585-A2E8-FDA1A6D2BBBF}"/>
              </a:ext>
            </a:extLst>
          </p:cNvPr>
          <p:cNvSpPr txBox="1"/>
          <p:nvPr/>
        </p:nvSpPr>
        <p:spPr>
          <a:xfrm>
            <a:off x="817685" y="3974123"/>
            <a:ext cx="787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e.g</a:t>
            </a:r>
            <a:r>
              <a:rPr lang="en-US" dirty="0"/>
              <a:t>: Dustbin location</a:t>
            </a:r>
          </a:p>
        </p:txBody>
      </p:sp>
    </p:spTree>
    <p:extLst>
      <p:ext uri="{BB962C8B-B14F-4D97-AF65-F5344CB8AC3E}">
        <p14:creationId xmlns:p14="http://schemas.microsoft.com/office/powerpoint/2010/main" val="1609138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69C0-2AF0-40F9-AE9B-6470F9C08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968832"/>
            <a:ext cx="11150600" cy="920336"/>
          </a:xfrm>
        </p:spPr>
        <p:txBody>
          <a:bodyPr/>
          <a:lstStyle/>
          <a:p>
            <a:pPr algn="ctr"/>
            <a:r>
              <a:rPr lang="en-US" dirty="0"/>
              <a:t>OOP Part II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8D7DF2-B83E-40E6-9E8B-FD4CAD97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4012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26EF-50FF-4052-AD28-D6588915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116BB3-57E7-4708-91DF-B1F5A86D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1D6D7-372B-4C2E-A6F1-60C8E856EFA9}"/>
              </a:ext>
            </a:extLst>
          </p:cNvPr>
          <p:cNvSpPr txBox="1"/>
          <p:nvPr/>
        </p:nvSpPr>
        <p:spPr>
          <a:xfrm>
            <a:off x="515938" y="1617785"/>
            <a:ext cx="108477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class derives from another class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Child class will inherit all the public and protected property and method from parent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also create own properties and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Extends keyword is used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 Child </a:t>
            </a:r>
            <a:r>
              <a:rPr lang="en-US" dirty="0" err="1"/>
              <a:t>exteds</a:t>
            </a:r>
            <a:r>
              <a:rPr lang="en-US" dirty="0"/>
              <a:t> Parent{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9889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{A362421E-026A-4D67-B58B-46A19B29FD29}tf34076243</Template>
  <TotalTime>0</TotalTime>
  <Words>281</Words>
  <Application>Microsoft Office PowerPoint</Application>
  <PresentationFormat>Widescreen</PresentationFormat>
  <Paragraphs>79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Office Theme</vt:lpstr>
      <vt:lpstr>Object Oriented Programing</vt:lpstr>
      <vt:lpstr>OOP Part I</vt:lpstr>
      <vt:lpstr>Introduction</vt:lpstr>
      <vt:lpstr>Advantages</vt:lpstr>
      <vt:lpstr>Class</vt:lpstr>
      <vt:lpstr>Constructor</vt:lpstr>
      <vt:lpstr>Visibility Model</vt:lpstr>
      <vt:lpstr>OOP Part II</vt:lpstr>
      <vt:lpstr>Inheritance</vt:lpstr>
      <vt:lpstr>Types of Inheritance</vt:lpstr>
      <vt:lpstr>Inheritance in php</vt:lpstr>
      <vt:lpstr>Abstract Keyword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2020-05-16T02:30:20Z</dcterms:created>
  <dcterms:modified xsi:type="dcterms:W3CDTF">2020-05-17T06:57:11Z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